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4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14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353" r:id="rId2"/>
    <p:sldId id="390" r:id="rId3"/>
    <p:sldId id="391" r:id="rId4"/>
    <p:sldId id="355" r:id="rId5"/>
    <p:sldId id="356" r:id="rId6"/>
    <p:sldId id="387" r:id="rId7"/>
    <p:sldId id="358" r:id="rId8"/>
    <p:sldId id="395" r:id="rId9"/>
    <p:sldId id="392" r:id="rId10"/>
    <p:sldId id="360" r:id="rId11"/>
    <p:sldId id="361" r:id="rId12"/>
    <p:sldId id="396" r:id="rId13"/>
    <p:sldId id="397" r:id="rId14"/>
    <p:sldId id="364" r:id="rId15"/>
    <p:sldId id="365" r:id="rId16"/>
    <p:sldId id="366" r:id="rId17"/>
    <p:sldId id="393" r:id="rId18"/>
    <p:sldId id="398" r:id="rId19"/>
    <p:sldId id="368" r:id="rId20"/>
    <p:sldId id="399" r:id="rId21"/>
    <p:sldId id="370" r:id="rId22"/>
    <p:sldId id="400" r:id="rId23"/>
    <p:sldId id="394" r:id="rId24"/>
    <p:sldId id="372" r:id="rId25"/>
    <p:sldId id="373" r:id="rId26"/>
    <p:sldId id="405" r:id="rId27"/>
    <p:sldId id="404" r:id="rId28"/>
    <p:sldId id="376" r:id="rId29"/>
    <p:sldId id="402" r:id="rId30"/>
    <p:sldId id="403" r:id="rId31"/>
    <p:sldId id="381" r:id="rId32"/>
    <p:sldId id="314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5A8"/>
    <a:srgbClr val="FEB692"/>
    <a:srgbClr val="FEDFAD"/>
    <a:srgbClr val="8AF4E9"/>
    <a:srgbClr val="CE9FFC"/>
    <a:srgbClr val="FDEB71"/>
    <a:srgbClr val="EA5455"/>
    <a:srgbClr val="0396FF"/>
    <a:srgbClr val="ABD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5DB34A7-5842-4DE5-9593-88513813C257}" v="3" dt="2022-01-27T05:52:53.7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560" autoAdjust="0"/>
    <p:restoredTop sz="93895" autoAdjust="0"/>
  </p:normalViewPr>
  <p:slideViewPr>
    <p:cSldViewPr snapToGrid="0" showGuides="1">
      <p:cViewPr varScale="1">
        <p:scale>
          <a:sx n="78" d="100"/>
          <a:sy n="78" d="100"/>
        </p:scale>
        <p:origin x="28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A5DB34A7-5842-4DE5-9593-88513813C257}"/>
    <pc:docChg chg="undo custSel addSld delSld modSld modMainMaster">
      <pc:chgData name="Xin Zhang (FA Talent)" userId="474f572f-8271-4f60-858e-cee871e0aec6" providerId="ADAL" clId="{A5DB34A7-5842-4DE5-9593-88513813C257}" dt="2022-01-27T05:53:09.928" v="49" actId="47"/>
      <pc:docMkLst>
        <pc:docMk/>
      </pc:docMkLst>
      <pc:sldChg chg="add">
        <pc:chgData name="Xin Zhang (FA Talent)" userId="474f572f-8271-4f60-858e-cee871e0aec6" providerId="ADAL" clId="{A5DB34A7-5842-4DE5-9593-88513813C257}" dt="2022-01-27T05:52:53.723" v="46"/>
        <pc:sldMkLst>
          <pc:docMk/>
          <pc:sldMk cId="3179033524" sldId="314"/>
        </pc:sldMkLst>
      </pc:sldChg>
      <pc:sldChg chg="del">
        <pc:chgData name="Xin Zhang (FA Talent)" userId="474f572f-8271-4f60-858e-cee871e0aec6" providerId="ADAL" clId="{A5DB34A7-5842-4DE5-9593-88513813C257}" dt="2022-01-27T05:52:46.695" v="44" actId="47"/>
        <pc:sldMkLst>
          <pc:docMk/>
          <pc:sldMk cId="1393938922" sldId="349"/>
        </pc:sldMkLst>
      </pc:sldChg>
      <pc:sldChg chg="del">
        <pc:chgData name="Xin Zhang (FA Talent)" userId="474f572f-8271-4f60-858e-cee871e0aec6" providerId="ADAL" clId="{A5DB34A7-5842-4DE5-9593-88513813C257}" dt="2022-01-27T05:52:47.047" v="45" actId="47"/>
        <pc:sldMkLst>
          <pc:docMk/>
          <pc:sldMk cId="3418837324" sldId="350"/>
        </pc:sldMkLst>
      </pc:sldChg>
      <pc:sldChg chg="modSp mod">
        <pc:chgData name="Xin Zhang (FA Talent)" userId="474f572f-8271-4f60-858e-cee871e0aec6" providerId="ADAL" clId="{A5DB34A7-5842-4DE5-9593-88513813C257}" dt="2022-01-27T05:50:24.436" v="18" actId="20577"/>
        <pc:sldMkLst>
          <pc:docMk/>
          <pc:sldMk cId="3944542717" sldId="353"/>
        </pc:sldMkLst>
        <pc:spChg chg="mod">
          <ac:chgData name="Xin Zhang (FA Talent)" userId="474f572f-8271-4f60-858e-cee871e0aec6" providerId="ADAL" clId="{A5DB34A7-5842-4DE5-9593-88513813C257}" dt="2022-01-27T05:49:22.267" v="5" actId="1076"/>
          <ac:spMkLst>
            <pc:docMk/>
            <pc:sldMk cId="3944542717" sldId="353"/>
            <ac:spMk id="2" creationId="{09A49D43-BFB3-49D4-BFA8-D2AD9A46072A}"/>
          </ac:spMkLst>
        </pc:spChg>
        <pc:spChg chg="mod">
          <ac:chgData name="Xin Zhang (FA Talent)" userId="474f572f-8271-4f60-858e-cee871e0aec6" providerId="ADAL" clId="{A5DB34A7-5842-4DE5-9593-88513813C257}" dt="2022-01-27T05:49:22.267" v="5" actId="1076"/>
          <ac:spMkLst>
            <pc:docMk/>
            <pc:sldMk cId="3944542717" sldId="353"/>
            <ac:spMk id="3" creationId="{0EB52968-80C1-4EAB-BE9F-DEC293E607B2}"/>
          </ac:spMkLst>
        </pc:spChg>
        <pc:spChg chg="mod">
          <ac:chgData name="Xin Zhang (FA Talent)" userId="474f572f-8271-4f60-858e-cee871e0aec6" providerId="ADAL" clId="{A5DB34A7-5842-4DE5-9593-88513813C257}" dt="2022-01-27T05:50:24.436" v="18" actId="20577"/>
          <ac:spMkLst>
            <pc:docMk/>
            <pc:sldMk cId="3944542717" sldId="353"/>
            <ac:spMk id="4" creationId="{5EAA14B8-4FE9-4DED-92C9-BCB32A1075F5}"/>
          </ac:spMkLst>
        </pc:spChg>
      </pc:sldChg>
      <pc:sldChg chg="modSp mod">
        <pc:chgData name="Xin Zhang (FA Talent)" userId="474f572f-8271-4f60-858e-cee871e0aec6" providerId="ADAL" clId="{A5DB34A7-5842-4DE5-9593-88513813C257}" dt="2022-01-27T05:50:55.280" v="21" actId="14100"/>
        <pc:sldMkLst>
          <pc:docMk/>
          <pc:sldMk cId="2018351896" sldId="355"/>
        </pc:sldMkLst>
        <pc:spChg chg="mod">
          <ac:chgData name="Xin Zhang (FA Talent)" userId="474f572f-8271-4f60-858e-cee871e0aec6" providerId="ADAL" clId="{A5DB34A7-5842-4DE5-9593-88513813C257}" dt="2022-01-27T05:50:55.280" v="21" actId="14100"/>
          <ac:spMkLst>
            <pc:docMk/>
            <pc:sldMk cId="2018351896" sldId="355"/>
            <ac:spMk id="2" creationId="{C1886B55-425C-4C8E-BF51-8395EA5091F4}"/>
          </ac:spMkLst>
        </pc:spChg>
      </pc:sldChg>
      <pc:sldChg chg="modSp mod">
        <pc:chgData name="Xin Zhang (FA Talent)" userId="474f572f-8271-4f60-858e-cee871e0aec6" providerId="ADAL" clId="{A5DB34A7-5842-4DE5-9593-88513813C257}" dt="2022-01-27T05:51:28.983" v="22" actId="14100"/>
        <pc:sldMkLst>
          <pc:docMk/>
          <pc:sldMk cId="401056994" sldId="356"/>
        </pc:sldMkLst>
        <pc:spChg chg="mod">
          <ac:chgData name="Xin Zhang (FA Talent)" userId="474f572f-8271-4f60-858e-cee871e0aec6" providerId="ADAL" clId="{A5DB34A7-5842-4DE5-9593-88513813C257}" dt="2022-01-27T05:51:28.983" v="22" actId="14100"/>
          <ac:spMkLst>
            <pc:docMk/>
            <pc:sldMk cId="401056994" sldId="356"/>
            <ac:spMk id="66" creationId="{5F23C87E-07DA-4537-8752-ECA2329A07CE}"/>
          </ac:spMkLst>
        </pc:spChg>
      </pc:sldChg>
      <pc:sldChg chg="modSp mod">
        <pc:chgData name="Xin Zhang (FA Talent)" userId="474f572f-8271-4f60-858e-cee871e0aec6" providerId="ADAL" clId="{A5DB34A7-5842-4DE5-9593-88513813C257}" dt="2022-01-27T05:51:52.494" v="24" actId="404"/>
        <pc:sldMkLst>
          <pc:docMk/>
          <pc:sldMk cId="4294778019" sldId="365"/>
        </pc:sldMkLst>
        <pc:spChg chg="mod">
          <ac:chgData name="Xin Zhang (FA Talent)" userId="474f572f-8271-4f60-858e-cee871e0aec6" providerId="ADAL" clId="{A5DB34A7-5842-4DE5-9593-88513813C257}" dt="2022-01-27T05:51:52.494" v="24" actId="404"/>
          <ac:spMkLst>
            <pc:docMk/>
            <pc:sldMk cId="4294778019" sldId="365"/>
            <ac:spMk id="17" creationId="{9A538EE0-FEE2-422B-B9E6-D71A83719CCA}"/>
          </ac:spMkLst>
        </pc:spChg>
        <pc:spChg chg="mod">
          <ac:chgData name="Xin Zhang (FA Talent)" userId="474f572f-8271-4f60-858e-cee871e0aec6" providerId="ADAL" clId="{A5DB34A7-5842-4DE5-9593-88513813C257}" dt="2022-01-27T05:51:52.494" v="24" actId="404"/>
          <ac:spMkLst>
            <pc:docMk/>
            <pc:sldMk cId="4294778019" sldId="365"/>
            <ac:spMk id="18" creationId="{36BB74FA-D052-4C0F-A2F9-32F421D93091}"/>
          </ac:spMkLst>
        </pc:spChg>
        <pc:spChg chg="mod">
          <ac:chgData name="Xin Zhang (FA Talent)" userId="474f572f-8271-4f60-858e-cee871e0aec6" providerId="ADAL" clId="{A5DB34A7-5842-4DE5-9593-88513813C257}" dt="2022-01-27T05:51:52.494" v="24" actId="404"/>
          <ac:spMkLst>
            <pc:docMk/>
            <pc:sldMk cId="4294778019" sldId="365"/>
            <ac:spMk id="20" creationId="{70B934B6-C498-4A39-B7F9-A23D08E7287A}"/>
          </ac:spMkLst>
        </pc:spChg>
        <pc:spChg chg="mod">
          <ac:chgData name="Xin Zhang (FA Talent)" userId="474f572f-8271-4f60-858e-cee871e0aec6" providerId="ADAL" clId="{A5DB34A7-5842-4DE5-9593-88513813C257}" dt="2022-01-27T05:51:52.494" v="24" actId="404"/>
          <ac:spMkLst>
            <pc:docMk/>
            <pc:sldMk cId="4294778019" sldId="365"/>
            <ac:spMk id="21" creationId="{E4A347ED-691E-44F7-8E59-1119D33F2553}"/>
          </ac:spMkLst>
        </pc:spChg>
        <pc:spChg chg="mod">
          <ac:chgData name="Xin Zhang (FA Talent)" userId="474f572f-8271-4f60-858e-cee871e0aec6" providerId="ADAL" clId="{A5DB34A7-5842-4DE5-9593-88513813C257}" dt="2022-01-27T05:51:52.494" v="24" actId="404"/>
          <ac:spMkLst>
            <pc:docMk/>
            <pc:sldMk cId="4294778019" sldId="365"/>
            <ac:spMk id="23" creationId="{1BC76112-E70D-4C49-9A85-710E4F89FA87}"/>
          </ac:spMkLst>
        </pc:spChg>
        <pc:spChg chg="mod">
          <ac:chgData name="Xin Zhang (FA Talent)" userId="474f572f-8271-4f60-858e-cee871e0aec6" providerId="ADAL" clId="{A5DB34A7-5842-4DE5-9593-88513813C257}" dt="2022-01-27T05:51:52.494" v="24" actId="404"/>
          <ac:spMkLst>
            <pc:docMk/>
            <pc:sldMk cId="4294778019" sldId="365"/>
            <ac:spMk id="24" creationId="{C8BFC709-FACB-49D3-80A5-5E39E34EA3C7}"/>
          </ac:spMkLst>
        </pc:spChg>
        <pc:spChg chg="mod">
          <ac:chgData name="Xin Zhang (FA Talent)" userId="474f572f-8271-4f60-858e-cee871e0aec6" providerId="ADAL" clId="{A5DB34A7-5842-4DE5-9593-88513813C257}" dt="2022-01-27T05:51:52.494" v="24" actId="404"/>
          <ac:spMkLst>
            <pc:docMk/>
            <pc:sldMk cId="4294778019" sldId="365"/>
            <ac:spMk id="28" creationId="{5D4A3213-612D-48EE-AF20-B614DA4C21BF}"/>
          </ac:spMkLst>
        </pc:spChg>
        <pc:spChg chg="mod">
          <ac:chgData name="Xin Zhang (FA Talent)" userId="474f572f-8271-4f60-858e-cee871e0aec6" providerId="ADAL" clId="{A5DB34A7-5842-4DE5-9593-88513813C257}" dt="2022-01-27T05:51:52.494" v="24" actId="404"/>
          <ac:spMkLst>
            <pc:docMk/>
            <pc:sldMk cId="4294778019" sldId="365"/>
            <ac:spMk id="29" creationId="{3DC1CD41-FBE5-4C5F-BAD7-767A2381E3D9}"/>
          </ac:spMkLst>
        </pc:spChg>
        <pc:spChg chg="mod">
          <ac:chgData name="Xin Zhang (FA Talent)" userId="474f572f-8271-4f60-858e-cee871e0aec6" providerId="ADAL" clId="{A5DB34A7-5842-4DE5-9593-88513813C257}" dt="2022-01-27T05:51:52.494" v="24" actId="404"/>
          <ac:spMkLst>
            <pc:docMk/>
            <pc:sldMk cId="4294778019" sldId="365"/>
            <ac:spMk id="31" creationId="{656641E6-A2EB-4711-AEF4-41EBB82DFFD5}"/>
          </ac:spMkLst>
        </pc:spChg>
        <pc:spChg chg="mod">
          <ac:chgData name="Xin Zhang (FA Talent)" userId="474f572f-8271-4f60-858e-cee871e0aec6" providerId="ADAL" clId="{A5DB34A7-5842-4DE5-9593-88513813C257}" dt="2022-01-27T05:51:52.494" v="24" actId="404"/>
          <ac:spMkLst>
            <pc:docMk/>
            <pc:sldMk cId="4294778019" sldId="365"/>
            <ac:spMk id="32" creationId="{9A4E3003-E28D-42E6-8549-F8F6935BB01C}"/>
          </ac:spMkLst>
        </pc:spChg>
        <pc:spChg chg="mod">
          <ac:chgData name="Xin Zhang (FA Talent)" userId="474f572f-8271-4f60-858e-cee871e0aec6" providerId="ADAL" clId="{A5DB34A7-5842-4DE5-9593-88513813C257}" dt="2022-01-27T05:51:52.494" v="24" actId="404"/>
          <ac:spMkLst>
            <pc:docMk/>
            <pc:sldMk cId="4294778019" sldId="365"/>
            <ac:spMk id="35" creationId="{B0328558-3C17-462F-A789-FF00F2D0EDB2}"/>
          </ac:spMkLst>
        </pc:spChg>
        <pc:spChg chg="mod">
          <ac:chgData name="Xin Zhang (FA Talent)" userId="474f572f-8271-4f60-858e-cee871e0aec6" providerId="ADAL" clId="{A5DB34A7-5842-4DE5-9593-88513813C257}" dt="2022-01-27T05:51:52.494" v="24" actId="404"/>
          <ac:spMkLst>
            <pc:docMk/>
            <pc:sldMk cId="4294778019" sldId="365"/>
            <ac:spMk id="36" creationId="{3E14FC5F-1435-426F-BB8A-CA0814DDE48C}"/>
          </ac:spMkLst>
        </pc:spChg>
      </pc:sldChg>
      <pc:sldChg chg="modSp mod">
        <pc:chgData name="Xin Zhang (FA Talent)" userId="474f572f-8271-4f60-858e-cee871e0aec6" providerId="ADAL" clId="{A5DB34A7-5842-4DE5-9593-88513813C257}" dt="2022-01-27T05:52:08.019" v="25" actId="14100"/>
        <pc:sldMkLst>
          <pc:docMk/>
          <pc:sldMk cId="2686002609" sldId="373"/>
        </pc:sldMkLst>
        <pc:spChg chg="mod">
          <ac:chgData name="Xin Zhang (FA Talent)" userId="474f572f-8271-4f60-858e-cee871e0aec6" providerId="ADAL" clId="{A5DB34A7-5842-4DE5-9593-88513813C257}" dt="2022-01-27T05:52:08.019" v="25" actId="14100"/>
          <ac:spMkLst>
            <pc:docMk/>
            <pc:sldMk cId="2686002609" sldId="373"/>
            <ac:spMk id="5" creationId="{987F5ED3-93FE-4018-A7AD-9629381B3DD1}"/>
          </ac:spMkLst>
        </pc:spChg>
      </pc:sldChg>
      <pc:sldChg chg="modSp mod">
        <pc:chgData name="Xin Zhang (FA Talent)" userId="474f572f-8271-4f60-858e-cee871e0aec6" providerId="ADAL" clId="{A5DB34A7-5842-4DE5-9593-88513813C257}" dt="2022-01-27T05:52:16.079" v="26" actId="14100"/>
        <pc:sldMkLst>
          <pc:docMk/>
          <pc:sldMk cId="3404146752" sldId="376"/>
        </pc:sldMkLst>
        <pc:spChg chg="mod">
          <ac:chgData name="Xin Zhang (FA Talent)" userId="474f572f-8271-4f60-858e-cee871e0aec6" providerId="ADAL" clId="{A5DB34A7-5842-4DE5-9593-88513813C257}" dt="2022-01-27T05:52:16.079" v="26" actId="14100"/>
          <ac:spMkLst>
            <pc:docMk/>
            <pc:sldMk cId="3404146752" sldId="376"/>
            <ac:spMk id="6" creationId="{7C9678E0-6B3C-47DA-B88E-D1E4D8989B50}"/>
          </ac:spMkLst>
        </pc:spChg>
      </pc:sldChg>
      <pc:sldChg chg="del">
        <pc:chgData name="Xin Zhang (FA Talent)" userId="474f572f-8271-4f60-858e-cee871e0aec6" providerId="ADAL" clId="{A5DB34A7-5842-4DE5-9593-88513813C257}" dt="2022-01-27T05:52:43.075" v="41" actId="47"/>
        <pc:sldMkLst>
          <pc:docMk/>
          <pc:sldMk cId="2104541216" sldId="380"/>
        </pc:sldMkLst>
      </pc:sldChg>
      <pc:sldChg chg="modSp mod">
        <pc:chgData name="Xin Zhang (FA Talent)" userId="474f572f-8271-4f60-858e-cee871e0aec6" providerId="ADAL" clId="{A5DB34A7-5842-4DE5-9593-88513813C257}" dt="2022-01-27T05:52:39.583" v="40" actId="20577"/>
        <pc:sldMkLst>
          <pc:docMk/>
          <pc:sldMk cId="2300934716" sldId="381"/>
        </pc:sldMkLst>
        <pc:spChg chg="mod">
          <ac:chgData name="Xin Zhang (FA Talent)" userId="474f572f-8271-4f60-858e-cee871e0aec6" providerId="ADAL" clId="{A5DB34A7-5842-4DE5-9593-88513813C257}" dt="2022-01-27T05:52:31.695" v="29" actId="14100"/>
          <ac:spMkLst>
            <pc:docMk/>
            <pc:sldMk cId="2300934716" sldId="381"/>
            <ac:spMk id="2" creationId="{09A49D43-BFB3-49D4-BFA8-D2AD9A46072A}"/>
          </ac:spMkLst>
        </pc:spChg>
        <pc:spChg chg="mod">
          <ac:chgData name="Xin Zhang (FA Talent)" userId="474f572f-8271-4f60-858e-cee871e0aec6" providerId="ADAL" clId="{A5DB34A7-5842-4DE5-9593-88513813C257}" dt="2022-01-27T05:52:31.695" v="29" actId="14100"/>
          <ac:spMkLst>
            <pc:docMk/>
            <pc:sldMk cId="2300934716" sldId="381"/>
            <ac:spMk id="3" creationId="{0EB52968-80C1-4EAB-BE9F-DEC293E607B2}"/>
          </ac:spMkLst>
        </pc:spChg>
        <pc:spChg chg="mod">
          <ac:chgData name="Xin Zhang (FA Talent)" userId="474f572f-8271-4f60-858e-cee871e0aec6" providerId="ADAL" clId="{A5DB34A7-5842-4DE5-9593-88513813C257}" dt="2022-01-27T05:52:39.583" v="40" actId="20577"/>
          <ac:spMkLst>
            <pc:docMk/>
            <pc:sldMk cId="2300934716" sldId="381"/>
            <ac:spMk id="4" creationId="{5EAA14B8-4FE9-4DED-92C9-BCB32A1075F5}"/>
          </ac:spMkLst>
        </pc:spChg>
      </pc:sldChg>
      <pc:sldChg chg="add del">
        <pc:chgData name="Xin Zhang (FA Talent)" userId="474f572f-8271-4f60-858e-cee871e0aec6" providerId="ADAL" clId="{A5DB34A7-5842-4DE5-9593-88513813C257}" dt="2022-01-27T05:53:09.928" v="49" actId="47"/>
        <pc:sldMkLst>
          <pc:docMk/>
          <pc:sldMk cId="2179669786" sldId="382"/>
        </pc:sldMkLst>
      </pc:sldChg>
      <pc:sldChg chg="modSp mod">
        <pc:chgData name="Xin Zhang (FA Talent)" userId="474f572f-8271-4f60-858e-cee871e0aec6" providerId="ADAL" clId="{A5DB34A7-5842-4DE5-9593-88513813C257}" dt="2022-01-27T05:50:39.729" v="19" actId="14100"/>
        <pc:sldMkLst>
          <pc:docMk/>
          <pc:sldMk cId="2801890593" sldId="387"/>
        </pc:sldMkLst>
        <pc:spChg chg="mod">
          <ac:chgData name="Xin Zhang (FA Talent)" userId="474f572f-8271-4f60-858e-cee871e0aec6" providerId="ADAL" clId="{A5DB34A7-5842-4DE5-9593-88513813C257}" dt="2022-01-27T05:50:39.729" v="19" actId="14100"/>
          <ac:spMkLst>
            <pc:docMk/>
            <pc:sldMk cId="2801890593" sldId="387"/>
            <ac:spMk id="4" creationId="{C9AD1E46-D112-4BCB-A88E-5AE40C4CFDB0}"/>
          </ac:spMkLst>
        </pc:spChg>
        <pc:spChg chg="mod">
          <ac:chgData name="Xin Zhang (FA Talent)" userId="474f572f-8271-4f60-858e-cee871e0aec6" providerId="ADAL" clId="{A5DB34A7-5842-4DE5-9593-88513813C257}" dt="2022-01-27T05:49:16.576" v="0" actId="27636"/>
          <ac:spMkLst>
            <pc:docMk/>
            <pc:sldMk cId="2801890593" sldId="387"/>
            <ac:spMk id="18" creationId="{92466714-FDAE-42BC-B433-C99F7F728996}"/>
          </ac:spMkLst>
        </pc:spChg>
        <pc:spChg chg="mod">
          <ac:chgData name="Xin Zhang (FA Talent)" userId="474f572f-8271-4f60-858e-cee871e0aec6" providerId="ADAL" clId="{A5DB34A7-5842-4DE5-9593-88513813C257}" dt="2022-01-27T05:49:16.582" v="1" actId="27636"/>
          <ac:spMkLst>
            <pc:docMk/>
            <pc:sldMk cId="2801890593" sldId="387"/>
            <ac:spMk id="61" creationId="{741F235A-AB2B-483D-9355-30F22A0B611A}"/>
          </ac:spMkLst>
        </pc:spChg>
        <pc:spChg chg="mod">
          <ac:chgData name="Xin Zhang (FA Talent)" userId="474f572f-8271-4f60-858e-cee871e0aec6" providerId="ADAL" clId="{A5DB34A7-5842-4DE5-9593-88513813C257}" dt="2022-01-27T05:49:16.584" v="2" actId="27636"/>
          <ac:spMkLst>
            <pc:docMk/>
            <pc:sldMk cId="2801890593" sldId="387"/>
            <ac:spMk id="65" creationId="{562084E0-C019-4730-BD06-79AECF2B5CBA}"/>
          </ac:spMkLst>
        </pc:spChg>
        <pc:spChg chg="mod">
          <ac:chgData name="Xin Zhang (FA Talent)" userId="474f572f-8271-4f60-858e-cee871e0aec6" providerId="ADAL" clId="{A5DB34A7-5842-4DE5-9593-88513813C257}" dt="2022-01-27T05:49:16.592" v="3" actId="27636"/>
          <ac:spMkLst>
            <pc:docMk/>
            <pc:sldMk cId="2801890593" sldId="387"/>
            <ac:spMk id="69" creationId="{85EED661-D3E3-4890-8DA6-967E37F5F64E}"/>
          </ac:spMkLst>
        </pc:spChg>
      </pc:sldChg>
      <pc:sldChg chg="modSp mod">
        <pc:chgData name="Xin Zhang (FA Talent)" userId="474f572f-8271-4f60-858e-cee871e0aec6" providerId="ADAL" clId="{A5DB34A7-5842-4DE5-9593-88513813C257}" dt="2022-01-27T05:51:39.335" v="23" actId="14100"/>
        <pc:sldMkLst>
          <pc:docMk/>
          <pc:sldMk cId="3321753637" sldId="395"/>
        </pc:sldMkLst>
        <pc:spChg chg="mod">
          <ac:chgData name="Xin Zhang (FA Talent)" userId="474f572f-8271-4f60-858e-cee871e0aec6" providerId="ADAL" clId="{A5DB34A7-5842-4DE5-9593-88513813C257}" dt="2022-01-27T05:51:39.335" v="23" actId="14100"/>
          <ac:spMkLst>
            <pc:docMk/>
            <pc:sldMk cId="3321753637" sldId="395"/>
            <ac:spMk id="39" creationId="{23013ED6-8EF3-4854-BE20-800972D4AA7A}"/>
          </ac:spMkLst>
        </pc:spChg>
      </pc:sldChg>
      <pc:sldChg chg="modSp mod">
        <pc:chgData name="Xin Zhang (FA Talent)" userId="474f572f-8271-4f60-858e-cee871e0aec6" providerId="ADAL" clId="{A5DB34A7-5842-4DE5-9593-88513813C257}" dt="2022-01-27T05:52:24.995" v="28" actId="14100"/>
        <pc:sldMkLst>
          <pc:docMk/>
          <pc:sldMk cId="2727126497" sldId="403"/>
        </pc:sldMkLst>
        <pc:spChg chg="mod">
          <ac:chgData name="Xin Zhang (FA Talent)" userId="474f572f-8271-4f60-858e-cee871e0aec6" providerId="ADAL" clId="{A5DB34A7-5842-4DE5-9593-88513813C257}" dt="2022-01-27T05:52:24.995" v="28" actId="14100"/>
          <ac:spMkLst>
            <pc:docMk/>
            <pc:sldMk cId="2727126497" sldId="403"/>
            <ac:spMk id="4" creationId="{D4F4C5C3-1363-4FA8-A6C4-23DFFDD505FC}"/>
          </ac:spMkLst>
        </pc:spChg>
      </pc:sldChg>
      <pc:sldChg chg="modSp mod">
        <pc:chgData name="Xin Zhang (FA Talent)" userId="474f572f-8271-4f60-858e-cee871e0aec6" providerId="ADAL" clId="{A5DB34A7-5842-4DE5-9593-88513813C257}" dt="2022-01-27T05:52:20.269" v="27" actId="14100"/>
        <pc:sldMkLst>
          <pc:docMk/>
          <pc:sldMk cId="374971881" sldId="404"/>
        </pc:sldMkLst>
        <pc:spChg chg="mod">
          <ac:chgData name="Xin Zhang (FA Talent)" userId="474f572f-8271-4f60-858e-cee871e0aec6" providerId="ADAL" clId="{A5DB34A7-5842-4DE5-9593-88513813C257}" dt="2022-01-27T05:52:20.269" v="27" actId="14100"/>
          <ac:spMkLst>
            <pc:docMk/>
            <pc:sldMk cId="374971881" sldId="404"/>
            <ac:spMk id="4" creationId="{2AAEFC87-4753-4EB9-9C23-DEF228A9FD89}"/>
          </ac:spMkLst>
        </pc:spChg>
      </pc:sldChg>
      <pc:sldMasterChg chg="modSldLayout">
        <pc:chgData name="Xin Zhang (FA Talent)" userId="474f572f-8271-4f60-858e-cee871e0aec6" providerId="ADAL" clId="{A5DB34A7-5842-4DE5-9593-88513813C257}" dt="2022-01-27T05:50:50.627" v="20" actId="14100"/>
        <pc:sldMasterMkLst>
          <pc:docMk/>
          <pc:sldMasterMk cId="1442407355" sldId="2147483648"/>
        </pc:sldMasterMkLst>
        <pc:sldLayoutChg chg="modSp mod">
          <pc:chgData name="Xin Zhang (FA Talent)" userId="474f572f-8271-4f60-858e-cee871e0aec6" providerId="ADAL" clId="{A5DB34A7-5842-4DE5-9593-88513813C257}" dt="2022-01-27T05:50:50.627" v="20" actId="14100"/>
          <pc:sldLayoutMkLst>
            <pc:docMk/>
            <pc:sldMasterMk cId="1442407355" sldId="2147483648"/>
            <pc:sldLayoutMk cId="1153826619" sldId="2147483660"/>
          </pc:sldLayoutMkLst>
          <pc:spChg chg="mod">
            <ac:chgData name="Xin Zhang (FA Talent)" userId="474f572f-8271-4f60-858e-cee871e0aec6" providerId="ADAL" clId="{A5DB34A7-5842-4DE5-9593-88513813C257}" dt="2022-01-27T05:50:50.627" v="20" actId="14100"/>
            <ac:spMkLst>
              <pc:docMk/>
              <pc:sldMasterMk cId="1442407355" sldId="2147483648"/>
              <pc:sldLayoutMk cId="1153826619" sldId="2147483660"/>
              <ac:spMk id="32" creationId="{7F760C21-423D-49CD-AF52-C42684EC93E3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列1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22C-4246-901E-640AC12D4AEF}"/>
              </c:ext>
            </c:extLst>
          </c:dPt>
          <c:dPt>
            <c:idx val="1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22C-4246-901E-640AC12D4AEF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22C-4246-901E-640AC12D4AEF}"/>
              </c:ext>
            </c:extLst>
          </c:dPt>
          <c:dPt>
            <c:idx val="3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22C-4246-901E-640AC12D4AEF}"/>
              </c:ext>
            </c:extLst>
          </c:dPt>
          <c:dLbls>
            <c:dLbl>
              <c:idx val="0"/>
              <c:layout>
                <c:manualLayout>
                  <c:x val="-0.16688987289512155"/>
                  <c:y val="0.2404140040554491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822914076883911"/>
                      <c:h val="0.1836567882039014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322C-4246-901E-640AC12D4AEF}"/>
                </c:ext>
              </c:extLst>
            </c:dLbl>
            <c:dLbl>
              <c:idx val="1"/>
              <c:layout>
                <c:manualLayout>
                  <c:x val="-9.5692021089393037E-2"/>
                  <c:y val="-0.128327591759247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040285410688181"/>
                      <c:h val="0.1991365007533311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322C-4246-901E-640AC12D4AEF}"/>
                </c:ext>
              </c:extLst>
            </c:dLbl>
            <c:dLbl>
              <c:idx val="2"/>
              <c:layout>
                <c:manualLayout>
                  <c:x val="-7.8293144932048298E-3"/>
                  <c:y val="-0.12969272706757859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243966240727701"/>
                      <c:h val="0.1883421104664849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322C-4246-901E-640AC12D4AEF}"/>
                </c:ext>
              </c:extLst>
            </c:dLbl>
            <c:dLbl>
              <c:idx val="3"/>
              <c:layout>
                <c:manualLayout>
                  <c:x val="0.13034256727489307"/>
                  <c:y val="0.12986738902144038"/>
                </c:manualLayout>
              </c:layout>
              <c:tx>
                <c:rich>
                  <a:bodyPr/>
                  <a:lstStyle/>
                  <a:p>
                    <a:fld id="{F6535413-7849-4A53-B69A-CC0597A91D17}" type="CATEGORYNAME">
                      <a:rPr lang="en-US" altLang="zh-CN" smtClean="0"/>
                      <a:pPr/>
                      <a:t>[类别名称]</a:t>
                    </a:fld>
                    <a:r>
                      <a:rPr lang="en-US" altLang="zh-CN" baseline="0" dirty="0"/>
                      <a:t>
</a:t>
                    </a:r>
                    <a:fld id="{EEA1DA35-408C-42FC-9847-E422024778F6}" type="PERCENTAGE">
                      <a:rPr lang="en-US" altLang="zh-CN" baseline="0"/>
                      <a:pPr/>
                      <a:t>[百分比]</a:t>
                    </a:fld>
                    <a:endParaRPr lang="en-US" altLang="zh-CN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193400089338892"/>
                      <c:h val="0.1883418938986561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322C-4246-901E-640AC12D4A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bg1"/>
                    </a:solidFill>
                    <a:latin typeface="+mj-ea"/>
                    <a:ea typeface="+mj-ea"/>
                    <a:cs typeface="+mn-cs"/>
                  </a:defRPr>
                </a:pPr>
                <a:endParaRPr lang="zh-CN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5000</c:v>
                </c:pt>
                <c:pt idx="1">
                  <c:v>3000</c:v>
                </c:pt>
                <c:pt idx="2">
                  <c:v>5000</c:v>
                </c:pt>
                <c:pt idx="3">
                  <c:v>8000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322C-4246-901E-640AC12D4A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EEDFCF2-6003-4A9C-B91E-26D3900D17B0}" type="datetimeFigureOut">
              <a:rPr lang="zh-CN" altLang="en-US" smtClean="0"/>
              <a:pPr/>
              <a:t>2022/1/27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2F7A1BA0-B2AC-43F2-9FFB-4262D71357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3113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621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96290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6976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5006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8515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9370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430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6219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868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91199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288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9501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1817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44886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F7A1BA0-B2AC-43F2-9FFB-4262D71357C4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31665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072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AFE4BD19-FEE4-4B09-BDC1-2719EE175FBD}"/>
              </a:ext>
            </a:extLst>
          </p:cNvPr>
          <p:cNvGrpSpPr/>
          <p:nvPr userDrawn="1"/>
        </p:nvGrpSpPr>
        <p:grpSpPr>
          <a:xfrm>
            <a:off x="-43541" y="5892800"/>
            <a:ext cx="1043038" cy="965199"/>
            <a:chOff x="6502400" y="340360"/>
            <a:chExt cx="1276351" cy="1181100"/>
          </a:xfrm>
          <a:gradFill>
            <a:gsLst>
              <a:gs pos="9000">
                <a:schemeClr val="accent2"/>
              </a:gs>
              <a:gs pos="96000">
                <a:schemeClr val="accent1"/>
              </a:gs>
            </a:gsLst>
            <a:lin ang="2700000" scaled="0"/>
          </a:gra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6570450E-6EC6-4104-B291-89D466A2E734}"/>
                </a:ext>
              </a:extLst>
            </p:cNvPr>
            <p:cNvGrpSpPr/>
            <p:nvPr/>
          </p:nvGrpSpPr>
          <p:grpSpPr>
            <a:xfrm>
              <a:off x="6502400" y="340360"/>
              <a:ext cx="1276351" cy="114300"/>
              <a:chOff x="6502400" y="340360"/>
              <a:chExt cx="1276351" cy="114300"/>
            </a:xfrm>
            <a:grpFill/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1EA93482-F15A-4041-A19B-EC688115B53E}"/>
                  </a:ext>
                </a:extLst>
              </p:cNvPr>
              <p:cNvSpPr/>
              <p:nvPr/>
            </p:nvSpPr>
            <p:spPr>
              <a:xfrm>
                <a:off x="6502400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21FDFBDF-2300-4C06-AE72-DDB3387880CD}"/>
                  </a:ext>
                </a:extLst>
              </p:cNvPr>
              <p:cNvSpPr/>
              <p:nvPr/>
            </p:nvSpPr>
            <p:spPr>
              <a:xfrm>
                <a:off x="6792913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AB911130-C3A7-4A77-A481-2A468D5F8A59}"/>
                  </a:ext>
                </a:extLst>
              </p:cNvPr>
              <p:cNvSpPr/>
              <p:nvPr/>
            </p:nvSpPr>
            <p:spPr>
              <a:xfrm>
                <a:off x="7083426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ACAB5F33-BC7B-4D8A-845A-CFF725C0C9A1}"/>
                  </a:ext>
                </a:extLst>
              </p:cNvPr>
              <p:cNvSpPr/>
              <p:nvPr/>
            </p:nvSpPr>
            <p:spPr>
              <a:xfrm>
                <a:off x="7373939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08B88844-230B-4EE0-958B-800BE3189FA4}"/>
                  </a:ext>
                </a:extLst>
              </p:cNvPr>
              <p:cNvSpPr/>
              <p:nvPr/>
            </p:nvSpPr>
            <p:spPr>
              <a:xfrm>
                <a:off x="7664451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214F6CA0-DB54-44C0-B384-A097B27379DF}"/>
                </a:ext>
              </a:extLst>
            </p:cNvPr>
            <p:cNvGrpSpPr/>
            <p:nvPr/>
          </p:nvGrpSpPr>
          <p:grpSpPr>
            <a:xfrm>
              <a:off x="6502400" y="607060"/>
              <a:ext cx="1276351" cy="114300"/>
              <a:chOff x="6502400" y="340360"/>
              <a:chExt cx="1276351" cy="114300"/>
            </a:xfrm>
            <a:grpFill/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9F17B886-DC37-4EA2-A3E6-4602EF027D17}"/>
                  </a:ext>
                </a:extLst>
              </p:cNvPr>
              <p:cNvSpPr/>
              <p:nvPr/>
            </p:nvSpPr>
            <p:spPr>
              <a:xfrm>
                <a:off x="6502400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2084095F-8ADB-4E09-8A45-E12F90CFC03C}"/>
                  </a:ext>
                </a:extLst>
              </p:cNvPr>
              <p:cNvSpPr/>
              <p:nvPr/>
            </p:nvSpPr>
            <p:spPr>
              <a:xfrm>
                <a:off x="6792913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FC118D52-2B33-4ADB-8FA8-A12BF90EAE09}"/>
                  </a:ext>
                </a:extLst>
              </p:cNvPr>
              <p:cNvSpPr/>
              <p:nvPr/>
            </p:nvSpPr>
            <p:spPr>
              <a:xfrm>
                <a:off x="7083426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010C23DC-2636-4341-AC93-C6689D2F4080}"/>
                  </a:ext>
                </a:extLst>
              </p:cNvPr>
              <p:cNvSpPr/>
              <p:nvPr/>
            </p:nvSpPr>
            <p:spPr>
              <a:xfrm>
                <a:off x="7373939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3ED1051C-14E1-4513-8392-1498C99E9694}"/>
                  </a:ext>
                </a:extLst>
              </p:cNvPr>
              <p:cNvSpPr/>
              <p:nvPr/>
            </p:nvSpPr>
            <p:spPr>
              <a:xfrm>
                <a:off x="7664451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63BFBF91-0881-4B4D-BBD7-8528B31543F5}"/>
                </a:ext>
              </a:extLst>
            </p:cNvPr>
            <p:cNvGrpSpPr/>
            <p:nvPr/>
          </p:nvGrpSpPr>
          <p:grpSpPr>
            <a:xfrm>
              <a:off x="6502400" y="873760"/>
              <a:ext cx="1276351" cy="114300"/>
              <a:chOff x="6502400" y="340360"/>
              <a:chExt cx="1276351" cy="114300"/>
            </a:xfrm>
            <a:grpFill/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EB50C454-DD16-4F29-B6A6-534FEE326D5C}"/>
                  </a:ext>
                </a:extLst>
              </p:cNvPr>
              <p:cNvSpPr/>
              <p:nvPr/>
            </p:nvSpPr>
            <p:spPr>
              <a:xfrm>
                <a:off x="6502400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67A68F1D-3C48-4E44-A1C7-2AA480E102F0}"/>
                  </a:ext>
                </a:extLst>
              </p:cNvPr>
              <p:cNvSpPr/>
              <p:nvPr/>
            </p:nvSpPr>
            <p:spPr>
              <a:xfrm>
                <a:off x="6792913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525967EB-3295-4A65-AC30-010B0526E3A7}"/>
                  </a:ext>
                </a:extLst>
              </p:cNvPr>
              <p:cNvSpPr/>
              <p:nvPr/>
            </p:nvSpPr>
            <p:spPr>
              <a:xfrm>
                <a:off x="7083426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FA4E2218-1BE2-4B5A-B99A-99C9F3CD4430}"/>
                  </a:ext>
                </a:extLst>
              </p:cNvPr>
              <p:cNvSpPr/>
              <p:nvPr/>
            </p:nvSpPr>
            <p:spPr>
              <a:xfrm>
                <a:off x="7373939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703D212C-3185-4653-B71F-E76D5BBF1454}"/>
                  </a:ext>
                </a:extLst>
              </p:cNvPr>
              <p:cNvSpPr/>
              <p:nvPr/>
            </p:nvSpPr>
            <p:spPr>
              <a:xfrm>
                <a:off x="7664451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67630AD8-31B3-4F98-AC2B-D389A163A3B9}"/>
                </a:ext>
              </a:extLst>
            </p:cNvPr>
            <p:cNvGrpSpPr/>
            <p:nvPr/>
          </p:nvGrpSpPr>
          <p:grpSpPr>
            <a:xfrm>
              <a:off x="6502400" y="1140460"/>
              <a:ext cx="1276351" cy="114300"/>
              <a:chOff x="6502400" y="340360"/>
              <a:chExt cx="1276351" cy="114300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A0313C87-50FD-46BA-913A-3C0BEE2240AD}"/>
                  </a:ext>
                </a:extLst>
              </p:cNvPr>
              <p:cNvSpPr/>
              <p:nvPr/>
            </p:nvSpPr>
            <p:spPr>
              <a:xfrm>
                <a:off x="6502400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F8542BFA-4D93-4717-A03B-C4BD30C34868}"/>
                  </a:ext>
                </a:extLst>
              </p:cNvPr>
              <p:cNvSpPr/>
              <p:nvPr/>
            </p:nvSpPr>
            <p:spPr>
              <a:xfrm>
                <a:off x="6792913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285953FC-96EC-496F-8FBE-65A36717214C}"/>
                  </a:ext>
                </a:extLst>
              </p:cNvPr>
              <p:cNvSpPr/>
              <p:nvPr/>
            </p:nvSpPr>
            <p:spPr>
              <a:xfrm>
                <a:off x="7083426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F31EA9E9-878E-4ACF-9C61-10BB57A0A51A}"/>
                  </a:ext>
                </a:extLst>
              </p:cNvPr>
              <p:cNvSpPr/>
              <p:nvPr/>
            </p:nvSpPr>
            <p:spPr>
              <a:xfrm>
                <a:off x="7373939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8B00CAD0-7942-46BC-8A15-B80C2FCA61C8}"/>
                  </a:ext>
                </a:extLst>
              </p:cNvPr>
              <p:cNvSpPr/>
              <p:nvPr/>
            </p:nvSpPr>
            <p:spPr>
              <a:xfrm>
                <a:off x="7664451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F1E419D6-34AA-4B49-8917-1015C8E67EC3}"/>
                </a:ext>
              </a:extLst>
            </p:cNvPr>
            <p:cNvGrpSpPr/>
            <p:nvPr/>
          </p:nvGrpSpPr>
          <p:grpSpPr>
            <a:xfrm>
              <a:off x="6502400" y="1407160"/>
              <a:ext cx="1276351" cy="114300"/>
              <a:chOff x="6502400" y="340360"/>
              <a:chExt cx="1276351" cy="114300"/>
            </a:xfrm>
            <a:grpFill/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595E29AC-27E7-4406-87A2-5355BBF50612}"/>
                  </a:ext>
                </a:extLst>
              </p:cNvPr>
              <p:cNvSpPr/>
              <p:nvPr/>
            </p:nvSpPr>
            <p:spPr>
              <a:xfrm>
                <a:off x="6502400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97DCF2C4-77D5-4CEE-B7F8-911AA410076C}"/>
                  </a:ext>
                </a:extLst>
              </p:cNvPr>
              <p:cNvSpPr/>
              <p:nvPr/>
            </p:nvSpPr>
            <p:spPr>
              <a:xfrm>
                <a:off x="6792913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8AC42508-99F6-4635-B9F8-35FB30FA25FE}"/>
                  </a:ext>
                </a:extLst>
              </p:cNvPr>
              <p:cNvSpPr/>
              <p:nvPr/>
            </p:nvSpPr>
            <p:spPr>
              <a:xfrm>
                <a:off x="7083426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58347BE3-683F-4BFB-AE9F-4BE65D7D9BCF}"/>
                  </a:ext>
                </a:extLst>
              </p:cNvPr>
              <p:cNvSpPr/>
              <p:nvPr/>
            </p:nvSpPr>
            <p:spPr>
              <a:xfrm>
                <a:off x="7373939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1FA5F2B0-346A-4EC2-AE0E-8310E5922B1C}"/>
                  </a:ext>
                </a:extLst>
              </p:cNvPr>
              <p:cNvSpPr/>
              <p:nvPr/>
            </p:nvSpPr>
            <p:spPr>
              <a:xfrm>
                <a:off x="7664451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4F70E0CF-6DB8-42ED-9DF4-34988140C474}"/>
              </a:ext>
            </a:extLst>
          </p:cNvPr>
          <p:cNvSpPr/>
          <p:nvPr userDrawn="1"/>
        </p:nvSpPr>
        <p:spPr>
          <a:xfrm>
            <a:off x="11780940" y="5748226"/>
            <a:ext cx="411061" cy="1109774"/>
          </a:xfrm>
          <a:custGeom>
            <a:avLst/>
            <a:gdLst>
              <a:gd name="connsiteX0" fmla="*/ 411061 w 411061"/>
              <a:gd name="connsiteY0" fmla="*/ 0 h 1109774"/>
              <a:gd name="connsiteX1" fmla="*/ 411061 w 411061"/>
              <a:gd name="connsiteY1" fmla="*/ 1109774 h 1109774"/>
              <a:gd name="connsiteX2" fmla="*/ 23532 w 411061"/>
              <a:gd name="connsiteY2" fmla="*/ 1109774 h 1109774"/>
              <a:gd name="connsiteX3" fmla="*/ 23252 w 411061"/>
              <a:gd name="connsiteY3" fmla="*/ 1108872 h 1109774"/>
              <a:gd name="connsiteX4" fmla="*/ 0 w 411061"/>
              <a:gd name="connsiteY4" fmla="*/ 878215 h 1109774"/>
              <a:gd name="connsiteX5" fmla="*/ 335216 w 411061"/>
              <a:gd name="connsiteY5" fmla="*/ 68933 h 1109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061" h="1109774">
                <a:moveTo>
                  <a:pt x="411061" y="0"/>
                </a:moveTo>
                <a:lnTo>
                  <a:pt x="411061" y="1109774"/>
                </a:lnTo>
                <a:lnTo>
                  <a:pt x="23532" y="1109774"/>
                </a:lnTo>
                <a:lnTo>
                  <a:pt x="23252" y="1108872"/>
                </a:lnTo>
                <a:cubicBezTo>
                  <a:pt x="8006" y="1034367"/>
                  <a:pt x="0" y="957226"/>
                  <a:pt x="0" y="878215"/>
                </a:cubicBezTo>
                <a:cubicBezTo>
                  <a:pt x="0" y="562171"/>
                  <a:pt x="128102" y="276046"/>
                  <a:pt x="335216" y="68933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C8C2525E-A56F-4248-BA81-69CD805CCE82}"/>
              </a:ext>
            </a:extLst>
          </p:cNvPr>
          <p:cNvSpPr/>
          <p:nvPr userDrawn="1"/>
        </p:nvSpPr>
        <p:spPr>
          <a:xfrm>
            <a:off x="0" y="1"/>
            <a:ext cx="1005196" cy="1610295"/>
          </a:xfrm>
          <a:custGeom>
            <a:avLst/>
            <a:gdLst>
              <a:gd name="connsiteX0" fmla="*/ 0 w 1005196"/>
              <a:gd name="connsiteY0" fmla="*/ 0 h 1610295"/>
              <a:gd name="connsiteX1" fmla="*/ 900229 w 1005196"/>
              <a:gd name="connsiteY1" fmla="*/ 0 h 1610295"/>
              <a:gd name="connsiteX2" fmla="*/ 915118 w 1005196"/>
              <a:gd name="connsiteY2" fmla="*/ 27430 h 1610295"/>
              <a:gd name="connsiteX3" fmla="*/ 1005196 w 1005196"/>
              <a:gd name="connsiteY3" fmla="*/ 473603 h 1610295"/>
              <a:gd name="connsiteX4" fmla="*/ 89955 w 1005196"/>
              <a:gd name="connsiteY4" fmla="*/ 1596566 h 1610295"/>
              <a:gd name="connsiteX5" fmla="*/ 0 w 1005196"/>
              <a:gd name="connsiteY5" fmla="*/ 1610295 h 1610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5196" h="1610295">
                <a:moveTo>
                  <a:pt x="0" y="0"/>
                </a:moveTo>
                <a:lnTo>
                  <a:pt x="900229" y="0"/>
                </a:lnTo>
                <a:lnTo>
                  <a:pt x="915118" y="27430"/>
                </a:lnTo>
                <a:cubicBezTo>
                  <a:pt x="973122" y="164566"/>
                  <a:pt x="1005196" y="315339"/>
                  <a:pt x="1005196" y="473603"/>
                </a:cubicBezTo>
                <a:cubicBezTo>
                  <a:pt x="1005196" y="1027528"/>
                  <a:pt x="612282" y="1489683"/>
                  <a:pt x="89955" y="1596566"/>
                </a:cubicBezTo>
                <a:lnTo>
                  <a:pt x="0" y="1610295"/>
                </a:lnTo>
                <a:close/>
              </a:path>
            </a:pathLst>
          </a:custGeom>
          <a:gradFill>
            <a:gsLst>
              <a:gs pos="8000">
                <a:schemeClr val="accent2"/>
              </a:gs>
              <a:gs pos="98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BF5814D8-AD0D-46EB-8FFC-787A57ECD42C}"/>
              </a:ext>
            </a:extLst>
          </p:cNvPr>
          <p:cNvSpPr/>
          <p:nvPr userDrawn="1"/>
        </p:nvSpPr>
        <p:spPr>
          <a:xfrm>
            <a:off x="3276344" y="3400706"/>
            <a:ext cx="2141475" cy="38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39000">
                <a:schemeClr val="accent1"/>
              </a:gs>
            </a:gsLst>
            <a:lin ang="4200000" scaled="0"/>
            <a:tileRect/>
          </a:gradFill>
          <a:ln>
            <a:noFill/>
          </a:ln>
          <a:effectLst>
            <a:outerShdw blurRad="254000" dist="1016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Regular"/>
              <a:cs typeface="Arial" pitchFamily="34" charset="0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623B09D-5DD0-4695-ACD5-7ACF3E53C6F9}"/>
              </a:ext>
            </a:extLst>
          </p:cNvPr>
          <p:cNvSpPr/>
          <p:nvPr userDrawn="1"/>
        </p:nvSpPr>
        <p:spPr>
          <a:xfrm>
            <a:off x="934487" y="3400706"/>
            <a:ext cx="2141475" cy="380203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/>
              </a:gs>
              <a:gs pos="39000">
                <a:schemeClr val="accent1"/>
              </a:gs>
            </a:gsLst>
            <a:lin ang="4200000" scaled="0"/>
            <a:tileRect/>
          </a:gradFill>
          <a:ln>
            <a:noFill/>
          </a:ln>
          <a:effectLst>
            <a:outerShdw blurRad="254000" dist="1016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Regular"/>
              <a:cs typeface="Arial" pitchFamily="34" charset="0"/>
            </a:endParaRP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13CA7936-FEE1-4288-A27C-41C97F408655}"/>
              </a:ext>
            </a:extLst>
          </p:cNvPr>
          <p:cNvGrpSpPr/>
          <p:nvPr userDrawn="1"/>
        </p:nvGrpSpPr>
        <p:grpSpPr>
          <a:xfrm>
            <a:off x="4965700" y="2331384"/>
            <a:ext cx="6862270" cy="3977341"/>
            <a:chOff x="4965700" y="2331384"/>
            <a:chExt cx="6862270" cy="3977341"/>
          </a:xfrm>
        </p:grpSpPr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2119A306-F1A2-4B78-9EB7-3F2DC6BF9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5700" y="2331384"/>
              <a:ext cx="6862270" cy="3977341"/>
            </a:xfrm>
            <a:custGeom>
              <a:avLst/>
              <a:gdLst>
                <a:gd name="T0" fmla="*/ 939 w 8494"/>
                <a:gd name="T1" fmla="*/ 4919 h 4922"/>
                <a:gd name="T2" fmla="*/ 780 w 8494"/>
                <a:gd name="T3" fmla="*/ 2819 h 4922"/>
                <a:gd name="T4" fmla="*/ 2872 w 8494"/>
                <a:gd name="T5" fmla="*/ 2310 h 4922"/>
                <a:gd name="T6" fmla="*/ 4471 w 8494"/>
                <a:gd name="T7" fmla="*/ 1345 h 4922"/>
                <a:gd name="T8" fmla="*/ 7708 w 8494"/>
                <a:gd name="T9" fmla="*/ 2884 h 4922"/>
                <a:gd name="T10" fmla="*/ 7962 w 8494"/>
                <a:gd name="T11" fmla="*/ 4922 h 4922"/>
                <a:gd name="T12" fmla="*/ 939 w 8494"/>
                <a:gd name="T13" fmla="*/ 4919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94" h="4922">
                  <a:moveTo>
                    <a:pt x="939" y="4919"/>
                  </a:moveTo>
                  <a:cubicBezTo>
                    <a:pt x="939" y="4919"/>
                    <a:pt x="0" y="3911"/>
                    <a:pt x="780" y="2819"/>
                  </a:cubicBezTo>
                  <a:cubicBezTo>
                    <a:pt x="1473" y="1850"/>
                    <a:pt x="2280" y="1917"/>
                    <a:pt x="2872" y="2310"/>
                  </a:cubicBezTo>
                  <a:cubicBezTo>
                    <a:pt x="3124" y="2477"/>
                    <a:pt x="3852" y="2330"/>
                    <a:pt x="4471" y="1345"/>
                  </a:cubicBezTo>
                  <a:cubicBezTo>
                    <a:pt x="5315" y="0"/>
                    <a:pt x="8241" y="816"/>
                    <a:pt x="7708" y="2884"/>
                  </a:cubicBezTo>
                  <a:cubicBezTo>
                    <a:pt x="7450" y="3885"/>
                    <a:pt x="8494" y="3921"/>
                    <a:pt x="7962" y="4922"/>
                  </a:cubicBezTo>
                  <a:lnTo>
                    <a:pt x="939" y="4919"/>
                  </a:lnTo>
                  <a:close/>
                </a:path>
              </a:pathLst>
            </a:custGeom>
            <a:gradFill>
              <a:gsLst>
                <a:gs pos="22000">
                  <a:schemeClr val="accent2"/>
                </a:gs>
                <a:gs pos="94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2563B906-8C63-4FBB-A039-2C6285A8A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776" y="4357018"/>
              <a:ext cx="617802" cy="494401"/>
            </a:xfrm>
            <a:custGeom>
              <a:avLst/>
              <a:gdLst>
                <a:gd name="T0" fmla="*/ 828 w 828"/>
                <a:gd name="T1" fmla="*/ 662 h 662"/>
                <a:gd name="T2" fmla="*/ 181 w 828"/>
                <a:gd name="T3" fmla="*/ 86 h 662"/>
                <a:gd name="T4" fmla="*/ 828 w 828"/>
                <a:gd name="T5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8" h="662">
                  <a:moveTo>
                    <a:pt x="828" y="662"/>
                  </a:moveTo>
                  <a:cubicBezTo>
                    <a:pt x="828" y="662"/>
                    <a:pt x="363" y="0"/>
                    <a:pt x="181" y="86"/>
                  </a:cubicBezTo>
                  <a:cubicBezTo>
                    <a:pt x="0" y="172"/>
                    <a:pt x="828" y="662"/>
                    <a:pt x="828" y="6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8">
              <a:extLst>
                <a:ext uri="{FF2B5EF4-FFF2-40B4-BE49-F238E27FC236}">
                  <a16:creationId xmlns:a16="http://schemas.microsoft.com/office/drawing/2014/main" id="{97810597-36F4-4AB7-907A-CAC72EB16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5399" y="5685770"/>
              <a:ext cx="690250" cy="539780"/>
            </a:xfrm>
            <a:custGeom>
              <a:avLst/>
              <a:gdLst>
                <a:gd name="T0" fmla="*/ 854 w 926"/>
                <a:gd name="T1" fmla="*/ 253 h 723"/>
                <a:gd name="T2" fmla="*/ 726 w 926"/>
                <a:gd name="T3" fmla="*/ 4 h 723"/>
                <a:gd name="T4" fmla="*/ 539 w 926"/>
                <a:gd name="T5" fmla="*/ 44 h 723"/>
                <a:gd name="T6" fmla="*/ 712 w 926"/>
                <a:gd name="T7" fmla="*/ 193 h 723"/>
                <a:gd name="T8" fmla="*/ 502 w 926"/>
                <a:gd name="T9" fmla="*/ 51 h 723"/>
                <a:gd name="T10" fmla="*/ 244 w 926"/>
                <a:gd name="T11" fmla="*/ 210 h 723"/>
                <a:gd name="T12" fmla="*/ 462 w 926"/>
                <a:gd name="T13" fmla="*/ 283 h 723"/>
                <a:gd name="T14" fmla="*/ 169 w 926"/>
                <a:gd name="T15" fmla="*/ 277 h 723"/>
                <a:gd name="T16" fmla="*/ 74 w 926"/>
                <a:gd name="T17" fmla="*/ 521 h 723"/>
                <a:gd name="T18" fmla="*/ 257 w 926"/>
                <a:gd name="T19" fmla="*/ 609 h 723"/>
                <a:gd name="T20" fmla="*/ 430 w 926"/>
                <a:gd name="T21" fmla="*/ 457 h 723"/>
                <a:gd name="T22" fmla="*/ 322 w 926"/>
                <a:gd name="T23" fmla="*/ 651 h 723"/>
                <a:gd name="T24" fmla="*/ 598 w 926"/>
                <a:gd name="T25" fmla="*/ 632 h 723"/>
                <a:gd name="T26" fmla="*/ 673 w 926"/>
                <a:gd name="T27" fmla="*/ 416 h 723"/>
                <a:gd name="T28" fmla="*/ 752 w 926"/>
                <a:gd name="T29" fmla="*/ 373 h 723"/>
                <a:gd name="T30" fmla="*/ 658 w 926"/>
                <a:gd name="T31" fmla="*/ 563 h 723"/>
                <a:gd name="T32" fmla="*/ 733 w 926"/>
                <a:gd name="T33" fmla="*/ 624 h 723"/>
                <a:gd name="T34" fmla="*/ 890 w 926"/>
                <a:gd name="T35" fmla="*/ 332 h 723"/>
                <a:gd name="T36" fmla="*/ 854 w 926"/>
                <a:gd name="T37" fmla="*/ 25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6" h="723">
                  <a:moveTo>
                    <a:pt x="854" y="253"/>
                  </a:moveTo>
                  <a:cubicBezTo>
                    <a:pt x="854" y="253"/>
                    <a:pt x="899" y="32"/>
                    <a:pt x="726" y="4"/>
                  </a:cubicBezTo>
                  <a:cubicBezTo>
                    <a:pt x="726" y="4"/>
                    <a:pt x="608" y="0"/>
                    <a:pt x="539" y="44"/>
                  </a:cubicBezTo>
                  <a:cubicBezTo>
                    <a:pt x="539" y="44"/>
                    <a:pt x="735" y="158"/>
                    <a:pt x="712" y="193"/>
                  </a:cubicBezTo>
                  <a:cubicBezTo>
                    <a:pt x="689" y="228"/>
                    <a:pt x="502" y="51"/>
                    <a:pt x="502" y="51"/>
                  </a:cubicBezTo>
                  <a:cubicBezTo>
                    <a:pt x="502" y="51"/>
                    <a:pt x="291" y="143"/>
                    <a:pt x="244" y="210"/>
                  </a:cubicBezTo>
                  <a:cubicBezTo>
                    <a:pt x="244" y="210"/>
                    <a:pt x="493" y="255"/>
                    <a:pt x="462" y="283"/>
                  </a:cubicBezTo>
                  <a:cubicBezTo>
                    <a:pt x="430" y="311"/>
                    <a:pt x="169" y="277"/>
                    <a:pt x="169" y="277"/>
                  </a:cubicBezTo>
                  <a:cubicBezTo>
                    <a:pt x="169" y="277"/>
                    <a:pt x="0" y="413"/>
                    <a:pt x="74" y="521"/>
                  </a:cubicBezTo>
                  <a:cubicBezTo>
                    <a:pt x="147" y="629"/>
                    <a:pt x="231" y="628"/>
                    <a:pt x="257" y="609"/>
                  </a:cubicBezTo>
                  <a:cubicBezTo>
                    <a:pt x="284" y="591"/>
                    <a:pt x="414" y="436"/>
                    <a:pt x="430" y="457"/>
                  </a:cubicBezTo>
                  <a:cubicBezTo>
                    <a:pt x="447" y="478"/>
                    <a:pt x="390" y="609"/>
                    <a:pt x="322" y="651"/>
                  </a:cubicBezTo>
                  <a:cubicBezTo>
                    <a:pt x="322" y="651"/>
                    <a:pt x="534" y="723"/>
                    <a:pt x="598" y="632"/>
                  </a:cubicBezTo>
                  <a:cubicBezTo>
                    <a:pt x="662" y="542"/>
                    <a:pt x="633" y="471"/>
                    <a:pt x="673" y="416"/>
                  </a:cubicBezTo>
                  <a:cubicBezTo>
                    <a:pt x="714" y="361"/>
                    <a:pt x="760" y="335"/>
                    <a:pt x="752" y="373"/>
                  </a:cubicBezTo>
                  <a:cubicBezTo>
                    <a:pt x="743" y="411"/>
                    <a:pt x="659" y="490"/>
                    <a:pt x="658" y="563"/>
                  </a:cubicBezTo>
                  <a:cubicBezTo>
                    <a:pt x="658" y="635"/>
                    <a:pt x="651" y="688"/>
                    <a:pt x="733" y="624"/>
                  </a:cubicBezTo>
                  <a:cubicBezTo>
                    <a:pt x="816" y="560"/>
                    <a:pt x="926" y="412"/>
                    <a:pt x="890" y="332"/>
                  </a:cubicBezTo>
                  <a:cubicBezTo>
                    <a:pt x="854" y="253"/>
                    <a:pt x="854" y="253"/>
                    <a:pt x="854" y="2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9">
              <a:extLst>
                <a:ext uri="{FF2B5EF4-FFF2-40B4-BE49-F238E27FC236}">
                  <a16:creationId xmlns:a16="http://schemas.microsoft.com/office/drawing/2014/main" id="{AEE3C858-9DC7-4815-B456-904205C03FD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596" y="5779714"/>
              <a:ext cx="669551" cy="259540"/>
            </a:xfrm>
            <a:custGeom>
              <a:avLst/>
              <a:gdLst>
                <a:gd name="T0" fmla="*/ 0 w 897"/>
                <a:gd name="T1" fmla="*/ 347 h 347"/>
                <a:gd name="T2" fmla="*/ 687 w 897"/>
                <a:gd name="T3" fmla="*/ 127 h 347"/>
                <a:gd name="T4" fmla="*/ 867 w 897"/>
                <a:gd name="T5" fmla="*/ 212 h 347"/>
                <a:gd name="T6" fmla="*/ 897 w 897"/>
                <a:gd name="T7" fmla="*/ 238 h 347"/>
                <a:gd name="T8" fmla="*/ 723 w 897"/>
                <a:gd name="T9" fmla="*/ 206 h 347"/>
                <a:gd name="T10" fmla="*/ 0 w 897"/>
                <a:gd name="T11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7" h="347">
                  <a:moveTo>
                    <a:pt x="0" y="347"/>
                  </a:moveTo>
                  <a:cubicBezTo>
                    <a:pt x="0" y="347"/>
                    <a:pt x="495" y="45"/>
                    <a:pt x="687" y="127"/>
                  </a:cubicBezTo>
                  <a:cubicBezTo>
                    <a:pt x="687" y="127"/>
                    <a:pt x="753" y="187"/>
                    <a:pt x="867" y="212"/>
                  </a:cubicBezTo>
                  <a:cubicBezTo>
                    <a:pt x="897" y="238"/>
                    <a:pt x="897" y="238"/>
                    <a:pt x="897" y="238"/>
                  </a:cubicBezTo>
                  <a:cubicBezTo>
                    <a:pt x="897" y="238"/>
                    <a:pt x="758" y="194"/>
                    <a:pt x="723" y="206"/>
                  </a:cubicBezTo>
                  <a:cubicBezTo>
                    <a:pt x="723" y="206"/>
                    <a:pt x="672" y="0"/>
                    <a:pt x="0" y="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0">
              <a:extLst>
                <a:ext uri="{FF2B5EF4-FFF2-40B4-BE49-F238E27FC236}">
                  <a16:creationId xmlns:a16="http://schemas.microsoft.com/office/drawing/2014/main" id="{5E53E19A-CC73-4C39-BB5B-13D920841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3163" y="5935757"/>
              <a:ext cx="242822" cy="130566"/>
            </a:xfrm>
            <a:custGeom>
              <a:avLst/>
              <a:gdLst>
                <a:gd name="T0" fmla="*/ 85 w 326"/>
                <a:gd name="T1" fmla="*/ 3 h 175"/>
                <a:gd name="T2" fmla="*/ 326 w 326"/>
                <a:gd name="T3" fmla="*/ 162 h 175"/>
                <a:gd name="T4" fmla="*/ 307 w 326"/>
                <a:gd name="T5" fmla="*/ 175 h 175"/>
                <a:gd name="T6" fmla="*/ 95 w 326"/>
                <a:gd name="T7" fmla="*/ 23 h 175"/>
                <a:gd name="T8" fmla="*/ 85 w 326"/>
                <a:gd name="T9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175">
                  <a:moveTo>
                    <a:pt x="85" y="3"/>
                  </a:moveTo>
                  <a:cubicBezTo>
                    <a:pt x="85" y="3"/>
                    <a:pt x="238" y="23"/>
                    <a:pt x="326" y="162"/>
                  </a:cubicBezTo>
                  <a:cubicBezTo>
                    <a:pt x="307" y="175"/>
                    <a:pt x="307" y="175"/>
                    <a:pt x="307" y="175"/>
                  </a:cubicBezTo>
                  <a:cubicBezTo>
                    <a:pt x="307" y="175"/>
                    <a:pt x="190" y="46"/>
                    <a:pt x="95" y="23"/>
                  </a:cubicBezTo>
                  <a:cubicBezTo>
                    <a:pt x="0" y="0"/>
                    <a:pt x="85" y="3"/>
                    <a:pt x="85" y="3"/>
                  </a:cubicBezTo>
                  <a:close/>
                </a:path>
              </a:pathLst>
            </a:custGeom>
            <a:solidFill>
              <a:srgbClr val="3A49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">
              <a:extLst>
                <a:ext uri="{FF2B5EF4-FFF2-40B4-BE49-F238E27FC236}">
                  <a16:creationId xmlns:a16="http://schemas.microsoft.com/office/drawing/2014/main" id="{388AF0C6-D152-42DF-9739-698A0E6F2B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0285" y="4653181"/>
              <a:ext cx="1283371" cy="972083"/>
            </a:xfrm>
            <a:custGeom>
              <a:avLst/>
              <a:gdLst>
                <a:gd name="T0" fmla="*/ 1361 w 1720"/>
                <a:gd name="T1" fmla="*/ 991 h 1303"/>
                <a:gd name="T2" fmla="*/ 1552 w 1720"/>
                <a:gd name="T3" fmla="*/ 517 h 1303"/>
                <a:gd name="T4" fmla="*/ 1275 w 1720"/>
                <a:gd name="T5" fmla="*/ 306 h 1303"/>
                <a:gd name="T6" fmla="*/ 1275 w 1720"/>
                <a:gd name="T7" fmla="*/ 723 h 1303"/>
                <a:gd name="T8" fmla="*/ 1222 w 1720"/>
                <a:gd name="T9" fmla="*/ 263 h 1303"/>
                <a:gd name="T10" fmla="*/ 695 w 1720"/>
                <a:gd name="T11" fmla="*/ 96 h 1303"/>
                <a:gd name="T12" fmla="*/ 853 w 1720"/>
                <a:gd name="T13" fmla="*/ 484 h 1303"/>
                <a:gd name="T14" fmla="*/ 513 w 1720"/>
                <a:gd name="T15" fmla="*/ 72 h 1303"/>
                <a:gd name="T16" fmla="*/ 62 w 1720"/>
                <a:gd name="T17" fmla="*/ 230 h 1303"/>
                <a:gd name="T18" fmla="*/ 158 w 1720"/>
                <a:gd name="T19" fmla="*/ 589 h 1303"/>
                <a:gd name="T20" fmla="*/ 575 w 1720"/>
                <a:gd name="T21" fmla="*/ 647 h 1303"/>
                <a:gd name="T22" fmla="*/ 177 w 1720"/>
                <a:gd name="T23" fmla="*/ 728 h 1303"/>
                <a:gd name="T24" fmla="*/ 532 w 1720"/>
                <a:gd name="T25" fmla="*/ 1087 h 1303"/>
                <a:gd name="T26" fmla="*/ 920 w 1720"/>
                <a:gd name="T27" fmla="*/ 934 h 1303"/>
                <a:gd name="T28" fmla="*/ 1073 w 1720"/>
                <a:gd name="T29" fmla="*/ 991 h 1303"/>
                <a:gd name="T30" fmla="*/ 700 w 1720"/>
                <a:gd name="T31" fmla="*/ 1088 h 1303"/>
                <a:gd name="T32" fmla="*/ 704 w 1720"/>
                <a:gd name="T33" fmla="*/ 1265 h 1303"/>
                <a:gd name="T34" fmla="*/ 1294 w 1720"/>
                <a:gd name="T35" fmla="*/ 1135 h 1303"/>
                <a:gd name="T36" fmla="*/ 1361 w 1720"/>
                <a:gd name="T37" fmla="*/ 991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0" h="1303">
                  <a:moveTo>
                    <a:pt x="1361" y="991"/>
                  </a:moveTo>
                  <a:cubicBezTo>
                    <a:pt x="1361" y="991"/>
                    <a:pt x="1720" y="790"/>
                    <a:pt x="1552" y="517"/>
                  </a:cubicBezTo>
                  <a:cubicBezTo>
                    <a:pt x="1552" y="517"/>
                    <a:pt x="1418" y="349"/>
                    <a:pt x="1275" y="306"/>
                  </a:cubicBezTo>
                  <a:cubicBezTo>
                    <a:pt x="1275" y="306"/>
                    <a:pt x="1351" y="714"/>
                    <a:pt x="1275" y="723"/>
                  </a:cubicBezTo>
                  <a:cubicBezTo>
                    <a:pt x="1198" y="733"/>
                    <a:pt x="1222" y="263"/>
                    <a:pt x="1222" y="263"/>
                  </a:cubicBezTo>
                  <a:cubicBezTo>
                    <a:pt x="1222" y="263"/>
                    <a:pt x="843" y="81"/>
                    <a:pt x="695" y="96"/>
                  </a:cubicBezTo>
                  <a:cubicBezTo>
                    <a:pt x="695" y="96"/>
                    <a:pt x="930" y="493"/>
                    <a:pt x="853" y="484"/>
                  </a:cubicBezTo>
                  <a:cubicBezTo>
                    <a:pt x="776" y="474"/>
                    <a:pt x="513" y="72"/>
                    <a:pt x="513" y="72"/>
                  </a:cubicBezTo>
                  <a:cubicBezTo>
                    <a:pt x="513" y="72"/>
                    <a:pt x="125" y="0"/>
                    <a:pt x="62" y="230"/>
                  </a:cubicBezTo>
                  <a:cubicBezTo>
                    <a:pt x="0" y="460"/>
                    <a:pt x="101" y="575"/>
                    <a:pt x="158" y="589"/>
                  </a:cubicBezTo>
                  <a:cubicBezTo>
                    <a:pt x="216" y="603"/>
                    <a:pt x="585" y="599"/>
                    <a:pt x="575" y="647"/>
                  </a:cubicBezTo>
                  <a:cubicBezTo>
                    <a:pt x="566" y="694"/>
                    <a:pt x="316" y="771"/>
                    <a:pt x="177" y="728"/>
                  </a:cubicBezTo>
                  <a:cubicBezTo>
                    <a:pt x="177" y="728"/>
                    <a:pt x="331" y="1106"/>
                    <a:pt x="532" y="1087"/>
                  </a:cubicBezTo>
                  <a:cubicBezTo>
                    <a:pt x="733" y="1068"/>
                    <a:pt x="795" y="944"/>
                    <a:pt x="920" y="934"/>
                  </a:cubicBezTo>
                  <a:cubicBezTo>
                    <a:pt x="1045" y="924"/>
                    <a:pt x="1136" y="958"/>
                    <a:pt x="1073" y="991"/>
                  </a:cubicBezTo>
                  <a:cubicBezTo>
                    <a:pt x="1011" y="1025"/>
                    <a:pt x="800" y="1002"/>
                    <a:pt x="700" y="1088"/>
                  </a:cubicBezTo>
                  <a:cubicBezTo>
                    <a:pt x="599" y="1174"/>
                    <a:pt x="518" y="1226"/>
                    <a:pt x="704" y="1265"/>
                  </a:cubicBezTo>
                  <a:cubicBezTo>
                    <a:pt x="891" y="1303"/>
                    <a:pt x="1227" y="1279"/>
                    <a:pt x="1294" y="1135"/>
                  </a:cubicBezTo>
                  <a:cubicBezTo>
                    <a:pt x="1361" y="991"/>
                    <a:pt x="1361" y="991"/>
                    <a:pt x="1361" y="9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2">
              <a:extLst>
                <a:ext uri="{FF2B5EF4-FFF2-40B4-BE49-F238E27FC236}">
                  <a16:creationId xmlns:a16="http://schemas.microsoft.com/office/drawing/2014/main" id="{E74671E5-823E-4BD8-BABD-B26876457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416" y="4878487"/>
              <a:ext cx="953771" cy="829574"/>
            </a:xfrm>
            <a:custGeom>
              <a:avLst/>
              <a:gdLst>
                <a:gd name="T0" fmla="*/ 0 w 1279"/>
                <a:gd name="T1" fmla="*/ 0 h 1111"/>
                <a:gd name="T2" fmla="*/ 1121 w 1279"/>
                <a:gd name="T3" fmla="*/ 689 h 1111"/>
                <a:gd name="T4" fmla="*/ 1217 w 1279"/>
                <a:gd name="T5" fmla="*/ 1039 h 1111"/>
                <a:gd name="T6" fmla="*/ 1217 w 1279"/>
                <a:gd name="T7" fmla="*/ 1111 h 1111"/>
                <a:gd name="T8" fmla="*/ 1054 w 1279"/>
                <a:gd name="T9" fmla="*/ 833 h 1111"/>
                <a:gd name="T10" fmla="*/ 0 w 1279"/>
                <a:gd name="T11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9" h="1111">
                  <a:moveTo>
                    <a:pt x="0" y="0"/>
                  </a:moveTo>
                  <a:cubicBezTo>
                    <a:pt x="0" y="0"/>
                    <a:pt x="1006" y="325"/>
                    <a:pt x="1121" y="689"/>
                  </a:cubicBezTo>
                  <a:cubicBezTo>
                    <a:pt x="1121" y="689"/>
                    <a:pt x="1116" y="852"/>
                    <a:pt x="1217" y="1039"/>
                  </a:cubicBezTo>
                  <a:cubicBezTo>
                    <a:pt x="1217" y="1111"/>
                    <a:pt x="1217" y="1111"/>
                    <a:pt x="1217" y="1111"/>
                  </a:cubicBezTo>
                  <a:cubicBezTo>
                    <a:pt x="1217" y="1111"/>
                    <a:pt x="1111" y="867"/>
                    <a:pt x="1054" y="833"/>
                  </a:cubicBezTo>
                  <a:cubicBezTo>
                    <a:pt x="1054" y="833"/>
                    <a:pt x="1279" y="5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3">
              <a:extLst>
                <a:ext uri="{FF2B5EF4-FFF2-40B4-BE49-F238E27FC236}">
                  <a16:creationId xmlns:a16="http://schemas.microsoft.com/office/drawing/2014/main" id="{34B0982D-461A-4AF1-AC78-DE96A520E4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4562" y="5563165"/>
              <a:ext cx="187888" cy="480866"/>
            </a:xfrm>
            <a:custGeom>
              <a:avLst/>
              <a:gdLst>
                <a:gd name="T0" fmla="*/ 97 w 252"/>
                <a:gd name="T1" fmla="*/ 122 h 645"/>
                <a:gd name="T2" fmla="*/ 163 w 252"/>
                <a:gd name="T3" fmla="*/ 645 h 645"/>
                <a:gd name="T4" fmla="*/ 123 w 252"/>
                <a:gd name="T5" fmla="*/ 634 h 645"/>
                <a:gd name="T6" fmla="*/ 81 w 252"/>
                <a:gd name="T7" fmla="*/ 159 h 645"/>
                <a:gd name="T8" fmla="*/ 97 w 252"/>
                <a:gd name="T9" fmla="*/ 122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645">
                  <a:moveTo>
                    <a:pt x="97" y="122"/>
                  </a:moveTo>
                  <a:cubicBezTo>
                    <a:pt x="97" y="122"/>
                    <a:pt x="252" y="358"/>
                    <a:pt x="163" y="645"/>
                  </a:cubicBezTo>
                  <a:cubicBezTo>
                    <a:pt x="123" y="634"/>
                    <a:pt x="123" y="634"/>
                    <a:pt x="123" y="634"/>
                  </a:cubicBezTo>
                  <a:cubicBezTo>
                    <a:pt x="123" y="634"/>
                    <a:pt x="162" y="318"/>
                    <a:pt x="81" y="159"/>
                  </a:cubicBezTo>
                  <a:cubicBezTo>
                    <a:pt x="0" y="0"/>
                    <a:pt x="97" y="122"/>
                    <a:pt x="97" y="122"/>
                  </a:cubicBezTo>
                  <a:close/>
                </a:path>
              </a:pathLst>
            </a:custGeom>
            <a:solidFill>
              <a:srgbClr val="3A49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4">
              <a:extLst>
                <a:ext uri="{FF2B5EF4-FFF2-40B4-BE49-F238E27FC236}">
                  <a16:creationId xmlns:a16="http://schemas.microsoft.com/office/drawing/2014/main" id="{9DC81D96-0662-44C7-BF63-5A59F1C09A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8423" y="4137284"/>
              <a:ext cx="409214" cy="2154345"/>
            </a:xfrm>
            <a:custGeom>
              <a:avLst/>
              <a:gdLst>
                <a:gd name="T0" fmla="*/ 549 w 549"/>
                <a:gd name="T1" fmla="*/ 0 h 2888"/>
                <a:gd name="T2" fmla="*/ 11 w 549"/>
                <a:gd name="T3" fmla="*/ 2779 h 2888"/>
                <a:gd name="T4" fmla="*/ 101 w 549"/>
                <a:gd name="T5" fmla="*/ 2888 h 2888"/>
                <a:gd name="T6" fmla="*/ 385 w 549"/>
                <a:gd name="T7" fmla="*/ 2888 h 2888"/>
                <a:gd name="T8" fmla="*/ 549 w 549"/>
                <a:gd name="T9" fmla="*/ 0 h 2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9" h="2888">
                  <a:moveTo>
                    <a:pt x="549" y="0"/>
                  </a:moveTo>
                  <a:cubicBezTo>
                    <a:pt x="11" y="2779"/>
                    <a:pt x="11" y="2779"/>
                    <a:pt x="11" y="2779"/>
                  </a:cubicBezTo>
                  <a:cubicBezTo>
                    <a:pt x="0" y="2836"/>
                    <a:pt x="44" y="2888"/>
                    <a:pt x="101" y="2888"/>
                  </a:cubicBezTo>
                  <a:cubicBezTo>
                    <a:pt x="385" y="2888"/>
                    <a:pt x="385" y="2888"/>
                    <a:pt x="385" y="2888"/>
                  </a:cubicBezTo>
                  <a:lnTo>
                    <a:pt x="5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15">
              <a:extLst>
                <a:ext uri="{FF2B5EF4-FFF2-40B4-BE49-F238E27FC236}">
                  <a16:creationId xmlns:a16="http://schemas.microsoft.com/office/drawing/2014/main" id="{D4A7E6D8-F1EF-406B-9B1F-77C61F156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3970" y="4252724"/>
              <a:ext cx="901226" cy="653628"/>
            </a:xfrm>
            <a:custGeom>
              <a:avLst/>
              <a:gdLst>
                <a:gd name="T0" fmla="*/ 242 w 1209"/>
                <a:gd name="T1" fmla="*/ 641 h 876"/>
                <a:gd name="T2" fmla="*/ 127 w 1209"/>
                <a:gd name="T3" fmla="*/ 303 h 876"/>
                <a:gd name="T4" fmla="*/ 329 w 1209"/>
                <a:gd name="T5" fmla="*/ 168 h 876"/>
                <a:gd name="T6" fmla="*/ 312 w 1209"/>
                <a:gd name="T7" fmla="*/ 457 h 876"/>
                <a:gd name="T8" fmla="*/ 367 w 1209"/>
                <a:gd name="T9" fmla="*/ 140 h 876"/>
                <a:gd name="T10" fmla="*/ 740 w 1209"/>
                <a:gd name="T11" fmla="*/ 44 h 876"/>
                <a:gd name="T12" fmla="*/ 615 w 1209"/>
                <a:gd name="T13" fmla="*/ 308 h 876"/>
                <a:gd name="T14" fmla="*/ 868 w 1209"/>
                <a:gd name="T15" fmla="*/ 35 h 876"/>
                <a:gd name="T16" fmla="*/ 1175 w 1209"/>
                <a:gd name="T17" fmla="*/ 163 h 876"/>
                <a:gd name="T18" fmla="*/ 1094 w 1209"/>
                <a:gd name="T19" fmla="*/ 409 h 876"/>
                <a:gd name="T20" fmla="*/ 802 w 1209"/>
                <a:gd name="T21" fmla="*/ 432 h 876"/>
                <a:gd name="T22" fmla="*/ 1075 w 1209"/>
                <a:gd name="T23" fmla="*/ 505 h 876"/>
                <a:gd name="T24" fmla="*/ 814 w 1209"/>
                <a:gd name="T25" fmla="*/ 740 h 876"/>
                <a:gd name="T26" fmla="*/ 550 w 1209"/>
                <a:gd name="T27" fmla="*/ 618 h 876"/>
                <a:gd name="T28" fmla="*/ 441 w 1209"/>
                <a:gd name="T29" fmla="*/ 652 h 876"/>
                <a:gd name="T30" fmla="*/ 697 w 1209"/>
                <a:gd name="T31" fmla="*/ 734 h 876"/>
                <a:gd name="T32" fmla="*/ 687 w 1209"/>
                <a:gd name="T33" fmla="*/ 857 h 876"/>
                <a:gd name="T34" fmla="*/ 283 w 1209"/>
                <a:gd name="T35" fmla="*/ 743 h 876"/>
                <a:gd name="T36" fmla="*/ 242 w 1209"/>
                <a:gd name="T37" fmla="*/ 641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9" h="876">
                  <a:moveTo>
                    <a:pt x="242" y="641"/>
                  </a:moveTo>
                  <a:cubicBezTo>
                    <a:pt x="242" y="641"/>
                    <a:pt x="0" y="486"/>
                    <a:pt x="127" y="303"/>
                  </a:cubicBezTo>
                  <a:cubicBezTo>
                    <a:pt x="127" y="303"/>
                    <a:pt x="227" y="192"/>
                    <a:pt x="329" y="168"/>
                  </a:cubicBezTo>
                  <a:cubicBezTo>
                    <a:pt x="329" y="168"/>
                    <a:pt x="259" y="448"/>
                    <a:pt x="312" y="457"/>
                  </a:cubicBezTo>
                  <a:cubicBezTo>
                    <a:pt x="365" y="467"/>
                    <a:pt x="367" y="140"/>
                    <a:pt x="367" y="140"/>
                  </a:cubicBezTo>
                  <a:cubicBezTo>
                    <a:pt x="367" y="140"/>
                    <a:pt x="638" y="28"/>
                    <a:pt x="740" y="44"/>
                  </a:cubicBezTo>
                  <a:cubicBezTo>
                    <a:pt x="740" y="44"/>
                    <a:pt x="561" y="311"/>
                    <a:pt x="615" y="308"/>
                  </a:cubicBezTo>
                  <a:cubicBezTo>
                    <a:pt x="669" y="304"/>
                    <a:pt x="868" y="35"/>
                    <a:pt x="868" y="35"/>
                  </a:cubicBezTo>
                  <a:cubicBezTo>
                    <a:pt x="868" y="35"/>
                    <a:pt x="1141" y="0"/>
                    <a:pt x="1175" y="163"/>
                  </a:cubicBezTo>
                  <a:cubicBezTo>
                    <a:pt x="1209" y="325"/>
                    <a:pt x="1134" y="401"/>
                    <a:pt x="1094" y="409"/>
                  </a:cubicBezTo>
                  <a:cubicBezTo>
                    <a:pt x="1053" y="416"/>
                    <a:pt x="797" y="398"/>
                    <a:pt x="802" y="432"/>
                  </a:cubicBezTo>
                  <a:cubicBezTo>
                    <a:pt x="806" y="466"/>
                    <a:pt x="977" y="529"/>
                    <a:pt x="1075" y="505"/>
                  </a:cubicBezTo>
                  <a:cubicBezTo>
                    <a:pt x="1075" y="505"/>
                    <a:pt x="953" y="762"/>
                    <a:pt x="814" y="740"/>
                  </a:cubicBezTo>
                  <a:cubicBezTo>
                    <a:pt x="675" y="719"/>
                    <a:pt x="637" y="630"/>
                    <a:pt x="550" y="618"/>
                  </a:cubicBezTo>
                  <a:cubicBezTo>
                    <a:pt x="464" y="607"/>
                    <a:pt x="400" y="626"/>
                    <a:pt x="441" y="652"/>
                  </a:cubicBezTo>
                  <a:cubicBezTo>
                    <a:pt x="483" y="678"/>
                    <a:pt x="631" y="671"/>
                    <a:pt x="697" y="734"/>
                  </a:cubicBezTo>
                  <a:cubicBezTo>
                    <a:pt x="764" y="798"/>
                    <a:pt x="819" y="837"/>
                    <a:pt x="687" y="857"/>
                  </a:cubicBezTo>
                  <a:cubicBezTo>
                    <a:pt x="556" y="876"/>
                    <a:pt x="323" y="846"/>
                    <a:pt x="283" y="743"/>
                  </a:cubicBezTo>
                  <a:cubicBezTo>
                    <a:pt x="242" y="641"/>
                    <a:pt x="242" y="641"/>
                    <a:pt x="242" y="6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16">
              <a:extLst>
                <a:ext uri="{FF2B5EF4-FFF2-40B4-BE49-F238E27FC236}">
                  <a16:creationId xmlns:a16="http://schemas.microsoft.com/office/drawing/2014/main" id="{DABE389B-9F1F-4EF4-B6DE-B12A681A19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468" y="4406378"/>
              <a:ext cx="678308" cy="540577"/>
            </a:xfrm>
            <a:custGeom>
              <a:avLst/>
              <a:gdLst>
                <a:gd name="T0" fmla="*/ 910 w 910"/>
                <a:gd name="T1" fmla="*/ 0 h 724"/>
                <a:gd name="T2" fmla="*/ 103 w 910"/>
                <a:gd name="T3" fmla="*/ 435 h 724"/>
                <a:gd name="T4" fmla="*/ 22 w 910"/>
                <a:gd name="T5" fmla="*/ 674 h 724"/>
                <a:gd name="T6" fmla="*/ 19 w 910"/>
                <a:gd name="T7" fmla="*/ 724 h 724"/>
                <a:gd name="T8" fmla="*/ 144 w 910"/>
                <a:gd name="T9" fmla="*/ 537 h 724"/>
                <a:gd name="T10" fmla="*/ 910 w 910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0" h="724">
                  <a:moveTo>
                    <a:pt x="910" y="0"/>
                  </a:moveTo>
                  <a:cubicBezTo>
                    <a:pt x="910" y="0"/>
                    <a:pt x="197" y="186"/>
                    <a:pt x="103" y="435"/>
                  </a:cubicBezTo>
                  <a:cubicBezTo>
                    <a:pt x="103" y="435"/>
                    <a:pt x="99" y="548"/>
                    <a:pt x="22" y="674"/>
                  </a:cubicBezTo>
                  <a:cubicBezTo>
                    <a:pt x="19" y="724"/>
                    <a:pt x="19" y="724"/>
                    <a:pt x="19" y="724"/>
                  </a:cubicBezTo>
                  <a:cubicBezTo>
                    <a:pt x="19" y="724"/>
                    <a:pt x="102" y="558"/>
                    <a:pt x="144" y="537"/>
                  </a:cubicBezTo>
                  <a:cubicBezTo>
                    <a:pt x="144" y="537"/>
                    <a:pt x="0" y="308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17">
              <a:extLst>
                <a:ext uri="{FF2B5EF4-FFF2-40B4-BE49-F238E27FC236}">
                  <a16:creationId xmlns:a16="http://schemas.microsoft.com/office/drawing/2014/main" id="{FDB6515E-BB0D-4F4D-8B31-D8FF4C70C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6612" y="4849030"/>
              <a:ext cx="140916" cy="329600"/>
            </a:xfrm>
            <a:custGeom>
              <a:avLst/>
              <a:gdLst>
                <a:gd name="T0" fmla="*/ 117 w 189"/>
                <a:gd name="T1" fmla="*/ 81 h 442"/>
                <a:gd name="T2" fmla="*/ 50 w 189"/>
                <a:gd name="T3" fmla="*/ 442 h 442"/>
                <a:gd name="T4" fmla="*/ 78 w 189"/>
                <a:gd name="T5" fmla="*/ 436 h 442"/>
                <a:gd name="T6" fmla="*/ 126 w 189"/>
                <a:gd name="T7" fmla="*/ 107 h 442"/>
                <a:gd name="T8" fmla="*/ 117 w 189"/>
                <a:gd name="T9" fmla="*/ 8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442">
                  <a:moveTo>
                    <a:pt x="117" y="81"/>
                  </a:moveTo>
                  <a:cubicBezTo>
                    <a:pt x="117" y="81"/>
                    <a:pt x="0" y="239"/>
                    <a:pt x="50" y="442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8" y="436"/>
                    <a:pt x="64" y="214"/>
                    <a:pt x="126" y="107"/>
                  </a:cubicBezTo>
                  <a:cubicBezTo>
                    <a:pt x="189" y="0"/>
                    <a:pt x="117" y="81"/>
                    <a:pt x="117" y="81"/>
                  </a:cubicBezTo>
                  <a:close/>
                </a:path>
              </a:pathLst>
            </a:custGeom>
            <a:solidFill>
              <a:srgbClr val="93B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18">
              <a:extLst>
                <a:ext uri="{FF2B5EF4-FFF2-40B4-BE49-F238E27FC236}">
                  <a16:creationId xmlns:a16="http://schemas.microsoft.com/office/drawing/2014/main" id="{CFB8B3C6-3B73-473D-95CF-FE4CAEAFF7F6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1199" y="3330002"/>
              <a:ext cx="1068415" cy="1063638"/>
            </a:xfrm>
            <a:custGeom>
              <a:avLst/>
              <a:gdLst>
                <a:gd name="T0" fmla="*/ 372 w 1432"/>
                <a:gd name="T1" fmla="*/ 1208 h 1426"/>
                <a:gd name="T2" fmla="*/ 75 w 1432"/>
                <a:gd name="T3" fmla="*/ 840 h 1426"/>
                <a:gd name="T4" fmla="*/ 264 w 1432"/>
                <a:gd name="T5" fmla="*/ 579 h 1426"/>
                <a:gd name="T6" fmla="*/ 376 w 1432"/>
                <a:gd name="T7" fmla="*/ 948 h 1426"/>
                <a:gd name="T8" fmla="*/ 299 w 1432"/>
                <a:gd name="T9" fmla="*/ 527 h 1426"/>
                <a:gd name="T10" fmla="*/ 720 w 1432"/>
                <a:gd name="T11" fmla="*/ 238 h 1426"/>
                <a:gd name="T12" fmla="*/ 684 w 1432"/>
                <a:gd name="T13" fmla="*/ 623 h 1426"/>
                <a:gd name="T14" fmla="*/ 875 w 1432"/>
                <a:gd name="T15" fmla="*/ 168 h 1426"/>
                <a:gd name="T16" fmla="*/ 1315 w 1432"/>
                <a:gd name="T17" fmla="*/ 187 h 1426"/>
                <a:gd name="T18" fmla="*/ 1327 w 1432"/>
                <a:gd name="T19" fmla="*/ 530 h 1426"/>
                <a:gd name="T20" fmla="*/ 974 w 1432"/>
                <a:gd name="T21" fmla="*/ 693 h 1426"/>
                <a:gd name="T22" fmla="*/ 1347 w 1432"/>
                <a:gd name="T23" fmla="*/ 658 h 1426"/>
                <a:gd name="T24" fmla="*/ 1130 w 1432"/>
                <a:gd name="T25" fmla="*/ 1071 h 1426"/>
                <a:gd name="T26" fmla="*/ 746 w 1432"/>
                <a:gd name="T27" fmla="*/ 1039 h 1426"/>
                <a:gd name="T28" fmla="*/ 626 w 1432"/>
                <a:gd name="T29" fmla="*/ 1131 h 1426"/>
                <a:gd name="T30" fmla="*/ 982 w 1432"/>
                <a:gd name="T31" fmla="*/ 1116 h 1426"/>
                <a:gd name="T32" fmla="*/ 1025 w 1432"/>
                <a:gd name="T33" fmla="*/ 1274 h 1426"/>
                <a:gd name="T34" fmla="*/ 469 w 1432"/>
                <a:gd name="T35" fmla="*/ 1317 h 1426"/>
                <a:gd name="T36" fmla="*/ 372 w 1432"/>
                <a:gd name="T37" fmla="*/ 120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2" h="1426">
                  <a:moveTo>
                    <a:pt x="372" y="1208"/>
                  </a:moveTo>
                  <a:cubicBezTo>
                    <a:pt x="372" y="1208"/>
                    <a:pt x="0" y="1126"/>
                    <a:pt x="75" y="840"/>
                  </a:cubicBezTo>
                  <a:cubicBezTo>
                    <a:pt x="75" y="840"/>
                    <a:pt x="149" y="656"/>
                    <a:pt x="264" y="579"/>
                  </a:cubicBezTo>
                  <a:cubicBezTo>
                    <a:pt x="264" y="579"/>
                    <a:pt x="306" y="960"/>
                    <a:pt x="376" y="948"/>
                  </a:cubicBezTo>
                  <a:cubicBezTo>
                    <a:pt x="446" y="936"/>
                    <a:pt x="299" y="527"/>
                    <a:pt x="299" y="527"/>
                  </a:cubicBezTo>
                  <a:cubicBezTo>
                    <a:pt x="299" y="527"/>
                    <a:pt x="585" y="265"/>
                    <a:pt x="720" y="238"/>
                  </a:cubicBezTo>
                  <a:cubicBezTo>
                    <a:pt x="720" y="238"/>
                    <a:pt x="619" y="652"/>
                    <a:pt x="684" y="623"/>
                  </a:cubicBezTo>
                  <a:cubicBezTo>
                    <a:pt x="750" y="594"/>
                    <a:pt x="875" y="168"/>
                    <a:pt x="875" y="168"/>
                  </a:cubicBezTo>
                  <a:cubicBezTo>
                    <a:pt x="875" y="168"/>
                    <a:pt x="1198" y="0"/>
                    <a:pt x="1315" y="187"/>
                  </a:cubicBezTo>
                  <a:cubicBezTo>
                    <a:pt x="1432" y="373"/>
                    <a:pt x="1374" y="502"/>
                    <a:pt x="1327" y="530"/>
                  </a:cubicBezTo>
                  <a:cubicBezTo>
                    <a:pt x="1280" y="558"/>
                    <a:pt x="952" y="653"/>
                    <a:pt x="974" y="693"/>
                  </a:cubicBezTo>
                  <a:cubicBezTo>
                    <a:pt x="995" y="732"/>
                    <a:pt x="1236" y="733"/>
                    <a:pt x="1347" y="658"/>
                  </a:cubicBezTo>
                  <a:cubicBezTo>
                    <a:pt x="1347" y="658"/>
                    <a:pt x="1313" y="1034"/>
                    <a:pt x="1130" y="1071"/>
                  </a:cubicBezTo>
                  <a:cubicBezTo>
                    <a:pt x="947" y="1108"/>
                    <a:pt x="858" y="1014"/>
                    <a:pt x="746" y="1039"/>
                  </a:cubicBezTo>
                  <a:cubicBezTo>
                    <a:pt x="633" y="1064"/>
                    <a:pt x="562" y="1118"/>
                    <a:pt x="626" y="1131"/>
                  </a:cubicBezTo>
                  <a:cubicBezTo>
                    <a:pt x="690" y="1144"/>
                    <a:pt x="870" y="1068"/>
                    <a:pt x="982" y="1116"/>
                  </a:cubicBezTo>
                  <a:cubicBezTo>
                    <a:pt x="1094" y="1165"/>
                    <a:pt x="1180" y="1190"/>
                    <a:pt x="1025" y="1274"/>
                  </a:cubicBezTo>
                  <a:cubicBezTo>
                    <a:pt x="870" y="1357"/>
                    <a:pt x="567" y="1426"/>
                    <a:pt x="469" y="1317"/>
                  </a:cubicBezTo>
                  <a:cubicBezTo>
                    <a:pt x="372" y="1208"/>
                    <a:pt x="372" y="1208"/>
                    <a:pt x="372" y="12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53" name="Freeform 19">
              <a:extLst>
                <a:ext uri="{FF2B5EF4-FFF2-40B4-BE49-F238E27FC236}">
                  <a16:creationId xmlns:a16="http://schemas.microsoft.com/office/drawing/2014/main" id="{69D905A1-EF63-45A5-B2FF-28DD572EE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9726" y="3552124"/>
              <a:ext cx="740407" cy="976063"/>
            </a:xfrm>
            <a:custGeom>
              <a:avLst/>
              <a:gdLst>
                <a:gd name="T0" fmla="*/ 992 w 992"/>
                <a:gd name="T1" fmla="*/ 0 h 1308"/>
                <a:gd name="T2" fmla="*/ 186 w 992"/>
                <a:gd name="T3" fmla="*/ 910 h 1308"/>
                <a:gd name="T4" fmla="*/ 195 w 992"/>
                <a:gd name="T5" fmla="*/ 1245 h 1308"/>
                <a:gd name="T6" fmla="*/ 214 w 992"/>
                <a:gd name="T7" fmla="*/ 1308 h 1308"/>
                <a:gd name="T8" fmla="*/ 283 w 992"/>
                <a:gd name="T9" fmla="*/ 1019 h 1308"/>
                <a:gd name="T10" fmla="*/ 992 w 992"/>
                <a:gd name="T11" fmla="*/ 0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2" h="1308">
                  <a:moveTo>
                    <a:pt x="992" y="0"/>
                  </a:moveTo>
                  <a:cubicBezTo>
                    <a:pt x="992" y="0"/>
                    <a:pt x="190" y="557"/>
                    <a:pt x="186" y="910"/>
                  </a:cubicBezTo>
                  <a:cubicBezTo>
                    <a:pt x="186" y="910"/>
                    <a:pt x="233" y="1053"/>
                    <a:pt x="195" y="1245"/>
                  </a:cubicBezTo>
                  <a:cubicBezTo>
                    <a:pt x="214" y="1308"/>
                    <a:pt x="214" y="1308"/>
                    <a:pt x="214" y="1308"/>
                  </a:cubicBezTo>
                  <a:cubicBezTo>
                    <a:pt x="214" y="1308"/>
                    <a:pt x="241" y="1064"/>
                    <a:pt x="283" y="1019"/>
                  </a:cubicBezTo>
                  <a:cubicBezTo>
                    <a:pt x="283" y="1019"/>
                    <a:pt x="0" y="800"/>
                    <a:pt x="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0">
              <a:extLst>
                <a:ext uri="{FF2B5EF4-FFF2-40B4-BE49-F238E27FC236}">
                  <a16:creationId xmlns:a16="http://schemas.microsoft.com/office/drawing/2014/main" id="{44D26B87-FE83-46A4-A4F7-3030ECE1F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9690" y="4380902"/>
              <a:ext cx="140120" cy="458575"/>
            </a:xfrm>
            <a:custGeom>
              <a:avLst/>
              <a:gdLst>
                <a:gd name="T0" fmla="*/ 74 w 187"/>
                <a:gd name="T1" fmla="*/ 134 h 614"/>
                <a:gd name="T2" fmla="*/ 155 w 187"/>
                <a:gd name="T3" fmla="*/ 614 h 614"/>
                <a:gd name="T4" fmla="*/ 187 w 187"/>
                <a:gd name="T5" fmla="*/ 593 h 614"/>
                <a:gd name="T6" fmla="*/ 97 w 187"/>
                <a:gd name="T7" fmla="*/ 162 h 614"/>
                <a:gd name="T8" fmla="*/ 74 w 187"/>
                <a:gd name="T9" fmla="*/ 13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614">
                  <a:moveTo>
                    <a:pt x="74" y="134"/>
                  </a:moveTo>
                  <a:cubicBezTo>
                    <a:pt x="74" y="134"/>
                    <a:pt x="0" y="384"/>
                    <a:pt x="155" y="614"/>
                  </a:cubicBezTo>
                  <a:cubicBezTo>
                    <a:pt x="187" y="593"/>
                    <a:pt x="187" y="593"/>
                    <a:pt x="187" y="593"/>
                  </a:cubicBezTo>
                  <a:cubicBezTo>
                    <a:pt x="187" y="593"/>
                    <a:pt x="68" y="324"/>
                    <a:pt x="97" y="162"/>
                  </a:cubicBezTo>
                  <a:cubicBezTo>
                    <a:pt x="126" y="0"/>
                    <a:pt x="74" y="134"/>
                    <a:pt x="74" y="1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1">
              <a:extLst>
                <a:ext uri="{FF2B5EF4-FFF2-40B4-BE49-F238E27FC236}">
                  <a16:creationId xmlns:a16="http://schemas.microsoft.com/office/drawing/2014/main" id="{1C8387F0-A57D-470F-BCEB-BA992EDD6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747" y="4121362"/>
              <a:ext cx="511119" cy="2170268"/>
            </a:xfrm>
            <a:custGeom>
              <a:avLst/>
              <a:gdLst>
                <a:gd name="T0" fmla="*/ 368 w 685"/>
                <a:gd name="T1" fmla="*/ 10 h 2909"/>
                <a:gd name="T2" fmla="*/ 12 w 685"/>
                <a:gd name="T3" fmla="*/ 2739 h 2909"/>
                <a:gd name="T4" fmla="*/ 162 w 685"/>
                <a:gd name="T5" fmla="*/ 2909 h 2909"/>
                <a:gd name="T6" fmla="*/ 685 w 685"/>
                <a:gd name="T7" fmla="*/ 2909 h 2909"/>
                <a:gd name="T8" fmla="*/ 390 w 685"/>
                <a:gd name="T9" fmla="*/ 0 h 2909"/>
                <a:gd name="T10" fmla="*/ 368 w 685"/>
                <a:gd name="T11" fmla="*/ 10 h 2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5" h="2909">
                  <a:moveTo>
                    <a:pt x="368" y="10"/>
                  </a:moveTo>
                  <a:cubicBezTo>
                    <a:pt x="12" y="2739"/>
                    <a:pt x="12" y="2739"/>
                    <a:pt x="12" y="2739"/>
                  </a:cubicBezTo>
                  <a:cubicBezTo>
                    <a:pt x="0" y="2829"/>
                    <a:pt x="71" y="2909"/>
                    <a:pt x="162" y="2909"/>
                  </a:cubicBezTo>
                  <a:cubicBezTo>
                    <a:pt x="685" y="2909"/>
                    <a:pt x="685" y="2909"/>
                    <a:pt x="685" y="2909"/>
                  </a:cubicBezTo>
                  <a:cubicBezTo>
                    <a:pt x="390" y="0"/>
                    <a:pt x="390" y="0"/>
                    <a:pt x="390" y="0"/>
                  </a:cubicBezTo>
                  <a:lnTo>
                    <a:pt x="368" y="1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2">
              <a:extLst>
                <a:ext uri="{FF2B5EF4-FFF2-40B4-BE49-F238E27FC236}">
                  <a16:creationId xmlns:a16="http://schemas.microsoft.com/office/drawing/2014/main" id="{13AC382C-533E-4BDA-8F35-888849963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013" y="4128527"/>
              <a:ext cx="718911" cy="2163103"/>
            </a:xfrm>
            <a:custGeom>
              <a:avLst/>
              <a:gdLst>
                <a:gd name="T0" fmla="*/ 165 w 963"/>
                <a:gd name="T1" fmla="*/ 0 h 2899"/>
                <a:gd name="T2" fmla="*/ 6 w 963"/>
                <a:gd name="T3" fmla="*/ 2711 h 2899"/>
                <a:gd name="T4" fmla="*/ 183 w 963"/>
                <a:gd name="T5" fmla="*/ 2899 h 2899"/>
                <a:gd name="T6" fmla="*/ 963 w 963"/>
                <a:gd name="T7" fmla="*/ 2899 h 2899"/>
                <a:gd name="T8" fmla="*/ 165 w 963"/>
                <a:gd name="T9" fmla="*/ 0 h 2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3" h="2899">
                  <a:moveTo>
                    <a:pt x="165" y="0"/>
                  </a:moveTo>
                  <a:cubicBezTo>
                    <a:pt x="6" y="2711"/>
                    <a:pt x="6" y="2711"/>
                    <a:pt x="6" y="2711"/>
                  </a:cubicBezTo>
                  <a:cubicBezTo>
                    <a:pt x="0" y="2813"/>
                    <a:pt x="81" y="2899"/>
                    <a:pt x="183" y="2899"/>
                  </a:cubicBezTo>
                  <a:cubicBezTo>
                    <a:pt x="963" y="2899"/>
                    <a:pt x="963" y="2899"/>
                    <a:pt x="963" y="2899"/>
                  </a:cubicBezTo>
                  <a:lnTo>
                    <a:pt x="16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3">
              <a:extLst>
                <a:ext uri="{FF2B5EF4-FFF2-40B4-BE49-F238E27FC236}">
                  <a16:creationId xmlns:a16="http://schemas.microsoft.com/office/drawing/2014/main" id="{8162DF80-2B42-4946-9361-7FB0412F4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7637" y="4145246"/>
              <a:ext cx="772252" cy="2146384"/>
            </a:xfrm>
            <a:custGeom>
              <a:avLst/>
              <a:gdLst>
                <a:gd name="T0" fmla="*/ 0 w 1035"/>
                <a:gd name="T1" fmla="*/ 0 h 2877"/>
                <a:gd name="T2" fmla="*/ 78 w 1035"/>
                <a:gd name="T3" fmla="*/ 2689 h 2877"/>
                <a:gd name="T4" fmla="*/ 255 w 1035"/>
                <a:gd name="T5" fmla="*/ 2877 h 2877"/>
                <a:gd name="T6" fmla="*/ 1035 w 1035"/>
                <a:gd name="T7" fmla="*/ 2877 h 2877"/>
                <a:gd name="T8" fmla="*/ 0 w 1035"/>
                <a:gd name="T9" fmla="*/ 0 h 2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5" h="2877">
                  <a:moveTo>
                    <a:pt x="0" y="0"/>
                  </a:moveTo>
                  <a:cubicBezTo>
                    <a:pt x="78" y="2689"/>
                    <a:pt x="78" y="2689"/>
                    <a:pt x="78" y="2689"/>
                  </a:cubicBezTo>
                  <a:cubicBezTo>
                    <a:pt x="72" y="2791"/>
                    <a:pt x="153" y="2877"/>
                    <a:pt x="255" y="2877"/>
                  </a:cubicBezTo>
                  <a:cubicBezTo>
                    <a:pt x="1035" y="2877"/>
                    <a:pt x="1035" y="2877"/>
                    <a:pt x="1035" y="28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">
              <a:extLst>
                <a:ext uri="{FF2B5EF4-FFF2-40B4-BE49-F238E27FC236}">
                  <a16:creationId xmlns:a16="http://schemas.microsoft.com/office/drawing/2014/main" id="{5009CEB8-8517-44F0-9629-7578D08D8C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7987" y="4119769"/>
              <a:ext cx="2904305" cy="2171860"/>
            </a:xfrm>
            <a:custGeom>
              <a:avLst/>
              <a:gdLst>
                <a:gd name="T0" fmla="*/ 3719 w 3893"/>
                <a:gd name="T1" fmla="*/ 2911 h 2911"/>
                <a:gd name="T2" fmla="*/ 645 w 3893"/>
                <a:gd name="T3" fmla="*/ 2911 h 2911"/>
                <a:gd name="T4" fmla="*/ 489 w 3893"/>
                <a:gd name="T5" fmla="*/ 2781 h 2911"/>
                <a:gd name="T6" fmla="*/ 21 w 3893"/>
                <a:gd name="T7" fmla="*/ 223 h 2911"/>
                <a:gd name="T8" fmla="*/ 207 w 3893"/>
                <a:gd name="T9" fmla="*/ 0 h 2911"/>
                <a:gd name="T10" fmla="*/ 3245 w 3893"/>
                <a:gd name="T11" fmla="*/ 0 h 2911"/>
                <a:gd name="T12" fmla="*/ 3401 w 3893"/>
                <a:gd name="T13" fmla="*/ 130 h 2911"/>
                <a:gd name="T14" fmla="*/ 3876 w 3893"/>
                <a:gd name="T15" fmla="*/ 2724 h 2911"/>
                <a:gd name="T16" fmla="*/ 3719 w 3893"/>
                <a:gd name="T17" fmla="*/ 2911 h 2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93" h="2911">
                  <a:moveTo>
                    <a:pt x="3719" y="2911"/>
                  </a:moveTo>
                  <a:cubicBezTo>
                    <a:pt x="645" y="2911"/>
                    <a:pt x="645" y="2911"/>
                    <a:pt x="645" y="2911"/>
                  </a:cubicBezTo>
                  <a:cubicBezTo>
                    <a:pt x="568" y="2911"/>
                    <a:pt x="503" y="2856"/>
                    <a:pt x="489" y="2781"/>
                  </a:cubicBezTo>
                  <a:cubicBezTo>
                    <a:pt x="21" y="223"/>
                    <a:pt x="21" y="223"/>
                    <a:pt x="21" y="223"/>
                  </a:cubicBezTo>
                  <a:cubicBezTo>
                    <a:pt x="0" y="107"/>
                    <a:pt x="89" y="0"/>
                    <a:pt x="207" y="0"/>
                  </a:cubicBezTo>
                  <a:cubicBezTo>
                    <a:pt x="3245" y="0"/>
                    <a:pt x="3245" y="0"/>
                    <a:pt x="3245" y="0"/>
                  </a:cubicBezTo>
                  <a:cubicBezTo>
                    <a:pt x="3322" y="0"/>
                    <a:pt x="3387" y="55"/>
                    <a:pt x="3401" y="130"/>
                  </a:cubicBezTo>
                  <a:cubicBezTo>
                    <a:pt x="3876" y="2724"/>
                    <a:pt x="3876" y="2724"/>
                    <a:pt x="3876" y="2724"/>
                  </a:cubicBezTo>
                  <a:cubicBezTo>
                    <a:pt x="3893" y="2821"/>
                    <a:pt x="3818" y="2911"/>
                    <a:pt x="3719" y="29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5">
              <a:extLst>
                <a:ext uri="{FF2B5EF4-FFF2-40B4-BE49-F238E27FC236}">
                  <a16:creationId xmlns:a16="http://schemas.microsoft.com/office/drawing/2014/main" id="{E89EEB25-A2FF-4C31-B38F-0A679328B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5249" y="4119769"/>
              <a:ext cx="2609734" cy="413991"/>
            </a:xfrm>
            <a:custGeom>
              <a:avLst/>
              <a:gdLst>
                <a:gd name="T0" fmla="*/ 99 w 3498"/>
                <a:gd name="T1" fmla="*/ 555 h 555"/>
                <a:gd name="T2" fmla="*/ 3498 w 3498"/>
                <a:gd name="T3" fmla="*/ 555 h 555"/>
                <a:gd name="T4" fmla="*/ 3411 w 3498"/>
                <a:gd name="T5" fmla="*/ 72 h 555"/>
                <a:gd name="T6" fmla="*/ 3324 w 3498"/>
                <a:gd name="T7" fmla="*/ 0 h 555"/>
                <a:gd name="T8" fmla="*/ 32 w 3498"/>
                <a:gd name="T9" fmla="*/ 0 h 555"/>
                <a:gd name="T10" fmla="*/ 3 w 3498"/>
                <a:gd name="T11" fmla="*/ 34 h 555"/>
                <a:gd name="T12" fmla="*/ 99 w 3498"/>
                <a:gd name="T13" fmla="*/ 55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98" h="555">
                  <a:moveTo>
                    <a:pt x="99" y="555"/>
                  </a:moveTo>
                  <a:cubicBezTo>
                    <a:pt x="3498" y="555"/>
                    <a:pt x="3498" y="555"/>
                    <a:pt x="3498" y="555"/>
                  </a:cubicBezTo>
                  <a:cubicBezTo>
                    <a:pt x="3411" y="72"/>
                    <a:pt x="3411" y="72"/>
                    <a:pt x="3411" y="72"/>
                  </a:cubicBezTo>
                  <a:cubicBezTo>
                    <a:pt x="3403" y="30"/>
                    <a:pt x="3367" y="0"/>
                    <a:pt x="332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6"/>
                    <a:pt x="3" y="34"/>
                  </a:cubicBezTo>
                  <a:lnTo>
                    <a:pt x="99" y="555"/>
                  </a:lnTo>
                  <a:close/>
                </a:path>
              </a:pathLst>
            </a:custGeom>
            <a:gradFill>
              <a:gsLst>
                <a:gs pos="22000">
                  <a:schemeClr val="accent2"/>
                </a:gs>
                <a:gs pos="94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60" name="Freeform 26">
              <a:extLst>
                <a:ext uri="{FF2B5EF4-FFF2-40B4-BE49-F238E27FC236}">
                  <a16:creationId xmlns:a16="http://schemas.microsoft.com/office/drawing/2014/main" id="{E63F9706-31F1-4569-99A2-9E4EB4BB6AE0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133" y="4011495"/>
              <a:ext cx="219734" cy="219734"/>
            </a:xfrm>
            <a:custGeom>
              <a:avLst/>
              <a:gdLst>
                <a:gd name="T0" fmla="*/ 147 w 295"/>
                <a:gd name="T1" fmla="*/ 0 h 294"/>
                <a:gd name="T2" fmla="*/ 0 w 295"/>
                <a:gd name="T3" fmla="*/ 147 h 294"/>
                <a:gd name="T4" fmla="*/ 28 w 295"/>
                <a:gd name="T5" fmla="*/ 147 h 294"/>
                <a:gd name="T6" fmla="*/ 147 w 295"/>
                <a:gd name="T7" fmla="*/ 28 h 294"/>
                <a:gd name="T8" fmla="*/ 266 w 295"/>
                <a:gd name="T9" fmla="*/ 147 h 294"/>
                <a:gd name="T10" fmla="*/ 260 w 295"/>
                <a:gd name="T11" fmla="*/ 185 h 294"/>
                <a:gd name="T12" fmla="*/ 186 w 295"/>
                <a:gd name="T13" fmla="*/ 259 h 294"/>
                <a:gd name="T14" fmla="*/ 154 w 295"/>
                <a:gd name="T15" fmla="*/ 266 h 294"/>
                <a:gd name="T16" fmla="*/ 154 w 295"/>
                <a:gd name="T17" fmla="*/ 294 h 294"/>
                <a:gd name="T18" fmla="*/ 192 w 295"/>
                <a:gd name="T19" fmla="*/ 287 h 294"/>
                <a:gd name="T20" fmla="*/ 290 w 295"/>
                <a:gd name="T21" fmla="*/ 185 h 294"/>
                <a:gd name="T22" fmla="*/ 295 w 295"/>
                <a:gd name="T23" fmla="*/ 147 h 294"/>
                <a:gd name="T24" fmla="*/ 147 w 295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294">
                  <a:moveTo>
                    <a:pt x="147" y="0"/>
                  </a:moveTo>
                  <a:cubicBezTo>
                    <a:pt x="66" y="0"/>
                    <a:pt x="0" y="66"/>
                    <a:pt x="0" y="147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28" y="81"/>
                    <a:pt x="82" y="28"/>
                    <a:pt x="147" y="28"/>
                  </a:cubicBezTo>
                  <a:cubicBezTo>
                    <a:pt x="213" y="28"/>
                    <a:pt x="266" y="81"/>
                    <a:pt x="266" y="147"/>
                  </a:cubicBezTo>
                  <a:cubicBezTo>
                    <a:pt x="266" y="160"/>
                    <a:pt x="264" y="173"/>
                    <a:pt x="260" y="185"/>
                  </a:cubicBezTo>
                  <a:cubicBezTo>
                    <a:pt x="249" y="220"/>
                    <a:pt x="221" y="247"/>
                    <a:pt x="186" y="259"/>
                  </a:cubicBezTo>
                  <a:cubicBezTo>
                    <a:pt x="176" y="263"/>
                    <a:pt x="165" y="265"/>
                    <a:pt x="154" y="266"/>
                  </a:cubicBezTo>
                  <a:cubicBezTo>
                    <a:pt x="154" y="294"/>
                    <a:pt x="154" y="294"/>
                    <a:pt x="154" y="294"/>
                  </a:cubicBezTo>
                  <a:cubicBezTo>
                    <a:pt x="167" y="293"/>
                    <a:pt x="180" y="291"/>
                    <a:pt x="192" y="287"/>
                  </a:cubicBezTo>
                  <a:cubicBezTo>
                    <a:pt x="240" y="272"/>
                    <a:pt x="277" y="233"/>
                    <a:pt x="290" y="185"/>
                  </a:cubicBezTo>
                  <a:cubicBezTo>
                    <a:pt x="293" y="173"/>
                    <a:pt x="295" y="160"/>
                    <a:pt x="295" y="147"/>
                  </a:cubicBezTo>
                  <a:cubicBezTo>
                    <a:pt x="295" y="66"/>
                    <a:pt x="229" y="0"/>
                    <a:pt x="147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7">
              <a:extLst>
                <a:ext uri="{FF2B5EF4-FFF2-40B4-BE49-F238E27FC236}">
                  <a16:creationId xmlns:a16="http://schemas.microsoft.com/office/drawing/2014/main" id="{2082467B-309B-45D9-BFDD-9D2E31D90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669" y="4196198"/>
              <a:ext cx="47768" cy="47768"/>
            </a:xfrm>
            <a:custGeom>
              <a:avLst/>
              <a:gdLst>
                <a:gd name="T0" fmla="*/ 64 w 64"/>
                <a:gd name="T1" fmla="*/ 32 h 64"/>
                <a:gd name="T2" fmla="*/ 63 w 64"/>
                <a:gd name="T3" fmla="*/ 40 h 64"/>
                <a:gd name="T4" fmla="*/ 32 w 64"/>
                <a:gd name="T5" fmla="*/ 64 h 64"/>
                <a:gd name="T6" fmla="*/ 0 w 64"/>
                <a:gd name="T7" fmla="*/ 32 h 64"/>
                <a:gd name="T8" fmla="*/ 32 w 64"/>
                <a:gd name="T9" fmla="*/ 0 h 64"/>
                <a:gd name="T10" fmla="*/ 57 w 64"/>
                <a:gd name="T11" fmla="*/ 12 h 64"/>
                <a:gd name="T12" fmla="*/ 64 w 64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5"/>
                    <a:pt x="64" y="38"/>
                    <a:pt x="63" y="40"/>
                  </a:cubicBezTo>
                  <a:cubicBezTo>
                    <a:pt x="59" y="54"/>
                    <a:pt x="47" y="64"/>
                    <a:pt x="32" y="64"/>
                  </a:cubicBezTo>
                  <a:cubicBezTo>
                    <a:pt x="14" y="64"/>
                    <a:pt x="0" y="49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2" y="0"/>
                    <a:pt x="51" y="5"/>
                    <a:pt x="57" y="12"/>
                  </a:cubicBezTo>
                  <a:cubicBezTo>
                    <a:pt x="62" y="18"/>
                    <a:pt x="64" y="25"/>
                    <a:pt x="64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8">
              <a:extLst>
                <a:ext uri="{FF2B5EF4-FFF2-40B4-BE49-F238E27FC236}">
                  <a16:creationId xmlns:a16="http://schemas.microsoft.com/office/drawing/2014/main" id="{4B8F2659-6E98-443D-9D59-27075CA08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2424" y="4011495"/>
              <a:ext cx="220530" cy="219734"/>
            </a:xfrm>
            <a:custGeom>
              <a:avLst/>
              <a:gdLst>
                <a:gd name="T0" fmla="*/ 148 w 295"/>
                <a:gd name="T1" fmla="*/ 0 h 294"/>
                <a:gd name="T2" fmla="*/ 0 w 295"/>
                <a:gd name="T3" fmla="*/ 147 h 294"/>
                <a:gd name="T4" fmla="*/ 29 w 295"/>
                <a:gd name="T5" fmla="*/ 147 h 294"/>
                <a:gd name="T6" fmla="*/ 148 w 295"/>
                <a:gd name="T7" fmla="*/ 28 h 294"/>
                <a:gd name="T8" fmla="*/ 267 w 295"/>
                <a:gd name="T9" fmla="*/ 147 h 294"/>
                <a:gd name="T10" fmla="*/ 261 w 295"/>
                <a:gd name="T11" fmla="*/ 185 h 294"/>
                <a:gd name="T12" fmla="*/ 187 w 295"/>
                <a:gd name="T13" fmla="*/ 259 h 294"/>
                <a:gd name="T14" fmla="*/ 155 w 295"/>
                <a:gd name="T15" fmla="*/ 266 h 294"/>
                <a:gd name="T16" fmla="*/ 155 w 295"/>
                <a:gd name="T17" fmla="*/ 294 h 294"/>
                <a:gd name="T18" fmla="*/ 192 w 295"/>
                <a:gd name="T19" fmla="*/ 287 h 294"/>
                <a:gd name="T20" fmla="*/ 290 w 295"/>
                <a:gd name="T21" fmla="*/ 185 h 294"/>
                <a:gd name="T22" fmla="*/ 295 w 295"/>
                <a:gd name="T23" fmla="*/ 147 h 294"/>
                <a:gd name="T24" fmla="*/ 148 w 295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294">
                  <a:moveTo>
                    <a:pt x="148" y="0"/>
                  </a:moveTo>
                  <a:cubicBezTo>
                    <a:pt x="66" y="0"/>
                    <a:pt x="0" y="66"/>
                    <a:pt x="0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81"/>
                    <a:pt x="82" y="28"/>
                    <a:pt x="148" y="28"/>
                  </a:cubicBezTo>
                  <a:cubicBezTo>
                    <a:pt x="213" y="28"/>
                    <a:pt x="267" y="81"/>
                    <a:pt x="267" y="147"/>
                  </a:cubicBezTo>
                  <a:cubicBezTo>
                    <a:pt x="267" y="160"/>
                    <a:pt x="265" y="173"/>
                    <a:pt x="261" y="185"/>
                  </a:cubicBezTo>
                  <a:cubicBezTo>
                    <a:pt x="249" y="220"/>
                    <a:pt x="221" y="247"/>
                    <a:pt x="187" y="259"/>
                  </a:cubicBezTo>
                  <a:cubicBezTo>
                    <a:pt x="177" y="263"/>
                    <a:pt x="166" y="265"/>
                    <a:pt x="155" y="266"/>
                  </a:cubicBezTo>
                  <a:cubicBezTo>
                    <a:pt x="155" y="294"/>
                    <a:pt x="155" y="294"/>
                    <a:pt x="155" y="294"/>
                  </a:cubicBezTo>
                  <a:cubicBezTo>
                    <a:pt x="168" y="293"/>
                    <a:pt x="180" y="291"/>
                    <a:pt x="192" y="287"/>
                  </a:cubicBezTo>
                  <a:cubicBezTo>
                    <a:pt x="240" y="272"/>
                    <a:pt x="277" y="233"/>
                    <a:pt x="290" y="185"/>
                  </a:cubicBezTo>
                  <a:cubicBezTo>
                    <a:pt x="293" y="173"/>
                    <a:pt x="295" y="160"/>
                    <a:pt x="295" y="147"/>
                  </a:cubicBezTo>
                  <a:cubicBezTo>
                    <a:pt x="295" y="66"/>
                    <a:pt x="229" y="0"/>
                    <a:pt x="1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9">
              <a:extLst>
                <a:ext uri="{FF2B5EF4-FFF2-40B4-BE49-F238E27FC236}">
                  <a16:creationId xmlns:a16="http://schemas.microsoft.com/office/drawing/2014/main" id="{CCBD7C6B-E0B0-4511-90D7-81E0BFBD6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757" y="4196198"/>
              <a:ext cx="47768" cy="47768"/>
            </a:xfrm>
            <a:custGeom>
              <a:avLst/>
              <a:gdLst>
                <a:gd name="T0" fmla="*/ 64 w 64"/>
                <a:gd name="T1" fmla="*/ 32 h 64"/>
                <a:gd name="T2" fmla="*/ 63 w 64"/>
                <a:gd name="T3" fmla="*/ 40 h 64"/>
                <a:gd name="T4" fmla="*/ 32 w 64"/>
                <a:gd name="T5" fmla="*/ 64 h 64"/>
                <a:gd name="T6" fmla="*/ 0 w 64"/>
                <a:gd name="T7" fmla="*/ 32 h 64"/>
                <a:gd name="T8" fmla="*/ 32 w 64"/>
                <a:gd name="T9" fmla="*/ 0 h 64"/>
                <a:gd name="T10" fmla="*/ 58 w 64"/>
                <a:gd name="T11" fmla="*/ 12 h 64"/>
                <a:gd name="T12" fmla="*/ 64 w 64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5"/>
                    <a:pt x="64" y="38"/>
                    <a:pt x="63" y="40"/>
                  </a:cubicBezTo>
                  <a:cubicBezTo>
                    <a:pt x="59" y="54"/>
                    <a:pt x="47" y="64"/>
                    <a:pt x="32" y="64"/>
                  </a:cubicBezTo>
                  <a:cubicBezTo>
                    <a:pt x="15" y="64"/>
                    <a:pt x="0" y="49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43" y="0"/>
                    <a:pt x="52" y="5"/>
                    <a:pt x="58" y="12"/>
                  </a:cubicBezTo>
                  <a:cubicBezTo>
                    <a:pt x="62" y="18"/>
                    <a:pt x="64" y="25"/>
                    <a:pt x="64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30">
              <a:extLst>
                <a:ext uri="{FF2B5EF4-FFF2-40B4-BE49-F238E27FC236}">
                  <a16:creationId xmlns:a16="http://schemas.microsoft.com/office/drawing/2014/main" id="{0498B904-EA39-493F-8C2A-6DABFF5813D2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7308" y="4011495"/>
              <a:ext cx="218938" cy="219734"/>
            </a:xfrm>
            <a:custGeom>
              <a:avLst/>
              <a:gdLst>
                <a:gd name="T0" fmla="*/ 147 w 294"/>
                <a:gd name="T1" fmla="*/ 0 h 294"/>
                <a:gd name="T2" fmla="*/ 0 w 294"/>
                <a:gd name="T3" fmla="*/ 147 h 294"/>
                <a:gd name="T4" fmla="*/ 28 w 294"/>
                <a:gd name="T5" fmla="*/ 147 h 294"/>
                <a:gd name="T6" fmla="*/ 147 w 294"/>
                <a:gd name="T7" fmla="*/ 28 h 294"/>
                <a:gd name="T8" fmla="*/ 266 w 294"/>
                <a:gd name="T9" fmla="*/ 147 h 294"/>
                <a:gd name="T10" fmla="*/ 260 w 294"/>
                <a:gd name="T11" fmla="*/ 185 h 294"/>
                <a:gd name="T12" fmla="*/ 186 w 294"/>
                <a:gd name="T13" fmla="*/ 259 h 294"/>
                <a:gd name="T14" fmla="*/ 154 w 294"/>
                <a:gd name="T15" fmla="*/ 266 h 294"/>
                <a:gd name="T16" fmla="*/ 154 w 294"/>
                <a:gd name="T17" fmla="*/ 294 h 294"/>
                <a:gd name="T18" fmla="*/ 192 w 294"/>
                <a:gd name="T19" fmla="*/ 287 h 294"/>
                <a:gd name="T20" fmla="*/ 290 w 294"/>
                <a:gd name="T21" fmla="*/ 185 h 294"/>
                <a:gd name="T22" fmla="*/ 294 w 294"/>
                <a:gd name="T23" fmla="*/ 147 h 294"/>
                <a:gd name="T24" fmla="*/ 147 w 294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4" h="294">
                  <a:moveTo>
                    <a:pt x="147" y="0"/>
                  </a:moveTo>
                  <a:cubicBezTo>
                    <a:pt x="66" y="0"/>
                    <a:pt x="0" y="66"/>
                    <a:pt x="0" y="147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28" y="81"/>
                    <a:pt x="81" y="28"/>
                    <a:pt x="147" y="28"/>
                  </a:cubicBezTo>
                  <a:cubicBezTo>
                    <a:pt x="213" y="28"/>
                    <a:pt x="266" y="81"/>
                    <a:pt x="266" y="147"/>
                  </a:cubicBezTo>
                  <a:cubicBezTo>
                    <a:pt x="266" y="160"/>
                    <a:pt x="264" y="173"/>
                    <a:pt x="260" y="185"/>
                  </a:cubicBezTo>
                  <a:cubicBezTo>
                    <a:pt x="248" y="220"/>
                    <a:pt x="221" y="247"/>
                    <a:pt x="186" y="259"/>
                  </a:cubicBezTo>
                  <a:cubicBezTo>
                    <a:pt x="176" y="263"/>
                    <a:pt x="165" y="265"/>
                    <a:pt x="154" y="266"/>
                  </a:cubicBezTo>
                  <a:cubicBezTo>
                    <a:pt x="154" y="294"/>
                    <a:pt x="154" y="294"/>
                    <a:pt x="154" y="294"/>
                  </a:cubicBezTo>
                  <a:cubicBezTo>
                    <a:pt x="167" y="293"/>
                    <a:pt x="180" y="291"/>
                    <a:pt x="192" y="287"/>
                  </a:cubicBezTo>
                  <a:cubicBezTo>
                    <a:pt x="239" y="272"/>
                    <a:pt x="277" y="233"/>
                    <a:pt x="290" y="185"/>
                  </a:cubicBezTo>
                  <a:cubicBezTo>
                    <a:pt x="293" y="173"/>
                    <a:pt x="294" y="160"/>
                    <a:pt x="294" y="147"/>
                  </a:cubicBezTo>
                  <a:cubicBezTo>
                    <a:pt x="294" y="66"/>
                    <a:pt x="228" y="0"/>
                    <a:pt x="147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31">
              <a:extLst>
                <a:ext uri="{FF2B5EF4-FFF2-40B4-BE49-F238E27FC236}">
                  <a16:creationId xmlns:a16="http://schemas.microsoft.com/office/drawing/2014/main" id="{A3DF4E54-15E0-4E32-A12D-CBD62738A1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640" y="4196198"/>
              <a:ext cx="47768" cy="47768"/>
            </a:xfrm>
            <a:custGeom>
              <a:avLst/>
              <a:gdLst>
                <a:gd name="T0" fmla="*/ 64 w 64"/>
                <a:gd name="T1" fmla="*/ 32 h 64"/>
                <a:gd name="T2" fmla="*/ 63 w 64"/>
                <a:gd name="T3" fmla="*/ 40 h 64"/>
                <a:gd name="T4" fmla="*/ 32 w 64"/>
                <a:gd name="T5" fmla="*/ 64 h 64"/>
                <a:gd name="T6" fmla="*/ 0 w 64"/>
                <a:gd name="T7" fmla="*/ 32 h 64"/>
                <a:gd name="T8" fmla="*/ 32 w 64"/>
                <a:gd name="T9" fmla="*/ 0 h 64"/>
                <a:gd name="T10" fmla="*/ 57 w 64"/>
                <a:gd name="T11" fmla="*/ 12 h 64"/>
                <a:gd name="T12" fmla="*/ 64 w 64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5"/>
                    <a:pt x="63" y="38"/>
                    <a:pt x="63" y="40"/>
                  </a:cubicBezTo>
                  <a:cubicBezTo>
                    <a:pt x="59" y="54"/>
                    <a:pt x="46" y="64"/>
                    <a:pt x="32" y="64"/>
                  </a:cubicBezTo>
                  <a:cubicBezTo>
                    <a:pt x="14" y="64"/>
                    <a:pt x="0" y="49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2" y="0"/>
                    <a:pt x="51" y="5"/>
                    <a:pt x="57" y="12"/>
                  </a:cubicBezTo>
                  <a:cubicBezTo>
                    <a:pt x="61" y="18"/>
                    <a:pt x="64" y="25"/>
                    <a:pt x="64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32">
              <a:extLst>
                <a:ext uri="{FF2B5EF4-FFF2-40B4-BE49-F238E27FC236}">
                  <a16:creationId xmlns:a16="http://schemas.microsoft.com/office/drawing/2014/main" id="{9D89F795-7FEA-4B1D-80C9-D9C8AD589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1395" y="4011495"/>
              <a:ext cx="219734" cy="219734"/>
            </a:xfrm>
            <a:custGeom>
              <a:avLst/>
              <a:gdLst>
                <a:gd name="T0" fmla="*/ 147 w 295"/>
                <a:gd name="T1" fmla="*/ 0 h 294"/>
                <a:gd name="T2" fmla="*/ 0 w 295"/>
                <a:gd name="T3" fmla="*/ 147 h 294"/>
                <a:gd name="T4" fmla="*/ 28 w 295"/>
                <a:gd name="T5" fmla="*/ 147 h 294"/>
                <a:gd name="T6" fmla="*/ 147 w 295"/>
                <a:gd name="T7" fmla="*/ 28 h 294"/>
                <a:gd name="T8" fmla="*/ 267 w 295"/>
                <a:gd name="T9" fmla="*/ 147 h 294"/>
                <a:gd name="T10" fmla="*/ 260 w 295"/>
                <a:gd name="T11" fmla="*/ 185 h 294"/>
                <a:gd name="T12" fmla="*/ 186 w 295"/>
                <a:gd name="T13" fmla="*/ 259 h 294"/>
                <a:gd name="T14" fmla="*/ 154 w 295"/>
                <a:gd name="T15" fmla="*/ 266 h 294"/>
                <a:gd name="T16" fmla="*/ 154 w 295"/>
                <a:gd name="T17" fmla="*/ 294 h 294"/>
                <a:gd name="T18" fmla="*/ 192 w 295"/>
                <a:gd name="T19" fmla="*/ 287 h 294"/>
                <a:gd name="T20" fmla="*/ 290 w 295"/>
                <a:gd name="T21" fmla="*/ 185 h 294"/>
                <a:gd name="T22" fmla="*/ 295 w 295"/>
                <a:gd name="T23" fmla="*/ 147 h 294"/>
                <a:gd name="T24" fmla="*/ 147 w 295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294">
                  <a:moveTo>
                    <a:pt x="147" y="0"/>
                  </a:moveTo>
                  <a:cubicBezTo>
                    <a:pt x="66" y="0"/>
                    <a:pt x="0" y="66"/>
                    <a:pt x="0" y="147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28" y="81"/>
                    <a:pt x="82" y="28"/>
                    <a:pt x="147" y="28"/>
                  </a:cubicBezTo>
                  <a:cubicBezTo>
                    <a:pt x="213" y="28"/>
                    <a:pt x="267" y="81"/>
                    <a:pt x="267" y="147"/>
                  </a:cubicBezTo>
                  <a:cubicBezTo>
                    <a:pt x="267" y="160"/>
                    <a:pt x="264" y="173"/>
                    <a:pt x="260" y="185"/>
                  </a:cubicBezTo>
                  <a:cubicBezTo>
                    <a:pt x="249" y="220"/>
                    <a:pt x="221" y="247"/>
                    <a:pt x="186" y="259"/>
                  </a:cubicBezTo>
                  <a:cubicBezTo>
                    <a:pt x="176" y="263"/>
                    <a:pt x="165" y="265"/>
                    <a:pt x="154" y="266"/>
                  </a:cubicBezTo>
                  <a:cubicBezTo>
                    <a:pt x="154" y="294"/>
                    <a:pt x="154" y="294"/>
                    <a:pt x="154" y="294"/>
                  </a:cubicBezTo>
                  <a:cubicBezTo>
                    <a:pt x="167" y="293"/>
                    <a:pt x="180" y="291"/>
                    <a:pt x="192" y="287"/>
                  </a:cubicBezTo>
                  <a:cubicBezTo>
                    <a:pt x="240" y="272"/>
                    <a:pt x="277" y="233"/>
                    <a:pt x="290" y="185"/>
                  </a:cubicBezTo>
                  <a:cubicBezTo>
                    <a:pt x="293" y="173"/>
                    <a:pt x="295" y="160"/>
                    <a:pt x="295" y="147"/>
                  </a:cubicBezTo>
                  <a:cubicBezTo>
                    <a:pt x="295" y="66"/>
                    <a:pt x="229" y="0"/>
                    <a:pt x="147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33">
              <a:extLst>
                <a:ext uri="{FF2B5EF4-FFF2-40B4-BE49-F238E27FC236}">
                  <a16:creationId xmlns:a16="http://schemas.microsoft.com/office/drawing/2014/main" id="{683BF1F0-B7B3-48CF-B897-9306FFE1E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7727" y="4196198"/>
              <a:ext cx="47768" cy="47768"/>
            </a:xfrm>
            <a:custGeom>
              <a:avLst/>
              <a:gdLst>
                <a:gd name="T0" fmla="*/ 64 w 64"/>
                <a:gd name="T1" fmla="*/ 32 h 64"/>
                <a:gd name="T2" fmla="*/ 63 w 64"/>
                <a:gd name="T3" fmla="*/ 40 h 64"/>
                <a:gd name="T4" fmla="*/ 32 w 64"/>
                <a:gd name="T5" fmla="*/ 64 h 64"/>
                <a:gd name="T6" fmla="*/ 0 w 64"/>
                <a:gd name="T7" fmla="*/ 32 h 64"/>
                <a:gd name="T8" fmla="*/ 32 w 64"/>
                <a:gd name="T9" fmla="*/ 0 h 64"/>
                <a:gd name="T10" fmla="*/ 57 w 64"/>
                <a:gd name="T11" fmla="*/ 12 h 64"/>
                <a:gd name="T12" fmla="*/ 64 w 64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5"/>
                    <a:pt x="64" y="38"/>
                    <a:pt x="63" y="40"/>
                  </a:cubicBezTo>
                  <a:cubicBezTo>
                    <a:pt x="59" y="54"/>
                    <a:pt x="47" y="64"/>
                    <a:pt x="32" y="64"/>
                  </a:cubicBezTo>
                  <a:cubicBezTo>
                    <a:pt x="15" y="64"/>
                    <a:pt x="0" y="49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42" y="0"/>
                    <a:pt x="52" y="5"/>
                    <a:pt x="57" y="12"/>
                  </a:cubicBezTo>
                  <a:cubicBezTo>
                    <a:pt x="62" y="18"/>
                    <a:pt x="64" y="25"/>
                    <a:pt x="64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34">
              <a:extLst>
                <a:ext uri="{FF2B5EF4-FFF2-40B4-BE49-F238E27FC236}">
                  <a16:creationId xmlns:a16="http://schemas.microsoft.com/office/drawing/2014/main" id="{7438057E-3270-46C8-84B7-10F2773C1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5482" y="4011495"/>
              <a:ext cx="219734" cy="219734"/>
            </a:xfrm>
            <a:custGeom>
              <a:avLst/>
              <a:gdLst>
                <a:gd name="T0" fmla="*/ 148 w 295"/>
                <a:gd name="T1" fmla="*/ 0 h 294"/>
                <a:gd name="T2" fmla="*/ 0 w 295"/>
                <a:gd name="T3" fmla="*/ 147 h 294"/>
                <a:gd name="T4" fmla="*/ 29 w 295"/>
                <a:gd name="T5" fmla="*/ 147 h 294"/>
                <a:gd name="T6" fmla="*/ 148 w 295"/>
                <a:gd name="T7" fmla="*/ 28 h 294"/>
                <a:gd name="T8" fmla="*/ 267 w 295"/>
                <a:gd name="T9" fmla="*/ 147 h 294"/>
                <a:gd name="T10" fmla="*/ 261 w 295"/>
                <a:gd name="T11" fmla="*/ 185 h 294"/>
                <a:gd name="T12" fmla="*/ 187 w 295"/>
                <a:gd name="T13" fmla="*/ 259 h 294"/>
                <a:gd name="T14" fmla="*/ 155 w 295"/>
                <a:gd name="T15" fmla="*/ 266 h 294"/>
                <a:gd name="T16" fmla="*/ 155 w 295"/>
                <a:gd name="T17" fmla="*/ 294 h 294"/>
                <a:gd name="T18" fmla="*/ 192 w 295"/>
                <a:gd name="T19" fmla="*/ 287 h 294"/>
                <a:gd name="T20" fmla="*/ 290 w 295"/>
                <a:gd name="T21" fmla="*/ 185 h 294"/>
                <a:gd name="T22" fmla="*/ 295 w 295"/>
                <a:gd name="T23" fmla="*/ 147 h 294"/>
                <a:gd name="T24" fmla="*/ 148 w 295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294">
                  <a:moveTo>
                    <a:pt x="148" y="0"/>
                  </a:moveTo>
                  <a:cubicBezTo>
                    <a:pt x="67" y="0"/>
                    <a:pt x="0" y="66"/>
                    <a:pt x="0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81"/>
                    <a:pt x="82" y="28"/>
                    <a:pt x="148" y="28"/>
                  </a:cubicBezTo>
                  <a:cubicBezTo>
                    <a:pt x="214" y="28"/>
                    <a:pt x="267" y="81"/>
                    <a:pt x="267" y="147"/>
                  </a:cubicBezTo>
                  <a:cubicBezTo>
                    <a:pt x="267" y="160"/>
                    <a:pt x="265" y="173"/>
                    <a:pt x="261" y="185"/>
                  </a:cubicBezTo>
                  <a:cubicBezTo>
                    <a:pt x="249" y="220"/>
                    <a:pt x="222" y="247"/>
                    <a:pt x="187" y="259"/>
                  </a:cubicBezTo>
                  <a:cubicBezTo>
                    <a:pt x="177" y="263"/>
                    <a:pt x="166" y="265"/>
                    <a:pt x="155" y="266"/>
                  </a:cubicBezTo>
                  <a:cubicBezTo>
                    <a:pt x="155" y="294"/>
                    <a:pt x="155" y="294"/>
                    <a:pt x="155" y="294"/>
                  </a:cubicBezTo>
                  <a:cubicBezTo>
                    <a:pt x="168" y="293"/>
                    <a:pt x="180" y="291"/>
                    <a:pt x="192" y="287"/>
                  </a:cubicBezTo>
                  <a:cubicBezTo>
                    <a:pt x="240" y="272"/>
                    <a:pt x="277" y="233"/>
                    <a:pt x="290" y="185"/>
                  </a:cubicBezTo>
                  <a:cubicBezTo>
                    <a:pt x="294" y="173"/>
                    <a:pt x="295" y="160"/>
                    <a:pt x="295" y="147"/>
                  </a:cubicBezTo>
                  <a:cubicBezTo>
                    <a:pt x="295" y="66"/>
                    <a:pt x="229" y="0"/>
                    <a:pt x="1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35">
              <a:extLst>
                <a:ext uri="{FF2B5EF4-FFF2-40B4-BE49-F238E27FC236}">
                  <a16:creationId xmlns:a16="http://schemas.microsoft.com/office/drawing/2014/main" id="{344E3633-61DB-4F45-9F21-49E6E492F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1815" y="4196198"/>
              <a:ext cx="46972" cy="47768"/>
            </a:xfrm>
            <a:custGeom>
              <a:avLst/>
              <a:gdLst>
                <a:gd name="T0" fmla="*/ 63 w 63"/>
                <a:gd name="T1" fmla="*/ 32 h 64"/>
                <a:gd name="T2" fmla="*/ 62 w 63"/>
                <a:gd name="T3" fmla="*/ 40 h 64"/>
                <a:gd name="T4" fmla="*/ 31 w 63"/>
                <a:gd name="T5" fmla="*/ 64 h 64"/>
                <a:gd name="T6" fmla="*/ 0 w 63"/>
                <a:gd name="T7" fmla="*/ 32 h 64"/>
                <a:gd name="T8" fmla="*/ 31 w 63"/>
                <a:gd name="T9" fmla="*/ 0 h 64"/>
                <a:gd name="T10" fmla="*/ 57 w 63"/>
                <a:gd name="T11" fmla="*/ 12 h 64"/>
                <a:gd name="T12" fmla="*/ 63 w 63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64">
                  <a:moveTo>
                    <a:pt x="63" y="32"/>
                  </a:moveTo>
                  <a:cubicBezTo>
                    <a:pt x="63" y="35"/>
                    <a:pt x="63" y="38"/>
                    <a:pt x="62" y="40"/>
                  </a:cubicBezTo>
                  <a:cubicBezTo>
                    <a:pt x="59" y="54"/>
                    <a:pt x="46" y="64"/>
                    <a:pt x="31" y="64"/>
                  </a:cubicBezTo>
                  <a:cubicBezTo>
                    <a:pt x="14" y="64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2" y="0"/>
                    <a:pt x="51" y="5"/>
                    <a:pt x="57" y="12"/>
                  </a:cubicBezTo>
                  <a:cubicBezTo>
                    <a:pt x="61" y="18"/>
                    <a:pt x="63" y="25"/>
                    <a:pt x="63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36">
              <a:extLst>
                <a:ext uri="{FF2B5EF4-FFF2-40B4-BE49-F238E27FC236}">
                  <a16:creationId xmlns:a16="http://schemas.microsoft.com/office/drawing/2014/main" id="{174D3E39-0FD4-4975-AFAB-67C66D9F6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9570" y="4011495"/>
              <a:ext cx="220530" cy="219734"/>
            </a:xfrm>
            <a:custGeom>
              <a:avLst/>
              <a:gdLst>
                <a:gd name="T0" fmla="*/ 147 w 295"/>
                <a:gd name="T1" fmla="*/ 0 h 294"/>
                <a:gd name="T2" fmla="*/ 0 w 295"/>
                <a:gd name="T3" fmla="*/ 147 h 294"/>
                <a:gd name="T4" fmla="*/ 28 w 295"/>
                <a:gd name="T5" fmla="*/ 147 h 294"/>
                <a:gd name="T6" fmla="*/ 147 w 295"/>
                <a:gd name="T7" fmla="*/ 28 h 294"/>
                <a:gd name="T8" fmla="*/ 266 w 295"/>
                <a:gd name="T9" fmla="*/ 147 h 294"/>
                <a:gd name="T10" fmla="*/ 260 w 295"/>
                <a:gd name="T11" fmla="*/ 185 h 294"/>
                <a:gd name="T12" fmla="*/ 186 w 295"/>
                <a:gd name="T13" fmla="*/ 259 h 294"/>
                <a:gd name="T14" fmla="*/ 154 w 295"/>
                <a:gd name="T15" fmla="*/ 266 h 294"/>
                <a:gd name="T16" fmla="*/ 154 w 295"/>
                <a:gd name="T17" fmla="*/ 294 h 294"/>
                <a:gd name="T18" fmla="*/ 192 w 295"/>
                <a:gd name="T19" fmla="*/ 287 h 294"/>
                <a:gd name="T20" fmla="*/ 290 w 295"/>
                <a:gd name="T21" fmla="*/ 185 h 294"/>
                <a:gd name="T22" fmla="*/ 295 w 295"/>
                <a:gd name="T23" fmla="*/ 147 h 294"/>
                <a:gd name="T24" fmla="*/ 147 w 295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294">
                  <a:moveTo>
                    <a:pt x="147" y="0"/>
                  </a:moveTo>
                  <a:cubicBezTo>
                    <a:pt x="66" y="0"/>
                    <a:pt x="0" y="66"/>
                    <a:pt x="0" y="147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28" y="81"/>
                    <a:pt x="82" y="28"/>
                    <a:pt x="147" y="28"/>
                  </a:cubicBezTo>
                  <a:cubicBezTo>
                    <a:pt x="213" y="28"/>
                    <a:pt x="266" y="81"/>
                    <a:pt x="266" y="147"/>
                  </a:cubicBezTo>
                  <a:cubicBezTo>
                    <a:pt x="266" y="160"/>
                    <a:pt x="264" y="173"/>
                    <a:pt x="260" y="185"/>
                  </a:cubicBezTo>
                  <a:cubicBezTo>
                    <a:pt x="248" y="220"/>
                    <a:pt x="221" y="247"/>
                    <a:pt x="186" y="259"/>
                  </a:cubicBezTo>
                  <a:cubicBezTo>
                    <a:pt x="176" y="263"/>
                    <a:pt x="165" y="265"/>
                    <a:pt x="154" y="266"/>
                  </a:cubicBezTo>
                  <a:cubicBezTo>
                    <a:pt x="154" y="294"/>
                    <a:pt x="154" y="294"/>
                    <a:pt x="154" y="294"/>
                  </a:cubicBezTo>
                  <a:cubicBezTo>
                    <a:pt x="167" y="293"/>
                    <a:pt x="180" y="291"/>
                    <a:pt x="192" y="287"/>
                  </a:cubicBezTo>
                  <a:cubicBezTo>
                    <a:pt x="239" y="272"/>
                    <a:pt x="277" y="233"/>
                    <a:pt x="290" y="185"/>
                  </a:cubicBezTo>
                  <a:cubicBezTo>
                    <a:pt x="293" y="173"/>
                    <a:pt x="295" y="160"/>
                    <a:pt x="295" y="147"/>
                  </a:cubicBezTo>
                  <a:cubicBezTo>
                    <a:pt x="295" y="66"/>
                    <a:pt x="228" y="0"/>
                    <a:pt x="147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37">
              <a:extLst>
                <a:ext uri="{FF2B5EF4-FFF2-40B4-BE49-F238E27FC236}">
                  <a16:creationId xmlns:a16="http://schemas.microsoft.com/office/drawing/2014/main" id="{81FC3C88-1D81-4546-BC0C-E328BF7E6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5902" y="4196198"/>
              <a:ext cx="47768" cy="47768"/>
            </a:xfrm>
            <a:custGeom>
              <a:avLst/>
              <a:gdLst>
                <a:gd name="T0" fmla="*/ 64 w 64"/>
                <a:gd name="T1" fmla="*/ 32 h 64"/>
                <a:gd name="T2" fmla="*/ 63 w 64"/>
                <a:gd name="T3" fmla="*/ 40 h 64"/>
                <a:gd name="T4" fmla="*/ 32 w 64"/>
                <a:gd name="T5" fmla="*/ 64 h 64"/>
                <a:gd name="T6" fmla="*/ 0 w 64"/>
                <a:gd name="T7" fmla="*/ 32 h 64"/>
                <a:gd name="T8" fmla="*/ 32 w 64"/>
                <a:gd name="T9" fmla="*/ 0 h 64"/>
                <a:gd name="T10" fmla="*/ 57 w 64"/>
                <a:gd name="T11" fmla="*/ 12 h 64"/>
                <a:gd name="T12" fmla="*/ 64 w 64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5"/>
                    <a:pt x="63" y="38"/>
                    <a:pt x="63" y="40"/>
                  </a:cubicBezTo>
                  <a:cubicBezTo>
                    <a:pt x="59" y="54"/>
                    <a:pt x="47" y="64"/>
                    <a:pt x="32" y="64"/>
                  </a:cubicBezTo>
                  <a:cubicBezTo>
                    <a:pt x="14" y="64"/>
                    <a:pt x="0" y="49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2" y="0"/>
                    <a:pt x="51" y="5"/>
                    <a:pt x="57" y="12"/>
                  </a:cubicBezTo>
                  <a:cubicBezTo>
                    <a:pt x="61" y="18"/>
                    <a:pt x="64" y="25"/>
                    <a:pt x="64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38">
              <a:extLst>
                <a:ext uri="{FF2B5EF4-FFF2-40B4-BE49-F238E27FC236}">
                  <a16:creationId xmlns:a16="http://schemas.microsoft.com/office/drawing/2014/main" id="{29823F32-D249-4193-A053-B568484F8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3657" y="4011495"/>
              <a:ext cx="219734" cy="219734"/>
            </a:xfrm>
            <a:custGeom>
              <a:avLst/>
              <a:gdLst>
                <a:gd name="T0" fmla="*/ 148 w 295"/>
                <a:gd name="T1" fmla="*/ 0 h 294"/>
                <a:gd name="T2" fmla="*/ 0 w 295"/>
                <a:gd name="T3" fmla="*/ 147 h 294"/>
                <a:gd name="T4" fmla="*/ 29 w 295"/>
                <a:gd name="T5" fmla="*/ 147 h 294"/>
                <a:gd name="T6" fmla="*/ 148 w 295"/>
                <a:gd name="T7" fmla="*/ 28 h 294"/>
                <a:gd name="T8" fmla="*/ 267 w 295"/>
                <a:gd name="T9" fmla="*/ 147 h 294"/>
                <a:gd name="T10" fmla="*/ 261 w 295"/>
                <a:gd name="T11" fmla="*/ 185 h 294"/>
                <a:gd name="T12" fmla="*/ 187 w 295"/>
                <a:gd name="T13" fmla="*/ 259 h 294"/>
                <a:gd name="T14" fmla="*/ 154 w 295"/>
                <a:gd name="T15" fmla="*/ 266 h 294"/>
                <a:gd name="T16" fmla="*/ 154 w 295"/>
                <a:gd name="T17" fmla="*/ 294 h 294"/>
                <a:gd name="T18" fmla="*/ 192 w 295"/>
                <a:gd name="T19" fmla="*/ 287 h 294"/>
                <a:gd name="T20" fmla="*/ 290 w 295"/>
                <a:gd name="T21" fmla="*/ 185 h 294"/>
                <a:gd name="T22" fmla="*/ 295 w 295"/>
                <a:gd name="T23" fmla="*/ 147 h 294"/>
                <a:gd name="T24" fmla="*/ 148 w 295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294">
                  <a:moveTo>
                    <a:pt x="148" y="0"/>
                  </a:moveTo>
                  <a:cubicBezTo>
                    <a:pt x="66" y="0"/>
                    <a:pt x="0" y="66"/>
                    <a:pt x="0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81"/>
                    <a:pt x="82" y="28"/>
                    <a:pt x="148" y="28"/>
                  </a:cubicBezTo>
                  <a:cubicBezTo>
                    <a:pt x="213" y="28"/>
                    <a:pt x="267" y="81"/>
                    <a:pt x="267" y="147"/>
                  </a:cubicBezTo>
                  <a:cubicBezTo>
                    <a:pt x="267" y="160"/>
                    <a:pt x="265" y="173"/>
                    <a:pt x="261" y="185"/>
                  </a:cubicBezTo>
                  <a:cubicBezTo>
                    <a:pt x="249" y="220"/>
                    <a:pt x="221" y="247"/>
                    <a:pt x="187" y="259"/>
                  </a:cubicBezTo>
                  <a:cubicBezTo>
                    <a:pt x="176" y="263"/>
                    <a:pt x="166" y="265"/>
                    <a:pt x="154" y="266"/>
                  </a:cubicBezTo>
                  <a:cubicBezTo>
                    <a:pt x="154" y="294"/>
                    <a:pt x="154" y="294"/>
                    <a:pt x="154" y="294"/>
                  </a:cubicBezTo>
                  <a:cubicBezTo>
                    <a:pt x="167" y="293"/>
                    <a:pt x="180" y="291"/>
                    <a:pt x="192" y="287"/>
                  </a:cubicBezTo>
                  <a:cubicBezTo>
                    <a:pt x="240" y="272"/>
                    <a:pt x="277" y="233"/>
                    <a:pt x="290" y="185"/>
                  </a:cubicBezTo>
                  <a:cubicBezTo>
                    <a:pt x="293" y="173"/>
                    <a:pt x="295" y="160"/>
                    <a:pt x="295" y="147"/>
                  </a:cubicBezTo>
                  <a:cubicBezTo>
                    <a:pt x="295" y="66"/>
                    <a:pt x="229" y="0"/>
                    <a:pt x="1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39">
              <a:extLst>
                <a:ext uri="{FF2B5EF4-FFF2-40B4-BE49-F238E27FC236}">
                  <a16:creationId xmlns:a16="http://schemas.microsoft.com/office/drawing/2014/main" id="{55676E6A-F58B-4EEE-B0B9-E11B33B376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990" y="4196198"/>
              <a:ext cx="47768" cy="47768"/>
            </a:xfrm>
            <a:custGeom>
              <a:avLst/>
              <a:gdLst>
                <a:gd name="T0" fmla="*/ 64 w 64"/>
                <a:gd name="T1" fmla="*/ 32 h 64"/>
                <a:gd name="T2" fmla="*/ 63 w 64"/>
                <a:gd name="T3" fmla="*/ 40 h 64"/>
                <a:gd name="T4" fmla="*/ 32 w 64"/>
                <a:gd name="T5" fmla="*/ 64 h 64"/>
                <a:gd name="T6" fmla="*/ 0 w 64"/>
                <a:gd name="T7" fmla="*/ 32 h 64"/>
                <a:gd name="T8" fmla="*/ 32 w 64"/>
                <a:gd name="T9" fmla="*/ 0 h 64"/>
                <a:gd name="T10" fmla="*/ 58 w 64"/>
                <a:gd name="T11" fmla="*/ 12 h 64"/>
                <a:gd name="T12" fmla="*/ 64 w 64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5"/>
                    <a:pt x="64" y="38"/>
                    <a:pt x="63" y="40"/>
                  </a:cubicBezTo>
                  <a:cubicBezTo>
                    <a:pt x="59" y="54"/>
                    <a:pt x="47" y="64"/>
                    <a:pt x="32" y="64"/>
                  </a:cubicBezTo>
                  <a:cubicBezTo>
                    <a:pt x="15" y="64"/>
                    <a:pt x="0" y="49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43" y="0"/>
                    <a:pt x="52" y="5"/>
                    <a:pt x="58" y="12"/>
                  </a:cubicBezTo>
                  <a:cubicBezTo>
                    <a:pt x="62" y="18"/>
                    <a:pt x="64" y="25"/>
                    <a:pt x="64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40">
              <a:extLst>
                <a:ext uri="{FF2B5EF4-FFF2-40B4-BE49-F238E27FC236}">
                  <a16:creationId xmlns:a16="http://schemas.microsoft.com/office/drawing/2014/main" id="{6161957B-24AD-4BC1-AA72-9CEFAC78B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7884" y="5028957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7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7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17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4" y="0"/>
                    <a:pt x="244" y="17"/>
                    <a:pt x="248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1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41">
              <a:extLst>
                <a:ext uri="{FF2B5EF4-FFF2-40B4-BE49-F238E27FC236}">
                  <a16:creationId xmlns:a16="http://schemas.microsoft.com/office/drawing/2014/main" id="{91CB6B69-3551-43BE-BAE0-DB31EB766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116" y="5028957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7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7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1" y="244"/>
                    <a:pt x="41" y="228"/>
                    <a:pt x="37" y="20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17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7"/>
                    <a:pt x="248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42">
              <a:extLst>
                <a:ext uri="{FF2B5EF4-FFF2-40B4-BE49-F238E27FC236}">
                  <a16:creationId xmlns:a16="http://schemas.microsoft.com/office/drawing/2014/main" id="{2D44F26B-6F13-4859-8FF8-0E0FED714B4F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5143" y="5028957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7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7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17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7"/>
                    <a:pt x="248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43">
              <a:extLst>
                <a:ext uri="{FF2B5EF4-FFF2-40B4-BE49-F238E27FC236}">
                  <a16:creationId xmlns:a16="http://schemas.microsoft.com/office/drawing/2014/main" id="{DE5CBE38-9095-4F25-BC22-20417138417D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394" y="5028957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7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7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17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7"/>
                    <a:pt x="248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44">
              <a:extLst>
                <a:ext uri="{FF2B5EF4-FFF2-40B4-BE49-F238E27FC236}">
                  <a16:creationId xmlns:a16="http://schemas.microsoft.com/office/drawing/2014/main" id="{A0AC0AE8-9CB9-4487-933E-A077377D8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3956" y="4747921"/>
              <a:ext cx="91556" cy="78818"/>
            </a:xfrm>
            <a:custGeom>
              <a:avLst/>
              <a:gdLst>
                <a:gd name="T0" fmla="*/ 108 w 123"/>
                <a:gd name="T1" fmla="*/ 105 h 105"/>
                <a:gd name="T2" fmla="*/ 35 w 123"/>
                <a:gd name="T3" fmla="*/ 105 h 105"/>
                <a:gd name="T4" fmla="*/ 16 w 123"/>
                <a:gd name="T5" fmla="*/ 89 h 105"/>
                <a:gd name="T6" fmla="*/ 2 w 123"/>
                <a:gd name="T7" fmla="*/ 15 h 105"/>
                <a:gd name="T8" fmla="*/ 14 w 123"/>
                <a:gd name="T9" fmla="*/ 0 h 105"/>
                <a:gd name="T10" fmla="*/ 88 w 123"/>
                <a:gd name="T11" fmla="*/ 0 h 105"/>
                <a:gd name="T12" fmla="*/ 107 w 123"/>
                <a:gd name="T13" fmla="*/ 15 h 105"/>
                <a:gd name="T14" fmla="*/ 121 w 123"/>
                <a:gd name="T15" fmla="*/ 89 h 105"/>
                <a:gd name="T16" fmla="*/ 108 w 12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105">
                  <a:moveTo>
                    <a:pt x="108" y="105"/>
                  </a:moveTo>
                  <a:cubicBezTo>
                    <a:pt x="35" y="105"/>
                    <a:pt x="35" y="105"/>
                    <a:pt x="35" y="105"/>
                  </a:cubicBezTo>
                  <a:cubicBezTo>
                    <a:pt x="26" y="105"/>
                    <a:pt x="18" y="98"/>
                    <a:pt x="16" y="8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7" y="0"/>
                    <a:pt x="105" y="7"/>
                    <a:pt x="107" y="15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3" y="98"/>
                    <a:pt x="117" y="105"/>
                    <a:pt x="108" y="10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45">
              <a:extLst>
                <a:ext uri="{FF2B5EF4-FFF2-40B4-BE49-F238E27FC236}">
                  <a16:creationId xmlns:a16="http://schemas.microsoft.com/office/drawing/2014/main" id="{31588A45-EFBB-49E6-8B4F-ED1071356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1422" y="5028957"/>
              <a:ext cx="211772" cy="181519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6 w 284"/>
                <a:gd name="T5" fmla="*/ 208 h 244"/>
                <a:gd name="T6" fmla="*/ 3 w 284"/>
                <a:gd name="T7" fmla="*/ 37 h 244"/>
                <a:gd name="T8" fmla="*/ 32 w 284"/>
                <a:gd name="T9" fmla="*/ 0 h 244"/>
                <a:gd name="T10" fmla="*/ 204 w 284"/>
                <a:gd name="T11" fmla="*/ 0 h 244"/>
                <a:gd name="T12" fmla="*/ 247 w 284"/>
                <a:gd name="T13" fmla="*/ 37 h 244"/>
                <a:gd name="T14" fmla="*/ 281 w 284"/>
                <a:gd name="T15" fmla="*/ 208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8"/>
                    <a:pt x="36" y="20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0" y="17"/>
                    <a:pt x="13" y="0"/>
                    <a:pt x="32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7"/>
                    <a:pt x="247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4" y="228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46">
              <a:extLst>
                <a:ext uri="{FF2B5EF4-FFF2-40B4-BE49-F238E27FC236}">
                  <a16:creationId xmlns:a16="http://schemas.microsoft.com/office/drawing/2014/main" id="{E4A35D3D-BFB9-4A00-8FEB-6B0EDE8F1336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4653" y="5028957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7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7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17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7"/>
                    <a:pt x="248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47">
              <a:extLst>
                <a:ext uri="{FF2B5EF4-FFF2-40B4-BE49-F238E27FC236}">
                  <a16:creationId xmlns:a16="http://schemas.microsoft.com/office/drawing/2014/main" id="{8471B0C5-8A0F-468A-AB4E-3161DA892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8374" y="5028957"/>
              <a:ext cx="212569" cy="181519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7 w 284"/>
                <a:gd name="T5" fmla="*/ 208 h 244"/>
                <a:gd name="T6" fmla="*/ 3 w 284"/>
                <a:gd name="T7" fmla="*/ 37 h 244"/>
                <a:gd name="T8" fmla="*/ 33 w 284"/>
                <a:gd name="T9" fmla="*/ 0 h 244"/>
                <a:gd name="T10" fmla="*/ 204 w 284"/>
                <a:gd name="T11" fmla="*/ 0 h 244"/>
                <a:gd name="T12" fmla="*/ 247 w 284"/>
                <a:gd name="T13" fmla="*/ 37 h 244"/>
                <a:gd name="T14" fmla="*/ 281 w 284"/>
                <a:gd name="T15" fmla="*/ 208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8"/>
                    <a:pt x="37" y="20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0" y="17"/>
                    <a:pt x="13" y="0"/>
                    <a:pt x="33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7"/>
                    <a:pt x="247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4" y="228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48">
              <a:extLst>
                <a:ext uri="{FF2B5EF4-FFF2-40B4-BE49-F238E27FC236}">
                  <a16:creationId xmlns:a16="http://schemas.microsoft.com/office/drawing/2014/main" id="{7B2D7123-0CA2-4359-8546-2E7121ED6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4543" y="4750309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4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49">
              <a:extLst>
                <a:ext uri="{FF2B5EF4-FFF2-40B4-BE49-F238E27FC236}">
                  <a16:creationId xmlns:a16="http://schemas.microsoft.com/office/drawing/2014/main" id="{C04D90BB-9EF6-4F75-9E46-949B8023D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7774" y="4750309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1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50">
              <a:extLst>
                <a:ext uri="{FF2B5EF4-FFF2-40B4-BE49-F238E27FC236}">
                  <a16:creationId xmlns:a16="http://schemas.microsoft.com/office/drawing/2014/main" id="{E79D1C7A-FA46-4A87-AC2D-7CA512BBFAED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1006" y="4750309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51">
              <a:extLst>
                <a:ext uri="{FF2B5EF4-FFF2-40B4-BE49-F238E27FC236}">
                  <a16:creationId xmlns:a16="http://schemas.microsoft.com/office/drawing/2014/main" id="{2C40DD37-98B9-4427-BD24-9D6D9148708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5033" y="4750309"/>
              <a:ext cx="211772" cy="182315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7 w 284"/>
                <a:gd name="T5" fmla="*/ 208 h 244"/>
                <a:gd name="T6" fmla="*/ 3 w 284"/>
                <a:gd name="T7" fmla="*/ 36 h 244"/>
                <a:gd name="T8" fmla="*/ 33 w 284"/>
                <a:gd name="T9" fmla="*/ 0 h 244"/>
                <a:gd name="T10" fmla="*/ 204 w 284"/>
                <a:gd name="T11" fmla="*/ 0 h 244"/>
                <a:gd name="T12" fmla="*/ 247 w 284"/>
                <a:gd name="T13" fmla="*/ 36 h 244"/>
                <a:gd name="T14" fmla="*/ 281 w 284"/>
                <a:gd name="T15" fmla="*/ 208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8"/>
                    <a:pt x="37" y="20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6"/>
                    <a:pt x="247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4" y="228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52">
              <a:extLst>
                <a:ext uri="{FF2B5EF4-FFF2-40B4-BE49-F238E27FC236}">
                  <a16:creationId xmlns:a16="http://schemas.microsoft.com/office/drawing/2014/main" id="{3A7DA0BC-884C-4087-B29B-A3C29B35AE7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5206" y="5324324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53">
              <a:extLst>
                <a:ext uri="{FF2B5EF4-FFF2-40B4-BE49-F238E27FC236}">
                  <a16:creationId xmlns:a16="http://schemas.microsoft.com/office/drawing/2014/main" id="{912B59D9-2519-4BA9-B2F3-A0B2DA0F9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8437" y="5324324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3 w 285"/>
                <a:gd name="T7" fmla="*/ 36 h 244"/>
                <a:gd name="T8" fmla="*/ 33 w 285"/>
                <a:gd name="T9" fmla="*/ 0 h 244"/>
                <a:gd name="T10" fmla="*/ 204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8"/>
                    <a:pt x="37" y="20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1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54">
              <a:extLst>
                <a:ext uri="{FF2B5EF4-FFF2-40B4-BE49-F238E27FC236}">
                  <a16:creationId xmlns:a16="http://schemas.microsoft.com/office/drawing/2014/main" id="{5E50C4A6-DFDC-4D30-B896-27B251AC9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1669" y="5324324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55">
              <a:extLst>
                <a:ext uri="{FF2B5EF4-FFF2-40B4-BE49-F238E27FC236}">
                  <a16:creationId xmlns:a16="http://schemas.microsoft.com/office/drawing/2014/main" id="{02267E26-09E6-4504-A646-501D1B30E43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3920" y="5324324"/>
              <a:ext cx="213364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56">
              <a:extLst>
                <a:ext uri="{FF2B5EF4-FFF2-40B4-BE49-F238E27FC236}">
                  <a16:creationId xmlns:a16="http://schemas.microsoft.com/office/drawing/2014/main" id="{6717FE3E-387B-406A-ADC1-37756F51E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947" y="5324324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4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57">
              <a:extLst>
                <a:ext uri="{FF2B5EF4-FFF2-40B4-BE49-F238E27FC236}">
                  <a16:creationId xmlns:a16="http://schemas.microsoft.com/office/drawing/2014/main" id="{01BB590E-8CF9-4E5C-80A5-1E72DB968E3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1178" y="5324324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1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4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58">
              <a:extLst>
                <a:ext uri="{FF2B5EF4-FFF2-40B4-BE49-F238E27FC236}">
                  <a16:creationId xmlns:a16="http://schemas.microsoft.com/office/drawing/2014/main" id="{5380E084-00F3-42C2-8DF4-29E72DEAC5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5696" y="5324324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59">
              <a:extLst>
                <a:ext uri="{FF2B5EF4-FFF2-40B4-BE49-F238E27FC236}">
                  <a16:creationId xmlns:a16="http://schemas.microsoft.com/office/drawing/2014/main" id="{34124428-F58B-4FB4-ABB1-137FF72FF7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1732" y="5619690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7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7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1" y="244"/>
                    <a:pt x="41" y="227"/>
                    <a:pt x="37" y="20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5" y="227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60">
              <a:extLst>
                <a:ext uri="{FF2B5EF4-FFF2-40B4-BE49-F238E27FC236}">
                  <a16:creationId xmlns:a16="http://schemas.microsoft.com/office/drawing/2014/main" id="{AF2D2604-BB91-4ABB-8BDD-73AFFF60D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963" y="5619690"/>
              <a:ext cx="213364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7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7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7"/>
                    <a:pt x="37" y="20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5" y="227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61">
              <a:extLst>
                <a:ext uri="{FF2B5EF4-FFF2-40B4-BE49-F238E27FC236}">
                  <a16:creationId xmlns:a16="http://schemas.microsoft.com/office/drawing/2014/main" id="{1682BAC8-5CCD-48A7-8B98-366526749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8990" y="5619690"/>
              <a:ext cx="211772" cy="182315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7 w 284"/>
                <a:gd name="T5" fmla="*/ 207 h 244"/>
                <a:gd name="T6" fmla="*/ 3 w 284"/>
                <a:gd name="T7" fmla="*/ 36 h 244"/>
                <a:gd name="T8" fmla="*/ 33 w 284"/>
                <a:gd name="T9" fmla="*/ 0 h 244"/>
                <a:gd name="T10" fmla="*/ 204 w 284"/>
                <a:gd name="T11" fmla="*/ 0 h 244"/>
                <a:gd name="T12" fmla="*/ 247 w 284"/>
                <a:gd name="T13" fmla="*/ 36 h 244"/>
                <a:gd name="T14" fmla="*/ 281 w 284"/>
                <a:gd name="T15" fmla="*/ 207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7"/>
                    <a:pt x="37" y="207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6"/>
                    <a:pt x="247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4" y="227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62">
              <a:extLst>
                <a:ext uri="{FF2B5EF4-FFF2-40B4-BE49-F238E27FC236}">
                  <a16:creationId xmlns:a16="http://schemas.microsoft.com/office/drawing/2014/main" id="{52D04CC7-74B9-42C1-B300-5BB6BE00E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038" y="5619690"/>
              <a:ext cx="211772" cy="182315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6 w 284"/>
                <a:gd name="T5" fmla="*/ 207 h 244"/>
                <a:gd name="T6" fmla="*/ 3 w 284"/>
                <a:gd name="T7" fmla="*/ 36 h 244"/>
                <a:gd name="T8" fmla="*/ 32 w 284"/>
                <a:gd name="T9" fmla="*/ 0 h 244"/>
                <a:gd name="T10" fmla="*/ 204 w 284"/>
                <a:gd name="T11" fmla="*/ 0 h 244"/>
                <a:gd name="T12" fmla="*/ 247 w 284"/>
                <a:gd name="T13" fmla="*/ 36 h 244"/>
                <a:gd name="T14" fmla="*/ 281 w 284"/>
                <a:gd name="T15" fmla="*/ 207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7"/>
                    <a:pt x="36" y="207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16"/>
                    <a:pt x="13" y="0"/>
                    <a:pt x="32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6"/>
                    <a:pt x="247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4" y="227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63">
              <a:extLst>
                <a:ext uri="{FF2B5EF4-FFF2-40B4-BE49-F238E27FC236}">
                  <a16:creationId xmlns:a16="http://schemas.microsoft.com/office/drawing/2014/main" id="{A24D9D85-CB1A-4248-AD6F-5F67C8F75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473" y="5619690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7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7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7"/>
                    <a:pt x="37" y="20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5" y="227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64">
              <a:extLst>
                <a:ext uri="{FF2B5EF4-FFF2-40B4-BE49-F238E27FC236}">
                  <a16:creationId xmlns:a16="http://schemas.microsoft.com/office/drawing/2014/main" id="{984D42FA-5F62-4649-BF82-AAB21BB4C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8500" y="5619690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7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7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7"/>
                    <a:pt x="37" y="20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4" y="0"/>
                    <a:pt x="244" y="16"/>
                    <a:pt x="248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5" y="227"/>
                    <a:pt x="271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65">
              <a:extLst>
                <a:ext uri="{FF2B5EF4-FFF2-40B4-BE49-F238E27FC236}">
                  <a16:creationId xmlns:a16="http://schemas.microsoft.com/office/drawing/2014/main" id="{6DBF5264-C621-4C6A-9E5F-9C87A202F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2222" y="5619690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7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7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7"/>
                    <a:pt x="37" y="20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5" y="227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66">
              <a:extLst>
                <a:ext uri="{FF2B5EF4-FFF2-40B4-BE49-F238E27FC236}">
                  <a16:creationId xmlns:a16="http://schemas.microsoft.com/office/drawing/2014/main" id="{BB749C28-AF5F-4F13-88B8-8DB9BFF93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5073" y="5898338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1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67">
              <a:extLst>
                <a:ext uri="{FF2B5EF4-FFF2-40B4-BE49-F238E27FC236}">
                  <a16:creationId xmlns:a16="http://schemas.microsoft.com/office/drawing/2014/main" id="{73CE64E8-9C33-4CF9-B938-762BFEBC6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9100" y="5898338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68">
              <a:extLst>
                <a:ext uri="{FF2B5EF4-FFF2-40B4-BE49-F238E27FC236}">
                  <a16:creationId xmlns:a16="http://schemas.microsoft.com/office/drawing/2014/main" id="{8A305C92-A45C-4F6F-96CC-5BB2CAFBAAF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3128" y="5898338"/>
              <a:ext cx="211772" cy="181519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7 w 284"/>
                <a:gd name="T5" fmla="*/ 208 h 244"/>
                <a:gd name="T6" fmla="*/ 3 w 284"/>
                <a:gd name="T7" fmla="*/ 36 h 244"/>
                <a:gd name="T8" fmla="*/ 33 w 284"/>
                <a:gd name="T9" fmla="*/ 0 h 244"/>
                <a:gd name="T10" fmla="*/ 204 w 284"/>
                <a:gd name="T11" fmla="*/ 0 h 244"/>
                <a:gd name="T12" fmla="*/ 247 w 284"/>
                <a:gd name="T13" fmla="*/ 36 h 244"/>
                <a:gd name="T14" fmla="*/ 281 w 284"/>
                <a:gd name="T15" fmla="*/ 208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8"/>
                    <a:pt x="37" y="20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6"/>
                    <a:pt x="247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4" y="228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69">
              <a:extLst>
                <a:ext uri="{FF2B5EF4-FFF2-40B4-BE49-F238E27FC236}">
                  <a16:creationId xmlns:a16="http://schemas.microsoft.com/office/drawing/2014/main" id="{07C1D337-AEDF-4AA9-A05A-B9C3BED4DD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5379" y="5898338"/>
              <a:ext cx="211772" cy="181519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6 w 284"/>
                <a:gd name="T5" fmla="*/ 208 h 244"/>
                <a:gd name="T6" fmla="*/ 3 w 284"/>
                <a:gd name="T7" fmla="*/ 36 h 244"/>
                <a:gd name="T8" fmla="*/ 32 w 284"/>
                <a:gd name="T9" fmla="*/ 0 h 244"/>
                <a:gd name="T10" fmla="*/ 204 w 284"/>
                <a:gd name="T11" fmla="*/ 0 h 244"/>
                <a:gd name="T12" fmla="*/ 247 w 284"/>
                <a:gd name="T13" fmla="*/ 36 h 244"/>
                <a:gd name="T14" fmla="*/ 281 w 284"/>
                <a:gd name="T15" fmla="*/ 208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8"/>
                    <a:pt x="36" y="20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16"/>
                    <a:pt x="13" y="0"/>
                    <a:pt x="32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6"/>
                    <a:pt x="247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4" y="228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70">
              <a:extLst>
                <a:ext uri="{FF2B5EF4-FFF2-40B4-BE49-F238E27FC236}">
                  <a16:creationId xmlns:a16="http://schemas.microsoft.com/office/drawing/2014/main" id="{D86F9DF3-5B5F-40D0-B86B-261AAE6FFFDC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610" y="5898338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71">
              <a:extLst>
                <a:ext uri="{FF2B5EF4-FFF2-40B4-BE49-F238E27FC236}">
                  <a16:creationId xmlns:a16="http://schemas.microsoft.com/office/drawing/2014/main" id="{E6074630-DC71-4B4A-B94F-6ACED1E72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1842" y="5898338"/>
              <a:ext cx="213364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4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1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72">
              <a:extLst>
                <a:ext uri="{FF2B5EF4-FFF2-40B4-BE49-F238E27FC236}">
                  <a16:creationId xmlns:a16="http://schemas.microsoft.com/office/drawing/2014/main" id="{59C9F099-ABF9-4D0D-8BB1-96474143AB8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4969" y="4757475"/>
              <a:ext cx="357465" cy="18311"/>
            </a:xfrm>
            <a:custGeom>
              <a:avLst/>
              <a:gdLst>
                <a:gd name="T0" fmla="*/ 467 w 479"/>
                <a:gd name="T1" fmla="*/ 25 h 25"/>
                <a:gd name="T2" fmla="*/ 12 w 479"/>
                <a:gd name="T3" fmla="*/ 25 h 25"/>
                <a:gd name="T4" fmla="*/ 0 w 479"/>
                <a:gd name="T5" fmla="*/ 13 h 25"/>
                <a:gd name="T6" fmla="*/ 0 w 479"/>
                <a:gd name="T7" fmla="*/ 13 h 25"/>
                <a:gd name="T8" fmla="*/ 12 w 479"/>
                <a:gd name="T9" fmla="*/ 0 h 25"/>
                <a:gd name="T10" fmla="*/ 467 w 479"/>
                <a:gd name="T11" fmla="*/ 0 h 25"/>
                <a:gd name="T12" fmla="*/ 479 w 479"/>
                <a:gd name="T13" fmla="*/ 13 h 25"/>
                <a:gd name="T14" fmla="*/ 479 w 479"/>
                <a:gd name="T15" fmla="*/ 13 h 25"/>
                <a:gd name="T16" fmla="*/ 467 w 479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" h="25">
                  <a:moveTo>
                    <a:pt x="467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5" y="25"/>
                    <a:pt x="0" y="19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474" y="0"/>
                    <a:pt x="479" y="6"/>
                    <a:pt x="479" y="13"/>
                  </a:cubicBezTo>
                  <a:cubicBezTo>
                    <a:pt x="479" y="13"/>
                    <a:pt x="479" y="13"/>
                    <a:pt x="479" y="13"/>
                  </a:cubicBezTo>
                  <a:cubicBezTo>
                    <a:pt x="479" y="19"/>
                    <a:pt x="474" y="25"/>
                    <a:pt x="467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73">
              <a:extLst>
                <a:ext uri="{FF2B5EF4-FFF2-40B4-BE49-F238E27FC236}">
                  <a16:creationId xmlns:a16="http://schemas.microsoft.com/office/drawing/2014/main" id="{CD074158-72E3-4AD2-B9CB-CCC7B4B3C95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5319" y="4798874"/>
              <a:ext cx="357465" cy="18311"/>
            </a:xfrm>
            <a:custGeom>
              <a:avLst/>
              <a:gdLst>
                <a:gd name="T0" fmla="*/ 467 w 479"/>
                <a:gd name="T1" fmla="*/ 24 h 24"/>
                <a:gd name="T2" fmla="*/ 12 w 479"/>
                <a:gd name="T3" fmla="*/ 24 h 24"/>
                <a:gd name="T4" fmla="*/ 0 w 479"/>
                <a:gd name="T5" fmla="*/ 12 h 24"/>
                <a:gd name="T6" fmla="*/ 0 w 479"/>
                <a:gd name="T7" fmla="*/ 12 h 24"/>
                <a:gd name="T8" fmla="*/ 12 w 479"/>
                <a:gd name="T9" fmla="*/ 0 h 24"/>
                <a:gd name="T10" fmla="*/ 467 w 479"/>
                <a:gd name="T11" fmla="*/ 0 h 24"/>
                <a:gd name="T12" fmla="*/ 479 w 479"/>
                <a:gd name="T13" fmla="*/ 12 h 24"/>
                <a:gd name="T14" fmla="*/ 479 w 479"/>
                <a:gd name="T15" fmla="*/ 12 h 24"/>
                <a:gd name="T16" fmla="*/ 467 w 479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" h="24">
                  <a:moveTo>
                    <a:pt x="467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8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474" y="0"/>
                    <a:pt x="479" y="5"/>
                    <a:pt x="479" y="12"/>
                  </a:cubicBezTo>
                  <a:cubicBezTo>
                    <a:pt x="479" y="12"/>
                    <a:pt x="479" y="12"/>
                    <a:pt x="479" y="12"/>
                  </a:cubicBezTo>
                  <a:cubicBezTo>
                    <a:pt x="479" y="18"/>
                    <a:pt x="474" y="24"/>
                    <a:pt x="467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74">
              <a:extLst>
                <a:ext uri="{FF2B5EF4-FFF2-40B4-BE49-F238E27FC236}">
                  <a16:creationId xmlns:a16="http://schemas.microsoft.com/office/drawing/2014/main" id="{5F2656A3-C467-43A7-A4A7-1B26F2F5B0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295" y="4435039"/>
              <a:ext cx="151266" cy="34234"/>
            </a:xfrm>
            <a:custGeom>
              <a:avLst/>
              <a:gdLst>
                <a:gd name="T0" fmla="*/ 179 w 202"/>
                <a:gd name="T1" fmla="*/ 46 h 46"/>
                <a:gd name="T2" fmla="*/ 23 w 202"/>
                <a:gd name="T3" fmla="*/ 46 h 46"/>
                <a:gd name="T4" fmla="*/ 0 w 202"/>
                <a:gd name="T5" fmla="*/ 23 h 46"/>
                <a:gd name="T6" fmla="*/ 0 w 202"/>
                <a:gd name="T7" fmla="*/ 23 h 46"/>
                <a:gd name="T8" fmla="*/ 23 w 202"/>
                <a:gd name="T9" fmla="*/ 0 h 46"/>
                <a:gd name="T10" fmla="*/ 179 w 202"/>
                <a:gd name="T11" fmla="*/ 0 h 46"/>
                <a:gd name="T12" fmla="*/ 202 w 202"/>
                <a:gd name="T13" fmla="*/ 23 h 46"/>
                <a:gd name="T14" fmla="*/ 202 w 202"/>
                <a:gd name="T15" fmla="*/ 23 h 46"/>
                <a:gd name="T16" fmla="*/ 179 w 202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" h="46">
                  <a:moveTo>
                    <a:pt x="179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92" y="0"/>
                    <a:pt x="202" y="10"/>
                    <a:pt x="202" y="23"/>
                  </a:cubicBezTo>
                  <a:cubicBezTo>
                    <a:pt x="202" y="23"/>
                    <a:pt x="202" y="23"/>
                    <a:pt x="202" y="23"/>
                  </a:cubicBezTo>
                  <a:cubicBezTo>
                    <a:pt x="202" y="36"/>
                    <a:pt x="192" y="46"/>
                    <a:pt x="179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75">
              <a:extLst>
                <a:ext uri="{FF2B5EF4-FFF2-40B4-BE49-F238E27FC236}">
                  <a16:creationId xmlns:a16="http://schemas.microsoft.com/office/drawing/2014/main" id="{0E3A228C-84F6-4084-BF98-69B3A8BA3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5342" y="4435039"/>
              <a:ext cx="151266" cy="34234"/>
            </a:xfrm>
            <a:custGeom>
              <a:avLst/>
              <a:gdLst>
                <a:gd name="T0" fmla="*/ 180 w 203"/>
                <a:gd name="T1" fmla="*/ 46 h 46"/>
                <a:gd name="T2" fmla="*/ 23 w 203"/>
                <a:gd name="T3" fmla="*/ 46 h 46"/>
                <a:gd name="T4" fmla="*/ 0 w 203"/>
                <a:gd name="T5" fmla="*/ 23 h 46"/>
                <a:gd name="T6" fmla="*/ 0 w 203"/>
                <a:gd name="T7" fmla="*/ 23 h 46"/>
                <a:gd name="T8" fmla="*/ 23 w 203"/>
                <a:gd name="T9" fmla="*/ 0 h 46"/>
                <a:gd name="T10" fmla="*/ 180 w 203"/>
                <a:gd name="T11" fmla="*/ 0 h 46"/>
                <a:gd name="T12" fmla="*/ 203 w 203"/>
                <a:gd name="T13" fmla="*/ 23 h 46"/>
                <a:gd name="T14" fmla="*/ 203 w 203"/>
                <a:gd name="T15" fmla="*/ 23 h 46"/>
                <a:gd name="T16" fmla="*/ 180 w 203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46">
                  <a:moveTo>
                    <a:pt x="180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1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3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2" y="0"/>
                    <a:pt x="203" y="10"/>
                    <a:pt x="203" y="23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36"/>
                    <a:pt x="192" y="46"/>
                    <a:pt x="180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76">
              <a:extLst>
                <a:ext uri="{FF2B5EF4-FFF2-40B4-BE49-F238E27FC236}">
                  <a16:creationId xmlns:a16="http://schemas.microsoft.com/office/drawing/2014/main" id="{53745DD7-D607-4ED4-B8D2-C157B8BF48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5389" y="4435039"/>
              <a:ext cx="151266" cy="34234"/>
            </a:xfrm>
            <a:custGeom>
              <a:avLst/>
              <a:gdLst>
                <a:gd name="T0" fmla="*/ 179 w 203"/>
                <a:gd name="T1" fmla="*/ 46 h 46"/>
                <a:gd name="T2" fmla="*/ 23 w 203"/>
                <a:gd name="T3" fmla="*/ 46 h 46"/>
                <a:gd name="T4" fmla="*/ 0 w 203"/>
                <a:gd name="T5" fmla="*/ 23 h 46"/>
                <a:gd name="T6" fmla="*/ 0 w 203"/>
                <a:gd name="T7" fmla="*/ 23 h 46"/>
                <a:gd name="T8" fmla="*/ 23 w 203"/>
                <a:gd name="T9" fmla="*/ 0 h 46"/>
                <a:gd name="T10" fmla="*/ 179 w 203"/>
                <a:gd name="T11" fmla="*/ 0 h 46"/>
                <a:gd name="T12" fmla="*/ 203 w 203"/>
                <a:gd name="T13" fmla="*/ 23 h 46"/>
                <a:gd name="T14" fmla="*/ 203 w 203"/>
                <a:gd name="T15" fmla="*/ 23 h 46"/>
                <a:gd name="T16" fmla="*/ 179 w 203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46">
                  <a:moveTo>
                    <a:pt x="179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92" y="0"/>
                    <a:pt x="203" y="10"/>
                    <a:pt x="203" y="23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36"/>
                    <a:pt x="192" y="46"/>
                    <a:pt x="179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77">
              <a:extLst>
                <a:ext uri="{FF2B5EF4-FFF2-40B4-BE49-F238E27FC236}">
                  <a16:creationId xmlns:a16="http://schemas.microsoft.com/office/drawing/2014/main" id="{E92491B0-020E-428B-A8B8-786DA9D07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436" y="4435039"/>
              <a:ext cx="150470" cy="34234"/>
            </a:xfrm>
            <a:custGeom>
              <a:avLst/>
              <a:gdLst>
                <a:gd name="T0" fmla="*/ 179 w 202"/>
                <a:gd name="T1" fmla="*/ 46 h 46"/>
                <a:gd name="T2" fmla="*/ 23 w 202"/>
                <a:gd name="T3" fmla="*/ 46 h 46"/>
                <a:gd name="T4" fmla="*/ 0 w 202"/>
                <a:gd name="T5" fmla="*/ 23 h 46"/>
                <a:gd name="T6" fmla="*/ 0 w 202"/>
                <a:gd name="T7" fmla="*/ 23 h 46"/>
                <a:gd name="T8" fmla="*/ 23 w 202"/>
                <a:gd name="T9" fmla="*/ 0 h 46"/>
                <a:gd name="T10" fmla="*/ 179 w 202"/>
                <a:gd name="T11" fmla="*/ 0 h 46"/>
                <a:gd name="T12" fmla="*/ 202 w 202"/>
                <a:gd name="T13" fmla="*/ 23 h 46"/>
                <a:gd name="T14" fmla="*/ 202 w 202"/>
                <a:gd name="T15" fmla="*/ 23 h 46"/>
                <a:gd name="T16" fmla="*/ 179 w 202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" h="46">
                  <a:moveTo>
                    <a:pt x="179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92" y="0"/>
                    <a:pt x="202" y="10"/>
                    <a:pt x="202" y="23"/>
                  </a:cubicBezTo>
                  <a:cubicBezTo>
                    <a:pt x="202" y="23"/>
                    <a:pt x="202" y="23"/>
                    <a:pt x="202" y="23"/>
                  </a:cubicBezTo>
                  <a:cubicBezTo>
                    <a:pt x="202" y="36"/>
                    <a:pt x="192" y="46"/>
                    <a:pt x="179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78">
              <a:extLst>
                <a:ext uri="{FF2B5EF4-FFF2-40B4-BE49-F238E27FC236}">
                  <a16:creationId xmlns:a16="http://schemas.microsoft.com/office/drawing/2014/main" id="{69A30AD5-3BA4-4191-823E-99EE75B04F8F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4687" y="4435039"/>
              <a:ext cx="151266" cy="34234"/>
            </a:xfrm>
            <a:custGeom>
              <a:avLst/>
              <a:gdLst>
                <a:gd name="T0" fmla="*/ 180 w 203"/>
                <a:gd name="T1" fmla="*/ 46 h 46"/>
                <a:gd name="T2" fmla="*/ 23 w 203"/>
                <a:gd name="T3" fmla="*/ 46 h 46"/>
                <a:gd name="T4" fmla="*/ 0 w 203"/>
                <a:gd name="T5" fmla="*/ 23 h 46"/>
                <a:gd name="T6" fmla="*/ 0 w 203"/>
                <a:gd name="T7" fmla="*/ 23 h 46"/>
                <a:gd name="T8" fmla="*/ 23 w 203"/>
                <a:gd name="T9" fmla="*/ 0 h 46"/>
                <a:gd name="T10" fmla="*/ 180 w 203"/>
                <a:gd name="T11" fmla="*/ 0 h 46"/>
                <a:gd name="T12" fmla="*/ 203 w 203"/>
                <a:gd name="T13" fmla="*/ 23 h 46"/>
                <a:gd name="T14" fmla="*/ 203 w 203"/>
                <a:gd name="T15" fmla="*/ 23 h 46"/>
                <a:gd name="T16" fmla="*/ 180 w 203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46">
                  <a:moveTo>
                    <a:pt x="180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1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3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2" y="0"/>
                    <a:pt x="203" y="10"/>
                    <a:pt x="203" y="23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36"/>
                    <a:pt x="192" y="46"/>
                    <a:pt x="180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79">
              <a:extLst>
                <a:ext uri="{FF2B5EF4-FFF2-40B4-BE49-F238E27FC236}">
                  <a16:creationId xmlns:a16="http://schemas.microsoft.com/office/drawing/2014/main" id="{43F7B472-A868-40C7-A8D1-6FF7CD5F4E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733" y="4435039"/>
              <a:ext cx="151266" cy="34234"/>
            </a:xfrm>
            <a:custGeom>
              <a:avLst/>
              <a:gdLst>
                <a:gd name="T0" fmla="*/ 179 w 203"/>
                <a:gd name="T1" fmla="*/ 46 h 46"/>
                <a:gd name="T2" fmla="*/ 23 w 203"/>
                <a:gd name="T3" fmla="*/ 46 h 46"/>
                <a:gd name="T4" fmla="*/ 0 w 203"/>
                <a:gd name="T5" fmla="*/ 23 h 46"/>
                <a:gd name="T6" fmla="*/ 0 w 203"/>
                <a:gd name="T7" fmla="*/ 23 h 46"/>
                <a:gd name="T8" fmla="*/ 23 w 203"/>
                <a:gd name="T9" fmla="*/ 0 h 46"/>
                <a:gd name="T10" fmla="*/ 179 w 203"/>
                <a:gd name="T11" fmla="*/ 0 h 46"/>
                <a:gd name="T12" fmla="*/ 203 w 203"/>
                <a:gd name="T13" fmla="*/ 23 h 46"/>
                <a:gd name="T14" fmla="*/ 203 w 203"/>
                <a:gd name="T15" fmla="*/ 23 h 46"/>
                <a:gd name="T16" fmla="*/ 179 w 203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46">
                  <a:moveTo>
                    <a:pt x="179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92" y="0"/>
                    <a:pt x="203" y="10"/>
                    <a:pt x="203" y="23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36"/>
                    <a:pt x="192" y="46"/>
                    <a:pt x="179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80">
              <a:extLst>
                <a:ext uri="{FF2B5EF4-FFF2-40B4-BE49-F238E27FC236}">
                  <a16:creationId xmlns:a16="http://schemas.microsoft.com/office/drawing/2014/main" id="{933A705B-9FC9-4519-9FEF-98350E2A0628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3984" y="4435039"/>
              <a:ext cx="151266" cy="34234"/>
            </a:xfrm>
            <a:custGeom>
              <a:avLst/>
              <a:gdLst>
                <a:gd name="T0" fmla="*/ 180 w 203"/>
                <a:gd name="T1" fmla="*/ 46 h 46"/>
                <a:gd name="T2" fmla="*/ 24 w 203"/>
                <a:gd name="T3" fmla="*/ 46 h 46"/>
                <a:gd name="T4" fmla="*/ 0 w 203"/>
                <a:gd name="T5" fmla="*/ 23 h 46"/>
                <a:gd name="T6" fmla="*/ 0 w 203"/>
                <a:gd name="T7" fmla="*/ 23 h 46"/>
                <a:gd name="T8" fmla="*/ 24 w 203"/>
                <a:gd name="T9" fmla="*/ 0 h 46"/>
                <a:gd name="T10" fmla="*/ 180 w 203"/>
                <a:gd name="T11" fmla="*/ 0 h 46"/>
                <a:gd name="T12" fmla="*/ 203 w 203"/>
                <a:gd name="T13" fmla="*/ 23 h 46"/>
                <a:gd name="T14" fmla="*/ 203 w 203"/>
                <a:gd name="T15" fmla="*/ 23 h 46"/>
                <a:gd name="T16" fmla="*/ 180 w 203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46">
                  <a:moveTo>
                    <a:pt x="180" y="46"/>
                  </a:moveTo>
                  <a:cubicBezTo>
                    <a:pt x="24" y="46"/>
                    <a:pt x="24" y="46"/>
                    <a:pt x="24" y="46"/>
                  </a:cubicBezTo>
                  <a:cubicBezTo>
                    <a:pt x="11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3" y="0"/>
                    <a:pt x="203" y="10"/>
                    <a:pt x="203" y="23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36"/>
                    <a:pt x="193" y="46"/>
                    <a:pt x="180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81">
              <a:extLst>
                <a:ext uri="{FF2B5EF4-FFF2-40B4-BE49-F238E27FC236}">
                  <a16:creationId xmlns:a16="http://schemas.microsoft.com/office/drawing/2014/main" id="{7F803364-CBBF-4DDD-A6FB-6C1AEDF46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9753" y="4705726"/>
              <a:ext cx="359854" cy="230084"/>
            </a:xfrm>
            <a:custGeom>
              <a:avLst/>
              <a:gdLst>
                <a:gd name="T0" fmla="*/ 122 w 482"/>
                <a:gd name="T1" fmla="*/ 308 h 308"/>
                <a:gd name="T2" fmla="*/ 49 w 482"/>
                <a:gd name="T3" fmla="*/ 275 h 308"/>
                <a:gd name="T4" fmla="*/ 109 w 482"/>
                <a:gd name="T5" fmla="*/ 106 h 308"/>
                <a:gd name="T6" fmla="*/ 214 w 482"/>
                <a:gd name="T7" fmla="*/ 11 h 308"/>
                <a:gd name="T8" fmla="*/ 221 w 482"/>
                <a:gd name="T9" fmla="*/ 12 h 308"/>
                <a:gd name="T10" fmla="*/ 220 w 482"/>
                <a:gd name="T11" fmla="*/ 19 h 308"/>
                <a:gd name="T12" fmla="*/ 57 w 482"/>
                <a:gd name="T13" fmla="*/ 270 h 308"/>
                <a:gd name="T14" fmla="*/ 143 w 482"/>
                <a:gd name="T15" fmla="*/ 296 h 308"/>
                <a:gd name="T16" fmla="*/ 331 w 482"/>
                <a:gd name="T17" fmla="*/ 219 h 308"/>
                <a:gd name="T18" fmla="*/ 458 w 482"/>
                <a:gd name="T19" fmla="*/ 83 h 308"/>
                <a:gd name="T20" fmla="*/ 449 w 482"/>
                <a:gd name="T21" fmla="*/ 24 h 308"/>
                <a:gd name="T22" fmla="*/ 334 w 482"/>
                <a:gd name="T23" fmla="*/ 24 h 308"/>
                <a:gd name="T24" fmla="*/ 205 w 482"/>
                <a:gd name="T25" fmla="*/ 88 h 308"/>
                <a:gd name="T26" fmla="*/ 198 w 482"/>
                <a:gd name="T27" fmla="*/ 88 h 308"/>
                <a:gd name="T28" fmla="*/ 198 w 482"/>
                <a:gd name="T29" fmla="*/ 81 h 308"/>
                <a:gd name="T30" fmla="*/ 332 w 482"/>
                <a:gd name="T31" fmla="*/ 15 h 308"/>
                <a:gd name="T32" fmla="*/ 455 w 482"/>
                <a:gd name="T33" fmla="*/ 16 h 308"/>
                <a:gd name="T34" fmla="*/ 468 w 482"/>
                <a:gd name="T35" fmla="*/ 86 h 308"/>
                <a:gd name="T36" fmla="*/ 336 w 482"/>
                <a:gd name="T37" fmla="*/ 227 h 308"/>
                <a:gd name="T38" fmla="*/ 144 w 482"/>
                <a:gd name="T39" fmla="*/ 306 h 308"/>
                <a:gd name="T40" fmla="*/ 122 w 482"/>
                <a:gd name="T41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2" h="308">
                  <a:moveTo>
                    <a:pt x="122" y="308"/>
                  </a:moveTo>
                  <a:cubicBezTo>
                    <a:pt x="87" y="308"/>
                    <a:pt x="62" y="297"/>
                    <a:pt x="49" y="275"/>
                  </a:cubicBezTo>
                  <a:cubicBezTo>
                    <a:pt x="22" y="235"/>
                    <a:pt x="43" y="178"/>
                    <a:pt x="109" y="106"/>
                  </a:cubicBezTo>
                  <a:cubicBezTo>
                    <a:pt x="157" y="53"/>
                    <a:pt x="214" y="12"/>
                    <a:pt x="214" y="11"/>
                  </a:cubicBezTo>
                  <a:cubicBezTo>
                    <a:pt x="216" y="10"/>
                    <a:pt x="220" y="10"/>
                    <a:pt x="221" y="12"/>
                  </a:cubicBezTo>
                  <a:cubicBezTo>
                    <a:pt x="223" y="14"/>
                    <a:pt x="222" y="18"/>
                    <a:pt x="220" y="19"/>
                  </a:cubicBezTo>
                  <a:cubicBezTo>
                    <a:pt x="218" y="21"/>
                    <a:pt x="0" y="182"/>
                    <a:pt x="57" y="270"/>
                  </a:cubicBezTo>
                  <a:cubicBezTo>
                    <a:pt x="75" y="298"/>
                    <a:pt x="113" y="300"/>
                    <a:pt x="143" y="296"/>
                  </a:cubicBezTo>
                  <a:cubicBezTo>
                    <a:pt x="197" y="290"/>
                    <a:pt x="267" y="261"/>
                    <a:pt x="331" y="219"/>
                  </a:cubicBezTo>
                  <a:cubicBezTo>
                    <a:pt x="397" y="175"/>
                    <a:pt x="443" y="125"/>
                    <a:pt x="458" y="83"/>
                  </a:cubicBezTo>
                  <a:cubicBezTo>
                    <a:pt x="468" y="55"/>
                    <a:pt x="465" y="36"/>
                    <a:pt x="449" y="24"/>
                  </a:cubicBezTo>
                  <a:cubicBezTo>
                    <a:pt x="429" y="10"/>
                    <a:pt x="386" y="10"/>
                    <a:pt x="334" y="24"/>
                  </a:cubicBezTo>
                  <a:cubicBezTo>
                    <a:pt x="285" y="38"/>
                    <a:pt x="235" y="63"/>
                    <a:pt x="205" y="88"/>
                  </a:cubicBezTo>
                  <a:cubicBezTo>
                    <a:pt x="203" y="90"/>
                    <a:pt x="200" y="90"/>
                    <a:pt x="198" y="88"/>
                  </a:cubicBezTo>
                  <a:cubicBezTo>
                    <a:pt x="196" y="86"/>
                    <a:pt x="196" y="83"/>
                    <a:pt x="198" y="81"/>
                  </a:cubicBezTo>
                  <a:cubicBezTo>
                    <a:pt x="230" y="54"/>
                    <a:pt x="281" y="29"/>
                    <a:pt x="332" y="15"/>
                  </a:cubicBezTo>
                  <a:cubicBezTo>
                    <a:pt x="387" y="0"/>
                    <a:pt x="432" y="0"/>
                    <a:pt x="455" y="16"/>
                  </a:cubicBezTo>
                  <a:cubicBezTo>
                    <a:pt x="469" y="26"/>
                    <a:pt x="482" y="46"/>
                    <a:pt x="468" y="86"/>
                  </a:cubicBezTo>
                  <a:cubicBezTo>
                    <a:pt x="452" y="131"/>
                    <a:pt x="404" y="182"/>
                    <a:pt x="336" y="227"/>
                  </a:cubicBezTo>
                  <a:cubicBezTo>
                    <a:pt x="271" y="270"/>
                    <a:pt x="199" y="300"/>
                    <a:pt x="144" y="306"/>
                  </a:cubicBezTo>
                  <a:cubicBezTo>
                    <a:pt x="136" y="307"/>
                    <a:pt x="129" y="308"/>
                    <a:pt x="122" y="30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82">
              <a:extLst>
                <a:ext uri="{FF2B5EF4-FFF2-40B4-BE49-F238E27FC236}">
                  <a16:creationId xmlns:a16="http://schemas.microsoft.com/office/drawing/2014/main" id="{627E6236-CF34-4C4B-A9E5-8816F6562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8954" y="4617355"/>
              <a:ext cx="105090" cy="122605"/>
            </a:xfrm>
            <a:custGeom>
              <a:avLst/>
              <a:gdLst>
                <a:gd name="T0" fmla="*/ 141 w 141"/>
                <a:gd name="T1" fmla="*/ 142 h 164"/>
                <a:gd name="T2" fmla="*/ 123 w 141"/>
                <a:gd name="T3" fmla="*/ 109 h 164"/>
                <a:gd name="T4" fmla="*/ 57 w 141"/>
                <a:gd name="T5" fmla="*/ 12 h 164"/>
                <a:gd name="T6" fmla="*/ 15 w 141"/>
                <a:gd name="T7" fmla="*/ 23 h 164"/>
                <a:gd name="T8" fmla="*/ 39 w 141"/>
                <a:gd name="T9" fmla="*/ 75 h 164"/>
                <a:gd name="T10" fmla="*/ 77 w 141"/>
                <a:gd name="T11" fmla="*/ 142 h 164"/>
                <a:gd name="T12" fmla="*/ 96 w 141"/>
                <a:gd name="T13" fmla="*/ 164 h 164"/>
                <a:gd name="T14" fmla="*/ 141 w 141"/>
                <a:gd name="T15" fmla="*/ 1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" h="164">
                  <a:moveTo>
                    <a:pt x="141" y="142"/>
                  </a:moveTo>
                  <a:cubicBezTo>
                    <a:pt x="123" y="109"/>
                    <a:pt x="123" y="109"/>
                    <a:pt x="123" y="109"/>
                  </a:cubicBezTo>
                  <a:cubicBezTo>
                    <a:pt x="123" y="109"/>
                    <a:pt x="132" y="49"/>
                    <a:pt x="57" y="12"/>
                  </a:cubicBezTo>
                  <a:cubicBezTo>
                    <a:pt x="57" y="12"/>
                    <a:pt x="30" y="0"/>
                    <a:pt x="15" y="23"/>
                  </a:cubicBezTo>
                  <a:cubicBezTo>
                    <a:pt x="0" y="43"/>
                    <a:pt x="42" y="40"/>
                    <a:pt x="39" y="75"/>
                  </a:cubicBezTo>
                  <a:cubicBezTo>
                    <a:pt x="37" y="110"/>
                    <a:pt x="54" y="130"/>
                    <a:pt x="77" y="142"/>
                  </a:cubicBezTo>
                  <a:cubicBezTo>
                    <a:pt x="96" y="164"/>
                    <a:pt x="96" y="164"/>
                    <a:pt x="96" y="164"/>
                  </a:cubicBezTo>
                  <a:lnTo>
                    <a:pt x="141" y="14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83">
              <a:extLst>
                <a:ext uri="{FF2B5EF4-FFF2-40B4-BE49-F238E27FC236}">
                  <a16:creationId xmlns:a16="http://schemas.microsoft.com/office/drawing/2014/main" id="{151F4D9A-5E1A-49B5-AB38-73D863282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906" y="4642035"/>
              <a:ext cx="580384" cy="357465"/>
            </a:xfrm>
            <a:custGeom>
              <a:avLst/>
              <a:gdLst>
                <a:gd name="T0" fmla="*/ 778 w 778"/>
                <a:gd name="T1" fmla="*/ 29 h 479"/>
                <a:gd name="T2" fmla="*/ 361 w 778"/>
                <a:gd name="T3" fmla="*/ 447 h 479"/>
                <a:gd name="T4" fmla="*/ 0 w 778"/>
                <a:gd name="T5" fmla="*/ 116 h 479"/>
                <a:gd name="T6" fmla="*/ 64 w 778"/>
                <a:gd name="T7" fmla="*/ 91 h 479"/>
                <a:gd name="T8" fmla="*/ 339 w 778"/>
                <a:gd name="T9" fmla="*/ 270 h 479"/>
                <a:gd name="T10" fmla="*/ 627 w 778"/>
                <a:gd name="T11" fmla="*/ 35 h 479"/>
                <a:gd name="T12" fmla="*/ 778 w 778"/>
                <a:gd name="T13" fmla="*/ 2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8" h="479">
                  <a:moveTo>
                    <a:pt x="778" y="29"/>
                  </a:moveTo>
                  <a:cubicBezTo>
                    <a:pt x="778" y="29"/>
                    <a:pt x="714" y="344"/>
                    <a:pt x="361" y="447"/>
                  </a:cubicBezTo>
                  <a:cubicBezTo>
                    <a:pt x="251" y="479"/>
                    <a:pt x="0" y="116"/>
                    <a:pt x="0" y="116"/>
                  </a:cubicBezTo>
                  <a:cubicBezTo>
                    <a:pt x="0" y="116"/>
                    <a:pt x="9" y="83"/>
                    <a:pt x="64" y="91"/>
                  </a:cubicBezTo>
                  <a:cubicBezTo>
                    <a:pt x="64" y="91"/>
                    <a:pt x="308" y="252"/>
                    <a:pt x="339" y="270"/>
                  </a:cubicBezTo>
                  <a:cubicBezTo>
                    <a:pt x="366" y="285"/>
                    <a:pt x="545" y="70"/>
                    <a:pt x="627" y="35"/>
                  </a:cubicBezTo>
                  <a:cubicBezTo>
                    <a:pt x="708" y="0"/>
                    <a:pt x="778" y="29"/>
                    <a:pt x="778" y="29"/>
                  </a:cubicBez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84">
              <a:extLst>
                <a:ext uri="{FF2B5EF4-FFF2-40B4-BE49-F238E27FC236}">
                  <a16:creationId xmlns:a16="http://schemas.microsoft.com/office/drawing/2014/main" id="{26647675-E3D5-47ED-9EDC-ECD5D2060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0426" y="4607005"/>
              <a:ext cx="296959" cy="109867"/>
            </a:xfrm>
            <a:custGeom>
              <a:avLst/>
              <a:gdLst>
                <a:gd name="T0" fmla="*/ 360 w 373"/>
                <a:gd name="T1" fmla="*/ 0 h 138"/>
                <a:gd name="T2" fmla="*/ 373 w 373"/>
                <a:gd name="T3" fmla="*/ 71 h 138"/>
                <a:gd name="T4" fmla="*/ 13 w 373"/>
                <a:gd name="T5" fmla="*/ 138 h 138"/>
                <a:gd name="T6" fmla="*/ 0 w 373"/>
                <a:gd name="T7" fmla="*/ 67 h 138"/>
                <a:gd name="T8" fmla="*/ 360 w 373"/>
                <a:gd name="T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138">
                  <a:moveTo>
                    <a:pt x="360" y="0"/>
                  </a:moveTo>
                  <a:lnTo>
                    <a:pt x="373" y="71"/>
                  </a:lnTo>
                  <a:lnTo>
                    <a:pt x="13" y="138"/>
                  </a:lnTo>
                  <a:lnTo>
                    <a:pt x="0" y="67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85">
              <a:extLst>
                <a:ext uri="{FF2B5EF4-FFF2-40B4-BE49-F238E27FC236}">
                  <a16:creationId xmlns:a16="http://schemas.microsoft.com/office/drawing/2014/main" id="{25036F14-A07A-4A17-A7B8-9CF280CBAC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327" y="4660346"/>
              <a:ext cx="72449" cy="56526"/>
            </a:xfrm>
            <a:custGeom>
              <a:avLst/>
              <a:gdLst>
                <a:gd name="T0" fmla="*/ 0 w 91"/>
                <a:gd name="T1" fmla="*/ 51 h 71"/>
                <a:gd name="T2" fmla="*/ 91 w 91"/>
                <a:gd name="T3" fmla="*/ 71 h 71"/>
                <a:gd name="T4" fmla="*/ 78 w 91"/>
                <a:gd name="T5" fmla="*/ 0 h 71"/>
                <a:gd name="T6" fmla="*/ 0 w 91"/>
                <a:gd name="T7" fmla="*/ 5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71">
                  <a:moveTo>
                    <a:pt x="0" y="51"/>
                  </a:moveTo>
                  <a:lnTo>
                    <a:pt x="91" y="71"/>
                  </a:lnTo>
                  <a:lnTo>
                    <a:pt x="78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86">
              <a:extLst>
                <a:ext uri="{FF2B5EF4-FFF2-40B4-BE49-F238E27FC236}">
                  <a16:creationId xmlns:a16="http://schemas.microsoft.com/office/drawing/2014/main" id="{09B99EAD-440E-4DFB-957C-6F77F5F9B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7035" y="4602228"/>
              <a:ext cx="42195" cy="61303"/>
            </a:xfrm>
            <a:custGeom>
              <a:avLst/>
              <a:gdLst>
                <a:gd name="T0" fmla="*/ 49 w 57"/>
                <a:gd name="T1" fmla="*/ 24 h 83"/>
                <a:gd name="T2" fmla="*/ 54 w 57"/>
                <a:gd name="T3" fmla="*/ 48 h 83"/>
                <a:gd name="T4" fmla="*/ 32 w 57"/>
                <a:gd name="T5" fmla="*/ 80 h 83"/>
                <a:gd name="T6" fmla="*/ 14 w 57"/>
                <a:gd name="T7" fmla="*/ 83 h 83"/>
                <a:gd name="T8" fmla="*/ 0 w 57"/>
                <a:gd name="T9" fmla="*/ 7 h 83"/>
                <a:gd name="T10" fmla="*/ 19 w 57"/>
                <a:gd name="T11" fmla="*/ 3 h 83"/>
                <a:gd name="T12" fmla="*/ 49 w 57"/>
                <a:gd name="T13" fmla="*/ 2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83">
                  <a:moveTo>
                    <a:pt x="49" y="24"/>
                  </a:moveTo>
                  <a:cubicBezTo>
                    <a:pt x="54" y="48"/>
                    <a:pt x="54" y="48"/>
                    <a:pt x="54" y="48"/>
                  </a:cubicBezTo>
                  <a:cubicBezTo>
                    <a:pt x="57" y="63"/>
                    <a:pt x="47" y="77"/>
                    <a:pt x="32" y="80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33" y="0"/>
                    <a:pt x="47" y="10"/>
                    <a:pt x="49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87">
              <a:extLst>
                <a:ext uri="{FF2B5EF4-FFF2-40B4-BE49-F238E27FC236}">
                  <a16:creationId xmlns:a16="http://schemas.microsoft.com/office/drawing/2014/main" id="{F8C125A0-C2A7-428E-9112-1B2254049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7382" y="6126829"/>
              <a:ext cx="160024" cy="166393"/>
            </a:xfrm>
            <a:custGeom>
              <a:avLst/>
              <a:gdLst>
                <a:gd name="T0" fmla="*/ 170 w 214"/>
                <a:gd name="T1" fmla="*/ 19 h 223"/>
                <a:gd name="T2" fmla="*/ 206 w 214"/>
                <a:gd name="T3" fmla="*/ 87 h 223"/>
                <a:gd name="T4" fmla="*/ 152 w 214"/>
                <a:gd name="T5" fmla="*/ 169 h 223"/>
                <a:gd name="T6" fmla="*/ 106 w 214"/>
                <a:gd name="T7" fmla="*/ 223 h 223"/>
                <a:gd name="T8" fmla="*/ 15 w 214"/>
                <a:gd name="T9" fmla="*/ 223 h 223"/>
                <a:gd name="T10" fmla="*/ 35 w 214"/>
                <a:gd name="T11" fmla="*/ 191 h 223"/>
                <a:gd name="T12" fmla="*/ 80 w 214"/>
                <a:gd name="T13" fmla="*/ 105 h 223"/>
                <a:gd name="T14" fmla="*/ 83 w 214"/>
                <a:gd name="T15" fmla="*/ 17 h 223"/>
                <a:gd name="T16" fmla="*/ 155 w 214"/>
                <a:gd name="T17" fmla="*/ 0 h 223"/>
                <a:gd name="T18" fmla="*/ 170 w 214"/>
                <a:gd name="T19" fmla="*/ 1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4" h="223">
                  <a:moveTo>
                    <a:pt x="170" y="19"/>
                  </a:moveTo>
                  <a:cubicBezTo>
                    <a:pt x="170" y="19"/>
                    <a:pt x="214" y="59"/>
                    <a:pt x="206" y="87"/>
                  </a:cubicBezTo>
                  <a:cubicBezTo>
                    <a:pt x="197" y="116"/>
                    <a:pt x="158" y="134"/>
                    <a:pt x="152" y="169"/>
                  </a:cubicBezTo>
                  <a:cubicBezTo>
                    <a:pt x="147" y="204"/>
                    <a:pt x="126" y="223"/>
                    <a:pt x="106" y="223"/>
                  </a:cubicBezTo>
                  <a:cubicBezTo>
                    <a:pt x="87" y="223"/>
                    <a:pt x="15" y="223"/>
                    <a:pt x="15" y="223"/>
                  </a:cubicBezTo>
                  <a:cubicBezTo>
                    <a:pt x="15" y="223"/>
                    <a:pt x="0" y="198"/>
                    <a:pt x="35" y="191"/>
                  </a:cubicBezTo>
                  <a:cubicBezTo>
                    <a:pt x="69" y="184"/>
                    <a:pt x="82" y="143"/>
                    <a:pt x="80" y="105"/>
                  </a:cubicBezTo>
                  <a:cubicBezTo>
                    <a:pt x="77" y="67"/>
                    <a:pt x="83" y="17"/>
                    <a:pt x="83" y="17"/>
                  </a:cubicBezTo>
                  <a:cubicBezTo>
                    <a:pt x="155" y="0"/>
                    <a:pt x="155" y="0"/>
                    <a:pt x="155" y="0"/>
                  </a:cubicBezTo>
                  <a:lnTo>
                    <a:pt x="170" y="19"/>
                  </a:ln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88">
              <a:extLst>
                <a:ext uri="{FF2B5EF4-FFF2-40B4-BE49-F238E27FC236}">
                  <a16:creationId xmlns:a16="http://schemas.microsoft.com/office/drawing/2014/main" id="{44AD8CA5-2B53-4E56-A8CB-53F5C7FE04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2438" y="6168228"/>
              <a:ext cx="197442" cy="124994"/>
            </a:xfrm>
            <a:custGeom>
              <a:avLst/>
              <a:gdLst>
                <a:gd name="T0" fmla="*/ 257 w 265"/>
                <a:gd name="T1" fmla="*/ 67 h 168"/>
                <a:gd name="T2" fmla="*/ 246 w 265"/>
                <a:gd name="T3" fmla="*/ 168 h 168"/>
                <a:gd name="T4" fmla="*/ 0 w 265"/>
                <a:gd name="T5" fmla="*/ 167 h 168"/>
                <a:gd name="T6" fmla="*/ 39 w 265"/>
                <a:gd name="T7" fmla="*/ 132 h 168"/>
                <a:gd name="T8" fmla="*/ 160 w 265"/>
                <a:gd name="T9" fmla="*/ 51 h 168"/>
                <a:gd name="T10" fmla="*/ 257 w 265"/>
                <a:gd name="T11" fmla="*/ 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168">
                  <a:moveTo>
                    <a:pt x="257" y="67"/>
                  </a:moveTo>
                  <a:cubicBezTo>
                    <a:pt x="257" y="67"/>
                    <a:pt x="265" y="158"/>
                    <a:pt x="246" y="168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7"/>
                    <a:pt x="0" y="139"/>
                    <a:pt x="39" y="132"/>
                  </a:cubicBezTo>
                  <a:cubicBezTo>
                    <a:pt x="79" y="126"/>
                    <a:pt x="148" y="103"/>
                    <a:pt x="160" y="51"/>
                  </a:cubicBezTo>
                  <a:cubicBezTo>
                    <a:pt x="172" y="0"/>
                    <a:pt x="257" y="67"/>
                    <a:pt x="257" y="67"/>
                  </a:cubicBez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89">
              <a:extLst>
                <a:ext uri="{FF2B5EF4-FFF2-40B4-BE49-F238E27FC236}">
                  <a16:creationId xmlns:a16="http://schemas.microsoft.com/office/drawing/2014/main" id="{0EA3C4F4-EF17-4D24-A940-834FA1AB6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9060" y="5243118"/>
              <a:ext cx="270686" cy="990394"/>
            </a:xfrm>
            <a:custGeom>
              <a:avLst/>
              <a:gdLst>
                <a:gd name="T0" fmla="*/ 0 w 363"/>
                <a:gd name="T1" fmla="*/ 22 h 1328"/>
                <a:gd name="T2" fmla="*/ 29 w 363"/>
                <a:gd name="T3" fmla="*/ 373 h 1328"/>
                <a:gd name="T4" fmla="*/ 77 w 363"/>
                <a:gd name="T5" fmla="*/ 1014 h 1328"/>
                <a:gd name="T6" fmla="*/ 98 w 363"/>
                <a:gd name="T7" fmla="*/ 1288 h 1328"/>
                <a:gd name="T8" fmla="*/ 220 w 363"/>
                <a:gd name="T9" fmla="*/ 1311 h 1328"/>
                <a:gd name="T10" fmla="*/ 313 w 363"/>
                <a:gd name="T11" fmla="*/ 816 h 1328"/>
                <a:gd name="T12" fmla="*/ 314 w 363"/>
                <a:gd name="T13" fmla="*/ 804 h 1328"/>
                <a:gd name="T14" fmla="*/ 363 w 363"/>
                <a:gd name="T15" fmla="*/ 0 h 1328"/>
                <a:gd name="T16" fmla="*/ 0 w 363"/>
                <a:gd name="T17" fmla="*/ 22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" h="1328">
                  <a:moveTo>
                    <a:pt x="0" y="22"/>
                  </a:moveTo>
                  <a:cubicBezTo>
                    <a:pt x="0" y="22"/>
                    <a:pt x="13" y="182"/>
                    <a:pt x="29" y="373"/>
                  </a:cubicBezTo>
                  <a:cubicBezTo>
                    <a:pt x="49" y="634"/>
                    <a:pt x="74" y="953"/>
                    <a:pt x="77" y="1014"/>
                  </a:cubicBezTo>
                  <a:cubicBezTo>
                    <a:pt x="81" y="1119"/>
                    <a:pt x="98" y="1288"/>
                    <a:pt x="98" y="1288"/>
                  </a:cubicBezTo>
                  <a:cubicBezTo>
                    <a:pt x="98" y="1288"/>
                    <a:pt x="139" y="1328"/>
                    <a:pt x="220" y="1311"/>
                  </a:cubicBezTo>
                  <a:cubicBezTo>
                    <a:pt x="220" y="1311"/>
                    <a:pt x="292" y="1070"/>
                    <a:pt x="313" y="816"/>
                  </a:cubicBezTo>
                  <a:cubicBezTo>
                    <a:pt x="313" y="812"/>
                    <a:pt x="314" y="808"/>
                    <a:pt x="314" y="804"/>
                  </a:cubicBezTo>
                  <a:cubicBezTo>
                    <a:pt x="333" y="545"/>
                    <a:pt x="363" y="0"/>
                    <a:pt x="363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90">
              <a:extLst>
                <a:ext uri="{FF2B5EF4-FFF2-40B4-BE49-F238E27FC236}">
                  <a16:creationId xmlns:a16="http://schemas.microsoft.com/office/drawing/2014/main" id="{D7369BC4-E718-45CA-88D1-28FE69CEF7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9060" y="5243118"/>
              <a:ext cx="270686" cy="608248"/>
            </a:xfrm>
            <a:custGeom>
              <a:avLst/>
              <a:gdLst>
                <a:gd name="T0" fmla="*/ 0 w 363"/>
                <a:gd name="T1" fmla="*/ 22 h 816"/>
                <a:gd name="T2" fmla="*/ 29 w 363"/>
                <a:gd name="T3" fmla="*/ 373 h 816"/>
                <a:gd name="T4" fmla="*/ 313 w 363"/>
                <a:gd name="T5" fmla="*/ 816 h 816"/>
                <a:gd name="T6" fmla="*/ 314 w 363"/>
                <a:gd name="T7" fmla="*/ 804 h 816"/>
                <a:gd name="T8" fmla="*/ 363 w 363"/>
                <a:gd name="T9" fmla="*/ 0 h 816"/>
                <a:gd name="T10" fmla="*/ 0 w 363"/>
                <a:gd name="T11" fmla="*/ 22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816">
                  <a:moveTo>
                    <a:pt x="0" y="22"/>
                  </a:moveTo>
                  <a:cubicBezTo>
                    <a:pt x="0" y="22"/>
                    <a:pt x="13" y="182"/>
                    <a:pt x="29" y="373"/>
                  </a:cubicBezTo>
                  <a:cubicBezTo>
                    <a:pt x="313" y="816"/>
                    <a:pt x="313" y="816"/>
                    <a:pt x="313" y="816"/>
                  </a:cubicBezTo>
                  <a:cubicBezTo>
                    <a:pt x="313" y="812"/>
                    <a:pt x="314" y="808"/>
                    <a:pt x="314" y="804"/>
                  </a:cubicBezTo>
                  <a:cubicBezTo>
                    <a:pt x="333" y="545"/>
                    <a:pt x="363" y="0"/>
                    <a:pt x="363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91">
              <a:extLst>
                <a:ext uri="{FF2B5EF4-FFF2-40B4-BE49-F238E27FC236}">
                  <a16:creationId xmlns:a16="http://schemas.microsoft.com/office/drawing/2014/main" id="{957FFB0F-D6AF-45A6-BEBA-90F0820BD8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644" y="5196146"/>
              <a:ext cx="511119" cy="969694"/>
            </a:xfrm>
            <a:custGeom>
              <a:avLst/>
              <a:gdLst>
                <a:gd name="T0" fmla="*/ 0 w 685"/>
                <a:gd name="T1" fmla="*/ 104 h 1300"/>
                <a:gd name="T2" fmla="*/ 387 w 685"/>
                <a:gd name="T3" fmla="*/ 953 h 1300"/>
                <a:gd name="T4" fmla="*/ 589 w 685"/>
                <a:gd name="T5" fmla="*/ 1300 h 1300"/>
                <a:gd name="T6" fmla="*/ 685 w 685"/>
                <a:gd name="T7" fmla="*/ 1242 h 1300"/>
                <a:gd name="T8" fmla="*/ 524 w 685"/>
                <a:gd name="T9" fmla="*/ 590 h 1300"/>
                <a:gd name="T10" fmla="*/ 394 w 685"/>
                <a:gd name="T11" fmla="*/ 226 h 1300"/>
                <a:gd name="T12" fmla="*/ 373 w 685"/>
                <a:gd name="T13" fmla="*/ 0 h 1300"/>
                <a:gd name="T14" fmla="*/ 0 w 685"/>
                <a:gd name="T15" fmla="*/ 104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5" h="1300">
                  <a:moveTo>
                    <a:pt x="0" y="104"/>
                  </a:moveTo>
                  <a:cubicBezTo>
                    <a:pt x="0" y="104"/>
                    <a:pt x="234" y="682"/>
                    <a:pt x="387" y="953"/>
                  </a:cubicBezTo>
                  <a:cubicBezTo>
                    <a:pt x="541" y="1224"/>
                    <a:pt x="589" y="1300"/>
                    <a:pt x="589" y="1300"/>
                  </a:cubicBezTo>
                  <a:cubicBezTo>
                    <a:pt x="589" y="1300"/>
                    <a:pt x="677" y="1265"/>
                    <a:pt x="685" y="1242"/>
                  </a:cubicBezTo>
                  <a:cubicBezTo>
                    <a:pt x="685" y="1242"/>
                    <a:pt x="627" y="718"/>
                    <a:pt x="524" y="590"/>
                  </a:cubicBezTo>
                  <a:cubicBezTo>
                    <a:pt x="465" y="518"/>
                    <a:pt x="397" y="301"/>
                    <a:pt x="394" y="226"/>
                  </a:cubicBezTo>
                  <a:cubicBezTo>
                    <a:pt x="391" y="150"/>
                    <a:pt x="373" y="0"/>
                    <a:pt x="373" y="0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92">
              <a:extLst>
                <a:ext uri="{FF2B5EF4-FFF2-40B4-BE49-F238E27FC236}">
                  <a16:creationId xmlns:a16="http://schemas.microsoft.com/office/drawing/2014/main" id="{01D1A18C-475C-4898-A479-6D7E334B4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6635" y="4466885"/>
              <a:ext cx="186296" cy="199830"/>
            </a:xfrm>
            <a:custGeom>
              <a:avLst/>
              <a:gdLst>
                <a:gd name="T0" fmla="*/ 249 w 249"/>
                <a:gd name="T1" fmla="*/ 191 h 268"/>
                <a:gd name="T2" fmla="*/ 0 w 249"/>
                <a:gd name="T3" fmla="*/ 239 h 268"/>
                <a:gd name="T4" fmla="*/ 62 w 249"/>
                <a:gd name="T5" fmla="*/ 190 h 268"/>
                <a:gd name="T6" fmla="*/ 55 w 249"/>
                <a:gd name="T7" fmla="*/ 142 h 268"/>
                <a:gd name="T8" fmla="*/ 51 w 249"/>
                <a:gd name="T9" fmla="*/ 94 h 268"/>
                <a:gd name="T10" fmla="*/ 112 w 249"/>
                <a:gd name="T11" fmla="*/ 46 h 268"/>
                <a:gd name="T12" fmla="*/ 170 w 249"/>
                <a:gd name="T13" fmla="*/ 0 h 268"/>
                <a:gd name="T14" fmla="*/ 249 w 249"/>
                <a:gd name="T15" fmla="*/ 19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68">
                  <a:moveTo>
                    <a:pt x="249" y="191"/>
                  </a:moveTo>
                  <a:cubicBezTo>
                    <a:pt x="249" y="191"/>
                    <a:pt x="91" y="268"/>
                    <a:pt x="0" y="239"/>
                  </a:cubicBezTo>
                  <a:cubicBezTo>
                    <a:pt x="0" y="239"/>
                    <a:pt x="22" y="211"/>
                    <a:pt x="62" y="190"/>
                  </a:cubicBezTo>
                  <a:cubicBezTo>
                    <a:pt x="58" y="172"/>
                    <a:pt x="56" y="156"/>
                    <a:pt x="55" y="142"/>
                  </a:cubicBezTo>
                  <a:cubicBezTo>
                    <a:pt x="51" y="111"/>
                    <a:pt x="51" y="94"/>
                    <a:pt x="51" y="94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5" y="129"/>
                    <a:pt x="249" y="191"/>
                    <a:pt x="249" y="19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93">
              <a:extLst>
                <a:ext uri="{FF2B5EF4-FFF2-40B4-BE49-F238E27FC236}">
                  <a16:creationId xmlns:a16="http://schemas.microsoft.com/office/drawing/2014/main" id="{7C3CB796-0325-4CA7-A4CA-F2C9F54B4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8711" y="4579936"/>
              <a:ext cx="346319" cy="706173"/>
            </a:xfrm>
            <a:custGeom>
              <a:avLst/>
              <a:gdLst>
                <a:gd name="T0" fmla="*/ 4 w 465"/>
                <a:gd name="T1" fmla="*/ 924 h 947"/>
                <a:gd name="T2" fmla="*/ 14 w 465"/>
                <a:gd name="T3" fmla="*/ 928 h 947"/>
                <a:gd name="T4" fmla="*/ 233 w 465"/>
                <a:gd name="T5" fmla="*/ 938 h 947"/>
                <a:gd name="T6" fmla="*/ 435 w 465"/>
                <a:gd name="T7" fmla="*/ 881 h 947"/>
                <a:gd name="T8" fmla="*/ 465 w 465"/>
                <a:gd name="T9" fmla="*/ 856 h 947"/>
                <a:gd name="T10" fmla="*/ 462 w 465"/>
                <a:gd name="T11" fmla="*/ 809 h 947"/>
                <a:gd name="T12" fmla="*/ 454 w 465"/>
                <a:gd name="T13" fmla="*/ 647 h 947"/>
                <a:gd name="T14" fmla="*/ 457 w 465"/>
                <a:gd name="T15" fmla="*/ 485 h 947"/>
                <a:gd name="T16" fmla="*/ 458 w 465"/>
                <a:gd name="T17" fmla="*/ 473 h 947"/>
                <a:gd name="T18" fmla="*/ 459 w 465"/>
                <a:gd name="T19" fmla="*/ 409 h 947"/>
                <a:gd name="T20" fmla="*/ 445 w 465"/>
                <a:gd name="T21" fmla="*/ 219 h 947"/>
                <a:gd name="T22" fmla="*/ 348 w 465"/>
                <a:gd name="T23" fmla="*/ 5 h 947"/>
                <a:gd name="T24" fmla="*/ 265 w 465"/>
                <a:gd name="T25" fmla="*/ 37 h 947"/>
                <a:gd name="T26" fmla="*/ 167 w 465"/>
                <a:gd name="T27" fmla="*/ 49 h 947"/>
                <a:gd name="T28" fmla="*/ 136 w 465"/>
                <a:gd name="T29" fmla="*/ 76 h 947"/>
                <a:gd name="T30" fmla="*/ 37 w 465"/>
                <a:gd name="T31" fmla="*/ 232 h 947"/>
                <a:gd name="T32" fmla="*/ 7 w 465"/>
                <a:gd name="T33" fmla="*/ 520 h 947"/>
                <a:gd name="T34" fmla="*/ 2 w 465"/>
                <a:gd name="T35" fmla="*/ 675 h 947"/>
                <a:gd name="T36" fmla="*/ 2 w 465"/>
                <a:gd name="T37" fmla="*/ 677 h 947"/>
                <a:gd name="T38" fmla="*/ 2 w 465"/>
                <a:gd name="T39" fmla="*/ 693 h 947"/>
                <a:gd name="T40" fmla="*/ 4 w 465"/>
                <a:gd name="T41" fmla="*/ 924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5" h="947">
                  <a:moveTo>
                    <a:pt x="4" y="924"/>
                  </a:moveTo>
                  <a:cubicBezTo>
                    <a:pt x="7" y="927"/>
                    <a:pt x="10" y="928"/>
                    <a:pt x="14" y="928"/>
                  </a:cubicBezTo>
                  <a:cubicBezTo>
                    <a:pt x="48" y="928"/>
                    <a:pt x="148" y="947"/>
                    <a:pt x="233" y="938"/>
                  </a:cubicBezTo>
                  <a:cubicBezTo>
                    <a:pt x="304" y="931"/>
                    <a:pt x="368" y="910"/>
                    <a:pt x="435" y="881"/>
                  </a:cubicBezTo>
                  <a:cubicBezTo>
                    <a:pt x="444" y="876"/>
                    <a:pt x="465" y="865"/>
                    <a:pt x="465" y="856"/>
                  </a:cubicBezTo>
                  <a:cubicBezTo>
                    <a:pt x="464" y="845"/>
                    <a:pt x="463" y="829"/>
                    <a:pt x="462" y="809"/>
                  </a:cubicBezTo>
                  <a:cubicBezTo>
                    <a:pt x="459" y="770"/>
                    <a:pt x="455" y="713"/>
                    <a:pt x="454" y="647"/>
                  </a:cubicBezTo>
                  <a:cubicBezTo>
                    <a:pt x="453" y="598"/>
                    <a:pt x="453" y="543"/>
                    <a:pt x="457" y="485"/>
                  </a:cubicBezTo>
                  <a:cubicBezTo>
                    <a:pt x="457" y="481"/>
                    <a:pt x="457" y="477"/>
                    <a:pt x="458" y="473"/>
                  </a:cubicBezTo>
                  <a:cubicBezTo>
                    <a:pt x="459" y="451"/>
                    <a:pt x="459" y="430"/>
                    <a:pt x="459" y="409"/>
                  </a:cubicBezTo>
                  <a:cubicBezTo>
                    <a:pt x="460" y="341"/>
                    <a:pt x="455" y="276"/>
                    <a:pt x="445" y="219"/>
                  </a:cubicBezTo>
                  <a:cubicBezTo>
                    <a:pt x="428" y="119"/>
                    <a:pt x="395" y="40"/>
                    <a:pt x="348" y="5"/>
                  </a:cubicBezTo>
                  <a:cubicBezTo>
                    <a:pt x="341" y="0"/>
                    <a:pt x="302" y="19"/>
                    <a:pt x="265" y="37"/>
                  </a:cubicBezTo>
                  <a:cubicBezTo>
                    <a:pt x="232" y="53"/>
                    <a:pt x="199" y="55"/>
                    <a:pt x="167" y="49"/>
                  </a:cubicBezTo>
                  <a:cubicBezTo>
                    <a:pt x="136" y="76"/>
                    <a:pt x="136" y="76"/>
                    <a:pt x="136" y="76"/>
                  </a:cubicBezTo>
                  <a:cubicBezTo>
                    <a:pt x="97" y="111"/>
                    <a:pt x="55" y="159"/>
                    <a:pt x="37" y="232"/>
                  </a:cubicBezTo>
                  <a:cubicBezTo>
                    <a:pt x="21" y="293"/>
                    <a:pt x="12" y="405"/>
                    <a:pt x="7" y="520"/>
                  </a:cubicBezTo>
                  <a:cubicBezTo>
                    <a:pt x="5" y="573"/>
                    <a:pt x="3" y="625"/>
                    <a:pt x="2" y="675"/>
                  </a:cubicBezTo>
                  <a:cubicBezTo>
                    <a:pt x="2" y="677"/>
                    <a:pt x="2" y="677"/>
                    <a:pt x="2" y="677"/>
                  </a:cubicBezTo>
                  <a:cubicBezTo>
                    <a:pt x="2" y="682"/>
                    <a:pt x="2" y="687"/>
                    <a:pt x="2" y="693"/>
                  </a:cubicBezTo>
                  <a:cubicBezTo>
                    <a:pt x="0" y="821"/>
                    <a:pt x="2" y="923"/>
                    <a:pt x="4" y="924"/>
                  </a:cubicBez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94">
              <a:extLst>
                <a:ext uri="{FF2B5EF4-FFF2-40B4-BE49-F238E27FC236}">
                  <a16:creationId xmlns:a16="http://schemas.microsoft.com/office/drawing/2014/main" id="{5FD47ED6-B954-439C-A927-229401EE1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4850" y="4501119"/>
              <a:ext cx="89167" cy="71652"/>
            </a:xfrm>
            <a:custGeom>
              <a:avLst/>
              <a:gdLst>
                <a:gd name="T0" fmla="*/ 120 w 120"/>
                <a:gd name="T1" fmla="*/ 3 h 96"/>
                <a:gd name="T2" fmla="*/ 4 w 120"/>
                <a:gd name="T3" fmla="*/ 96 h 96"/>
                <a:gd name="T4" fmla="*/ 0 w 120"/>
                <a:gd name="T5" fmla="*/ 48 h 96"/>
                <a:gd name="T6" fmla="*/ 61 w 120"/>
                <a:gd name="T7" fmla="*/ 0 h 96"/>
                <a:gd name="T8" fmla="*/ 120 w 120"/>
                <a:gd name="T9" fmla="*/ 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96">
                  <a:moveTo>
                    <a:pt x="120" y="3"/>
                  </a:moveTo>
                  <a:cubicBezTo>
                    <a:pt x="120" y="3"/>
                    <a:pt x="80" y="76"/>
                    <a:pt x="4" y="96"/>
                  </a:cubicBezTo>
                  <a:cubicBezTo>
                    <a:pt x="0" y="65"/>
                    <a:pt x="0" y="48"/>
                    <a:pt x="0" y="48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120" y="3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95">
              <a:extLst>
                <a:ext uri="{FF2B5EF4-FFF2-40B4-BE49-F238E27FC236}">
                  <a16:creationId xmlns:a16="http://schemas.microsoft.com/office/drawing/2014/main" id="{A24C587A-A397-4BB9-B090-EA02CA483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4694" y="4341892"/>
              <a:ext cx="184704" cy="211772"/>
            </a:xfrm>
            <a:custGeom>
              <a:avLst/>
              <a:gdLst>
                <a:gd name="T0" fmla="*/ 39 w 247"/>
                <a:gd name="T1" fmla="*/ 259 h 284"/>
                <a:gd name="T2" fmla="*/ 204 w 247"/>
                <a:gd name="T3" fmla="*/ 191 h 284"/>
                <a:gd name="T4" fmla="*/ 151 w 247"/>
                <a:gd name="T5" fmla="*/ 19 h 284"/>
                <a:gd name="T6" fmla="*/ 19 w 247"/>
                <a:gd name="T7" fmla="*/ 62 h 284"/>
                <a:gd name="T8" fmla="*/ 39 w 247"/>
                <a:gd name="T9" fmla="*/ 25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84">
                  <a:moveTo>
                    <a:pt x="39" y="259"/>
                  </a:moveTo>
                  <a:cubicBezTo>
                    <a:pt x="39" y="259"/>
                    <a:pt x="190" y="284"/>
                    <a:pt x="204" y="191"/>
                  </a:cubicBezTo>
                  <a:cubicBezTo>
                    <a:pt x="218" y="98"/>
                    <a:pt x="247" y="39"/>
                    <a:pt x="151" y="19"/>
                  </a:cubicBezTo>
                  <a:cubicBezTo>
                    <a:pt x="56" y="0"/>
                    <a:pt x="31" y="32"/>
                    <a:pt x="19" y="62"/>
                  </a:cubicBezTo>
                  <a:cubicBezTo>
                    <a:pt x="7" y="92"/>
                    <a:pt x="0" y="251"/>
                    <a:pt x="39" y="25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96">
              <a:extLst>
                <a:ext uri="{FF2B5EF4-FFF2-40B4-BE49-F238E27FC236}">
                  <a16:creationId xmlns:a16="http://schemas.microsoft.com/office/drawing/2014/main" id="{CA7C4E49-6776-455C-A897-A29051ECEF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799" y="4305269"/>
              <a:ext cx="265909" cy="181519"/>
            </a:xfrm>
            <a:custGeom>
              <a:avLst/>
              <a:gdLst>
                <a:gd name="T0" fmla="*/ 344 w 357"/>
                <a:gd name="T1" fmla="*/ 57 h 244"/>
                <a:gd name="T2" fmla="*/ 356 w 357"/>
                <a:gd name="T3" fmla="*/ 54 h 244"/>
                <a:gd name="T4" fmla="*/ 342 w 357"/>
                <a:gd name="T5" fmla="*/ 50 h 244"/>
                <a:gd name="T6" fmla="*/ 319 w 357"/>
                <a:gd name="T7" fmla="*/ 19 h 244"/>
                <a:gd name="T8" fmla="*/ 329 w 357"/>
                <a:gd name="T9" fmla="*/ 34 h 244"/>
                <a:gd name="T10" fmla="*/ 152 w 357"/>
                <a:gd name="T11" fmla="*/ 9 h 244"/>
                <a:gd name="T12" fmla="*/ 70 w 357"/>
                <a:gd name="T13" fmla="*/ 130 h 244"/>
                <a:gd name="T14" fmla="*/ 176 w 357"/>
                <a:gd name="T15" fmla="*/ 113 h 244"/>
                <a:gd name="T16" fmla="*/ 232 w 357"/>
                <a:gd name="T17" fmla="*/ 176 h 244"/>
                <a:gd name="T18" fmla="*/ 257 w 357"/>
                <a:gd name="T19" fmla="*/ 163 h 244"/>
                <a:gd name="T20" fmla="*/ 270 w 357"/>
                <a:gd name="T21" fmla="*/ 202 h 244"/>
                <a:gd name="T22" fmla="*/ 288 w 357"/>
                <a:gd name="T23" fmla="*/ 244 h 244"/>
                <a:gd name="T24" fmla="*/ 312 w 357"/>
                <a:gd name="T25" fmla="*/ 218 h 244"/>
                <a:gd name="T26" fmla="*/ 347 w 357"/>
                <a:gd name="T27" fmla="*/ 63 h 244"/>
                <a:gd name="T28" fmla="*/ 344 w 357"/>
                <a:gd name="T29" fmla="*/ 57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7" h="244">
                  <a:moveTo>
                    <a:pt x="344" y="57"/>
                  </a:moveTo>
                  <a:cubicBezTo>
                    <a:pt x="345" y="56"/>
                    <a:pt x="348" y="55"/>
                    <a:pt x="356" y="54"/>
                  </a:cubicBezTo>
                  <a:cubicBezTo>
                    <a:pt x="356" y="54"/>
                    <a:pt x="350" y="51"/>
                    <a:pt x="342" y="50"/>
                  </a:cubicBezTo>
                  <a:cubicBezTo>
                    <a:pt x="341" y="41"/>
                    <a:pt x="336" y="23"/>
                    <a:pt x="319" y="19"/>
                  </a:cubicBezTo>
                  <a:cubicBezTo>
                    <a:pt x="319" y="19"/>
                    <a:pt x="328" y="24"/>
                    <a:pt x="329" y="34"/>
                  </a:cubicBezTo>
                  <a:cubicBezTo>
                    <a:pt x="310" y="14"/>
                    <a:pt x="268" y="0"/>
                    <a:pt x="152" y="9"/>
                  </a:cubicBezTo>
                  <a:cubicBezTo>
                    <a:pt x="0" y="21"/>
                    <a:pt x="50" y="119"/>
                    <a:pt x="70" y="130"/>
                  </a:cubicBezTo>
                  <a:cubicBezTo>
                    <a:pt x="89" y="142"/>
                    <a:pt x="139" y="110"/>
                    <a:pt x="176" y="113"/>
                  </a:cubicBezTo>
                  <a:cubicBezTo>
                    <a:pt x="213" y="116"/>
                    <a:pt x="220" y="169"/>
                    <a:pt x="232" y="176"/>
                  </a:cubicBezTo>
                  <a:cubicBezTo>
                    <a:pt x="245" y="184"/>
                    <a:pt x="240" y="171"/>
                    <a:pt x="257" y="163"/>
                  </a:cubicBezTo>
                  <a:cubicBezTo>
                    <a:pt x="273" y="155"/>
                    <a:pt x="275" y="183"/>
                    <a:pt x="270" y="202"/>
                  </a:cubicBezTo>
                  <a:cubicBezTo>
                    <a:pt x="265" y="220"/>
                    <a:pt x="288" y="244"/>
                    <a:pt x="288" y="244"/>
                  </a:cubicBezTo>
                  <a:cubicBezTo>
                    <a:pt x="288" y="244"/>
                    <a:pt x="288" y="244"/>
                    <a:pt x="312" y="218"/>
                  </a:cubicBezTo>
                  <a:cubicBezTo>
                    <a:pt x="335" y="193"/>
                    <a:pt x="357" y="86"/>
                    <a:pt x="347" y="63"/>
                  </a:cubicBezTo>
                  <a:cubicBezTo>
                    <a:pt x="346" y="61"/>
                    <a:pt x="345" y="59"/>
                    <a:pt x="344" y="57"/>
                  </a:cubicBez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97">
              <a:extLst>
                <a:ext uri="{FF2B5EF4-FFF2-40B4-BE49-F238E27FC236}">
                  <a16:creationId xmlns:a16="http://schemas.microsoft.com/office/drawing/2014/main" id="{B0721ADB-6302-446E-92D8-A480D9675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110" y="4649996"/>
              <a:ext cx="45380" cy="70856"/>
            </a:xfrm>
            <a:custGeom>
              <a:avLst/>
              <a:gdLst>
                <a:gd name="T0" fmla="*/ 55 w 60"/>
                <a:gd name="T1" fmla="*/ 64 h 95"/>
                <a:gd name="T2" fmla="*/ 46 w 60"/>
                <a:gd name="T3" fmla="*/ 35 h 95"/>
                <a:gd name="T4" fmla="*/ 13 w 60"/>
                <a:gd name="T5" fmla="*/ 4 h 95"/>
                <a:gd name="T6" fmla="*/ 16 w 60"/>
                <a:gd name="T7" fmla="*/ 60 h 95"/>
                <a:gd name="T8" fmla="*/ 55 w 60"/>
                <a:gd name="T9" fmla="*/ 6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5">
                  <a:moveTo>
                    <a:pt x="55" y="64"/>
                  </a:moveTo>
                  <a:cubicBezTo>
                    <a:pt x="55" y="64"/>
                    <a:pt x="60" y="44"/>
                    <a:pt x="46" y="35"/>
                  </a:cubicBezTo>
                  <a:cubicBezTo>
                    <a:pt x="32" y="25"/>
                    <a:pt x="19" y="0"/>
                    <a:pt x="13" y="4"/>
                  </a:cubicBezTo>
                  <a:cubicBezTo>
                    <a:pt x="0" y="11"/>
                    <a:pt x="19" y="33"/>
                    <a:pt x="16" y="60"/>
                  </a:cubicBezTo>
                  <a:cubicBezTo>
                    <a:pt x="15" y="69"/>
                    <a:pt x="37" y="95"/>
                    <a:pt x="55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98">
              <a:extLst>
                <a:ext uri="{FF2B5EF4-FFF2-40B4-BE49-F238E27FC236}">
                  <a16:creationId xmlns:a16="http://schemas.microsoft.com/office/drawing/2014/main" id="{C269BF86-4EB8-40D0-88C8-D96049B82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7648" y="4829923"/>
              <a:ext cx="122605" cy="232472"/>
            </a:xfrm>
            <a:custGeom>
              <a:avLst/>
              <a:gdLst>
                <a:gd name="T0" fmla="*/ 160 w 164"/>
                <a:gd name="T1" fmla="*/ 311 h 311"/>
                <a:gd name="T2" fmla="*/ 163 w 164"/>
                <a:gd name="T3" fmla="*/ 149 h 311"/>
                <a:gd name="T4" fmla="*/ 164 w 164"/>
                <a:gd name="T5" fmla="*/ 137 h 311"/>
                <a:gd name="T6" fmla="*/ 96 w 164"/>
                <a:gd name="T7" fmla="*/ 0 h 311"/>
                <a:gd name="T8" fmla="*/ 160 w 164"/>
                <a:gd name="T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311">
                  <a:moveTo>
                    <a:pt x="160" y="311"/>
                  </a:moveTo>
                  <a:cubicBezTo>
                    <a:pt x="159" y="262"/>
                    <a:pt x="159" y="207"/>
                    <a:pt x="163" y="149"/>
                  </a:cubicBezTo>
                  <a:cubicBezTo>
                    <a:pt x="163" y="145"/>
                    <a:pt x="163" y="141"/>
                    <a:pt x="164" y="137"/>
                  </a:cubicBezTo>
                  <a:cubicBezTo>
                    <a:pt x="149" y="66"/>
                    <a:pt x="128" y="2"/>
                    <a:pt x="96" y="0"/>
                  </a:cubicBezTo>
                  <a:cubicBezTo>
                    <a:pt x="96" y="0"/>
                    <a:pt x="0" y="150"/>
                    <a:pt x="160" y="311"/>
                  </a:cubicBezTo>
                  <a:close/>
                </a:path>
              </a:pathLst>
            </a:custGeom>
            <a:solidFill>
              <a:srgbClr val="0606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99">
              <a:extLst>
                <a:ext uri="{FF2B5EF4-FFF2-40B4-BE49-F238E27FC236}">
                  <a16:creationId xmlns:a16="http://schemas.microsoft.com/office/drawing/2014/main" id="{53924C05-83CB-4B01-9EB0-AECEDD90E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6972" y="5231176"/>
              <a:ext cx="74041" cy="151266"/>
            </a:xfrm>
            <a:custGeom>
              <a:avLst/>
              <a:gdLst>
                <a:gd name="T0" fmla="*/ 99 w 99"/>
                <a:gd name="T1" fmla="*/ 32 h 203"/>
                <a:gd name="T2" fmla="*/ 82 w 99"/>
                <a:gd name="T3" fmla="*/ 124 h 203"/>
                <a:gd name="T4" fmla="*/ 21 w 99"/>
                <a:gd name="T5" fmla="*/ 194 h 203"/>
                <a:gd name="T6" fmla="*/ 27 w 99"/>
                <a:gd name="T7" fmla="*/ 119 h 203"/>
                <a:gd name="T8" fmla="*/ 7 w 99"/>
                <a:gd name="T9" fmla="*/ 145 h 203"/>
                <a:gd name="T10" fmla="*/ 2 w 99"/>
                <a:gd name="T11" fmla="*/ 98 h 203"/>
                <a:gd name="T12" fmla="*/ 48 w 99"/>
                <a:gd name="T13" fmla="*/ 27 h 203"/>
                <a:gd name="T14" fmla="*/ 99 w 99"/>
                <a:gd name="T15" fmla="*/ 32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03">
                  <a:moveTo>
                    <a:pt x="99" y="32"/>
                  </a:moveTo>
                  <a:cubicBezTo>
                    <a:pt x="99" y="32"/>
                    <a:pt x="91" y="109"/>
                    <a:pt x="82" y="124"/>
                  </a:cubicBezTo>
                  <a:cubicBezTo>
                    <a:pt x="73" y="138"/>
                    <a:pt x="36" y="185"/>
                    <a:pt x="21" y="194"/>
                  </a:cubicBezTo>
                  <a:cubicBezTo>
                    <a:pt x="5" y="203"/>
                    <a:pt x="30" y="133"/>
                    <a:pt x="27" y="119"/>
                  </a:cubicBezTo>
                  <a:cubicBezTo>
                    <a:pt x="24" y="105"/>
                    <a:pt x="14" y="144"/>
                    <a:pt x="7" y="145"/>
                  </a:cubicBezTo>
                  <a:cubicBezTo>
                    <a:pt x="0" y="146"/>
                    <a:pt x="2" y="111"/>
                    <a:pt x="2" y="98"/>
                  </a:cubicBezTo>
                  <a:cubicBezTo>
                    <a:pt x="1" y="85"/>
                    <a:pt x="36" y="54"/>
                    <a:pt x="48" y="27"/>
                  </a:cubicBezTo>
                  <a:cubicBezTo>
                    <a:pt x="60" y="0"/>
                    <a:pt x="99" y="32"/>
                    <a:pt x="99" y="3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100">
              <a:extLst>
                <a:ext uri="{FF2B5EF4-FFF2-40B4-BE49-F238E27FC236}">
                  <a16:creationId xmlns:a16="http://schemas.microsoft.com/office/drawing/2014/main" id="{B8D74938-C4C2-4E17-876A-70850FD8D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4210" y="4582325"/>
              <a:ext cx="295367" cy="706173"/>
            </a:xfrm>
            <a:custGeom>
              <a:avLst/>
              <a:gdLst>
                <a:gd name="T0" fmla="*/ 99 w 396"/>
                <a:gd name="T1" fmla="*/ 0 h 946"/>
                <a:gd name="T2" fmla="*/ 240 w 396"/>
                <a:gd name="T3" fmla="*/ 115 h 946"/>
                <a:gd name="T4" fmla="*/ 395 w 396"/>
                <a:gd name="T5" fmla="*/ 653 h 946"/>
                <a:gd name="T6" fmla="*/ 335 w 396"/>
                <a:gd name="T7" fmla="*/ 946 h 946"/>
                <a:gd name="T8" fmla="*/ 256 w 396"/>
                <a:gd name="T9" fmla="*/ 910 h 946"/>
                <a:gd name="T10" fmla="*/ 261 w 396"/>
                <a:gd name="T11" fmla="*/ 629 h 946"/>
                <a:gd name="T12" fmla="*/ 28 w 396"/>
                <a:gd name="T13" fmla="*/ 203 h 946"/>
                <a:gd name="T14" fmla="*/ 99 w 396"/>
                <a:gd name="T15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6" h="946">
                  <a:moveTo>
                    <a:pt x="99" y="0"/>
                  </a:moveTo>
                  <a:cubicBezTo>
                    <a:pt x="99" y="0"/>
                    <a:pt x="194" y="46"/>
                    <a:pt x="240" y="115"/>
                  </a:cubicBezTo>
                  <a:cubicBezTo>
                    <a:pt x="311" y="223"/>
                    <a:pt x="393" y="616"/>
                    <a:pt x="395" y="653"/>
                  </a:cubicBezTo>
                  <a:cubicBezTo>
                    <a:pt x="396" y="689"/>
                    <a:pt x="335" y="946"/>
                    <a:pt x="335" y="946"/>
                  </a:cubicBezTo>
                  <a:cubicBezTo>
                    <a:pt x="335" y="946"/>
                    <a:pt x="272" y="942"/>
                    <a:pt x="256" y="910"/>
                  </a:cubicBezTo>
                  <a:cubicBezTo>
                    <a:pt x="256" y="910"/>
                    <a:pt x="269" y="646"/>
                    <a:pt x="261" y="629"/>
                  </a:cubicBezTo>
                  <a:cubicBezTo>
                    <a:pt x="253" y="612"/>
                    <a:pt x="0" y="275"/>
                    <a:pt x="28" y="203"/>
                  </a:cubicBezTo>
                  <a:cubicBezTo>
                    <a:pt x="57" y="131"/>
                    <a:pt x="99" y="0"/>
                    <a:pt x="99" y="0"/>
                  </a:cubicBez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101">
              <a:extLst>
                <a:ext uri="{FF2B5EF4-FFF2-40B4-BE49-F238E27FC236}">
                  <a16:creationId xmlns:a16="http://schemas.microsoft.com/office/drawing/2014/main" id="{1561058F-8E56-4182-A9CF-E4C1C60E331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327" y="4676269"/>
              <a:ext cx="41399" cy="34234"/>
            </a:xfrm>
            <a:custGeom>
              <a:avLst/>
              <a:gdLst>
                <a:gd name="T0" fmla="*/ 47 w 52"/>
                <a:gd name="T1" fmla="*/ 0 h 43"/>
                <a:gd name="T2" fmla="*/ 52 w 52"/>
                <a:gd name="T3" fmla="*/ 43 h 43"/>
                <a:gd name="T4" fmla="*/ 0 w 52"/>
                <a:gd name="T5" fmla="*/ 31 h 43"/>
                <a:gd name="T6" fmla="*/ 47 w 52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3">
                  <a:moveTo>
                    <a:pt x="47" y="0"/>
                  </a:moveTo>
                  <a:lnTo>
                    <a:pt x="52" y="43"/>
                  </a:lnTo>
                  <a:lnTo>
                    <a:pt x="0" y="3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102">
              <a:extLst>
                <a:ext uri="{FF2B5EF4-FFF2-40B4-BE49-F238E27FC236}">
                  <a16:creationId xmlns:a16="http://schemas.microsoft.com/office/drawing/2014/main" id="{F8377358-BC48-44C0-AAE3-8136793461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1312" y="6057565"/>
              <a:ext cx="247599" cy="234064"/>
            </a:xfrm>
            <a:custGeom>
              <a:avLst/>
              <a:gdLst>
                <a:gd name="T0" fmla="*/ 290 w 331"/>
                <a:gd name="T1" fmla="*/ 314 h 314"/>
                <a:gd name="T2" fmla="*/ 15 w 331"/>
                <a:gd name="T3" fmla="*/ 314 h 314"/>
                <a:gd name="T4" fmla="*/ 51 w 331"/>
                <a:gd name="T5" fmla="*/ 271 h 314"/>
                <a:gd name="T6" fmla="*/ 93 w 331"/>
                <a:gd name="T7" fmla="*/ 276 h 314"/>
                <a:gd name="T8" fmla="*/ 200 w 331"/>
                <a:gd name="T9" fmla="*/ 9 h 314"/>
                <a:gd name="T10" fmla="*/ 174 w 331"/>
                <a:gd name="T11" fmla="*/ 162 h 314"/>
                <a:gd name="T12" fmla="*/ 125 w 331"/>
                <a:gd name="T13" fmla="*/ 284 h 314"/>
                <a:gd name="T14" fmla="*/ 148 w 331"/>
                <a:gd name="T15" fmla="*/ 288 h 314"/>
                <a:gd name="T16" fmla="*/ 263 w 331"/>
                <a:gd name="T17" fmla="*/ 133 h 314"/>
                <a:gd name="T18" fmla="*/ 256 w 331"/>
                <a:gd name="T19" fmla="*/ 221 h 314"/>
                <a:gd name="T20" fmla="*/ 157 w 331"/>
                <a:gd name="T21" fmla="*/ 290 h 314"/>
                <a:gd name="T22" fmla="*/ 211 w 331"/>
                <a:gd name="T23" fmla="*/ 294 h 314"/>
                <a:gd name="T24" fmla="*/ 290 w 331"/>
                <a:gd name="T2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1" h="314">
                  <a:moveTo>
                    <a:pt x="290" y="314"/>
                  </a:moveTo>
                  <a:cubicBezTo>
                    <a:pt x="15" y="314"/>
                    <a:pt x="15" y="314"/>
                    <a:pt x="15" y="314"/>
                  </a:cubicBezTo>
                  <a:cubicBezTo>
                    <a:pt x="0" y="302"/>
                    <a:pt x="25" y="273"/>
                    <a:pt x="51" y="271"/>
                  </a:cubicBezTo>
                  <a:cubicBezTo>
                    <a:pt x="62" y="271"/>
                    <a:pt x="77" y="273"/>
                    <a:pt x="93" y="276"/>
                  </a:cubicBezTo>
                  <a:cubicBezTo>
                    <a:pt x="97" y="226"/>
                    <a:pt x="118" y="0"/>
                    <a:pt x="200" y="9"/>
                  </a:cubicBezTo>
                  <a:cubicBezTo>
                    <a:pt x="292" y="19"/>
                    <a:pt x="200" y="109"/>
                    <a:pt x="174" y="162"/>
                  </a:cubicBezTo>
                  <a:cubicBezTo>
                    <a:pt x="155" y="201"/>
                    <a:pt x="135" y="257"/>
                    <a:pt x="125" y="284"/>
                  </a:cubicBezTo>
                  <a:cubicBezTo>
                    <a:pt x="133" y="285"/>
                    <a:pt x="141" y="287"/>
                    <a:pt x="148" y="288"/>
                  </a:cubicBezTo>
                  <a:cubicBezTo>
                    <a:pt x="161" y="251"/>
                    <a:pt x="206" y="125"/>
                    <a:pt x="263" y="133"/>
                  </a:cubicBezTo>
                  <a:cubicBezTo>
                    <a:pt x="331" y="141"/>
                    <a:pt x="304" y="192"/>
                    <a:pt x="256" y="221"/>
                  </a:cubicBezTo>
                  <a:cubicBezTo>
                    <a:pt x="221" y="243"/>
                    <a:pt x="178" y="275"/>
                    <a:pt x="157" y="290"/>
                  </a:cubicBezTo>
                  <a:cubicBezTo>
                    <a:pt x="174" y="293"/>
                    <a:pt x="193" y="295"/>
                    <a:pt x="211" y="294"/>
                  </a:cubicBezTo>
                  <a:cubicBezTo>
                    <a:pt x="258" y="293"/>
                    <a:pt x="281" y="307"/>
                    <a:pt x="290" y="31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103">
              <a:extLst>
                <a:ext uri="{FF2B5EF4-FFF2-40B4-BE49-F238E27FC236}">
                  <a16:creationId xmlns:a16="http://schemas.microsoft.com/office/drawing/2014/main" id="{F881CDA2-CF3F-44DD-960D-0F2C674FD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781" y="6076672"/>
              <a:ext cx="265114" cy="214957"/>
            </a:xfrm>
            <a:custGeom>
              <a:avLst/>
              <a:gdLst>
                <a:gd name="T0" fmla="*/ 211 w 355"/>
                <a:gd name="T1" fmla="*/ 275 h 288"/>
                <a:gd name="T2" fmla="*/ 94 w 355"/>
                <a:gd name="T3" fmla="*/ 201 h 288"/>
                <a:gd name="T4" fmla="*/ 206 w 355"/>
                <a:gd name="T5" fmla="*/ 275 h 288"/>
                <a:gd name="T6" fmla="*/ 183 w 355"/>
                <a:gd name="T7" fmla="*/ 273 h 288"/>
                <a:gd name="T8" fmla="*/ 94 w 355"/>
                <a:gd name="T9" fmla="*/ 288 h 288"/>
                <a:gd name="T10" fmla="*/ 355 w 355"/>
                <a:gd name="T11" fmla="*/ 288 h 288"/>
                <a:gd name="T12" fmla="*/ 336 w 355"/>
                <a:gd name="T13" fmla="*/ 264 h 288"/>
                <a:gd name="T14" fmla="*/ 312 w 355"/>
                <a:gd name="T15" fmla="*/ 262 h 288"/>
                <a:gd name="T16" fmla="*/ 295 w 355"/>
                <a:gd name="T17" fmla="*/ 201 h 288"/>
                <a:gd name="T18" fmla="*/ 267 w 355"/>
                <a:gd name="T19" fmla="*/ 268 h 288"/>
                <a:gd name="T20" fmla="*/ 246 w 355"/>
                <a:gd name="T21" fmla="*/ 272 h 288"/>
                <a:gd name="T22" fmla="*/ 94 w 355"/>
                <a:gd name="T23" fmla="*/ 6 h 288"/>
                <a:gd name="T24" fmla="*/ 233 w 355"/>
                <a:gd name="T25" fmla="*/ 273 h 288"/>
                <a:gd name="T26" fmla="*/ 211 w 355"/>
                <a:gd name="T27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5" h="288">
                  <a:moveTo>
                    <a:pt x="211" y="275"/>
                  </a:moveTo>
                  <a:cubicBezTo>
                    <a:pt x="197" y="252"/>
                    <a:pt x="153" y="193"/>
                    <a:pt x="94" y="201"/>
                  </a:cubicBezTo>
                  <a:cubicBezTo>
                    <a:pt x="31" y="209"/>
                    <a:pt x="165" y="251"/>
                    <a:pt x="206" y="275"/>
                  </a:cubicBezTo>
                  <a:cubicBezTo>
                    <a:pt x="197" y="276"/>
                    <a:pt x="189" y="275"/>
                    <a:pt x="183" y="273"/>
                  </a:cubicBezTo>
                  <a:cubicBezTo>
                    <a:pt x="156" y="263"/>
                    <a:pt x="109" y="282"/>
                    <a:pt x="94" y="288"/>
                  </a:cubicBezTo>
                  <a:cubicBezTo>
                    <a:pt x="355" y="288"/>
                    <a:pt x="355" y="288"/>
                    <a:pt x="355" y="288"/>
                  </a:cubicBezTo>
                  <a:cubicBezTo>
                    <a:pt x="353" y="282"/>
                    <a:pt x="348" y="272"/>
                    <a:pt x="336" y="264"/>
                  </a:cubicBezTo>
                  <a:cubicBezTo>
                    <a:pt x="332" y="262"/>
                    <a:pt x="323" y="261"/>
                    <a:pt x="312" y="262"/>
                  </a:cubicBezTo>
                  <a:cubicBezTo>
                    <a:pt x="328" y="244"/>
                    <a:pt x="338" y="185"/>
                    <a:pt x="295" y="201"/>
                  </a:cubicBezTo>
                  <a:cubicBezTo>
                    <a:pt x="264" y="212"/>
                    <a:pt x="264" y="247"/>
                    <a:pt x="267" y="268"/>
                  </a:cubicBezTo>
                  <a:cubicBezTo>
                    <a:pt x="260" y="269"/>
                    <a:pt x="253" y="271"/>
                    <a:pt x="246" y="272"/>
                  </a:cubicBezTo>
                  <a:cubicBezTo>
                    <a:pt x="233" y="205"/>
                    <a:pt x="187" y="11"/>
                    <a:pt x="94" y="6"/>
                  </a:cubicBezTo>
                  <a:cubicBezTo>
                    <a:pt x="0" y="0"/>
                    <a:pt x="174" y="207"/>
                    <a:pt x="233" y="273"/>
                  </a:cubicBezTo>
                  <a:cubicBezTo>
                    <a:pt x="225" y="274"/>
                    <a:pt x="218" y="275"/>
                    <a:pt x="211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cxnSp>
          <p:nvCxnSpPr>
            <p:cNvPr id="138" name="直接连接符 137">
              <a:extLst>
                <a:ext uri="{FF2B5EF4-FFF2-40B4-BE49-F238E27FC236}">
                  <a16:creationId xmlns:a16="http://schemas.microsoft.com/office/drawing/2014/main" id="{2684633E-FCB1-461B-8B5C-C75A10C8F12D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50" y="6299200"/>
              <a:ext cx="6619875" cy="0"/>
            </a:xfrm>
            <a:prstGeom prst="line">
              <a:avLst/>
            </a:prstGeom>
            <a:ln w="19050">
              <a:solidFill>
                <a:schemeClr val="accent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9" name="任意多边形: 形状 138">
            <a:extLst>
              <a:ext uri="{FF2B5EF4-FFF2-40B4-BE49-F238E27FC236}">
                <a16:creationId xmlns:a16="http://schemas.microsoft.com/office/drawing/2014/main" id="{68CA345D-7950-4B4F-B4AC-A3D5EF883CDF}"/>
              </a:ext>
            </a:extLst>
          </p:cNvPr>
          <p:cNvSpPr/>
          <p:nvPr userDrawn="1"/>
        </p:nvSpPr>
        <p:spPr>
          <a:xfrm>
            <a:off x="11542944" y="0"/>
            <a:ext cx="649057" cy="747984"/>
          </a:xfrm>
          <a:custGeom>
            <a:avLst/>
            <a:gdLst>
              <a:gd name="connsiteX0" fmla="*/ 0 w 649057"/>
              <a:gd name="connsiteY0" fmla="*/ 0 h 747984"/>
              <a:gd name="connsiteX1" fmla="*/ 649057 w 649057"/>
              <a:gd name="connsiteY1" fmla="*/ 0 h 747984"/>
              <a:gd name="connsiteX2" fmla="*/ 649057 w 649057"/>
              <a:gd name="connsiteY2" fmla="*/ 747984 h 747984"/>
              <a:gd name="connsiteX3" fmla="*/ 552694 w 649057"/>
              <a:gd name="connsiteY3" fmla="*/ 701563 h 747984"/>
              <a:gd name="connsiteX4" fmla="*/ 43672 w 649057"/>
              <a:gd name="connsiteY4" fmla="*/ 140690 h 747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9057" h="747984">
                <a:moveTo>
                  <a:pt x="0" y="0"/>
                </a:moveTo>
                <a:lnTo>
                  <a:pt x="649057" y="0"/>
                </a:lnTo>
                <a:lnTo>
                  <a:pt x="649057" y="747984"/>
                </a:lnTo>
                <a:lnTo>
                  <a:pt x="552694" y="701563"/>
                </a:lnTo>
                <a:cubicBezTo>
                  <a:pt x="325659" y="578231"/>
                  <a:pt x="145023" y="380311"/>
                  <a:pt x="43672" y="14069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40" name="文本占位符 150">
            <a:extLst>
              <a:ext uri="{FF2B5EF4-FFF2-40B4-BE49-F238E27FC236}">
                <a16:creationId xmlns:a16="http://schemas.microsoft.com/office/drawing/2014/main" id="{1180B849-4CF4-4AA0-A42D-F4C46FD865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45969" y="1794465"/>
            <a:ext cx="4989466" cy="70564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400" dirty="0" smtClean="0">
                <a:latin typeface="+mj-ea"/>
                <a:ea typeface="+mj-ea"/>
                <a:cs typeface="阿里巴巴普惠体 B" panose="00020600040101010101" pitchFamily="18" charset="-122"/>
              </a:defRPr>
            </a:lvl1pPr>
          </a:lstStyle>
          <a:p>
            <a:pPr marL="0" lvl="0"/>
            <a:r>
              <a:rPr lang="zh-CN" altLang="en-US" dirty="0"/>
              <a:t>新媒体营销推广之</a:t>
            </a:r>
          </a:p>
        </p:txBody>
      </p:sp>
      <p:sp>
        <p:nvSpPr>
          <p:cNvPr id="141" name="文本占位符 150">
            <a:extLst>
              <a:ext uri="{FF2B5EF4-FFF2-40B4-BE49-F238E27FC236}">
                <a16:creationId xmlns:a16="http://schemas.microsoft.com/office/drawing/2014/main" id="{980912D4-3B0B-4311-8368-2134556F5E9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79294" y="2377939"/>
            <a:ext cx="7636872" cy="761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800" dirty="0" smtClean="0">
                <a:gradFill>
                  <a:gsLst>
                    <a:gs pos="9000">
                      <a:schemeClr val="accent2"/>
                    </a:gs>
                    <a:gs pos="45000">
                      <a:schemeClr val="accent1"/>
                    </a:gs>
                  </a:gsLst>
                  <a:lin ang="5400000" scaled="0"/>
                </a:gradFill>
                <a:latin typeface="+mj-ea"/>
                <a:ea typeface="+mj-ea"/>
                <a:cs typeface="阿里巴巴普惠体 B" panose="00020600040101010101" pitchFamily="18" charset="-122"/>
              </a:defRPr>
            </a:lvl1pPr>
          </a:lstStyle>
          <a:p>
            <a:pPr marL="0" lvl="0"/>
            <a:r>
              <a:rPr lang="zh-CN" altLang="en-US" dirty="0"/>
              <a:t>如何策划一个爆款的线上活动</a:t>
            </a:r>
          </a:p>
        </p:txBody>
      </p:sp>
      <p:sp>
        <p:nvSpPr>
          <p:cNvPr id="142" name="文本占位符 150">
            <a:extLst>
              <a:ext uri="{FF2B5EF4-FFF2-40B4-BE49-F238E27FC236}">
                <a16:creationId xmlns:a16="http://schemas.microsoft.com/office/drawing/2014/main" id="{9FBA05D1-86FE-4B34-8056-0A7CE2AE2BC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359" y="3432356"/>
            <a:ext cx="2012089" cy="315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altLang="zh-CN" sz="1600" dirty="0" smtClean="0">
                <a:solidFill>
                  <a:srgbClr val="FCFBED"/>
                </a:solidFill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汇报人：</a:t>
            </a:r>
            <a:r>
              <a:rPr lang="en-US" altLang="zh-CN" dirty="0"/>
              <a:t>Microsoft</a:t>
            </a:r>
          </a:p>
        </p:txBody>
      </p:sp>
      <p:sp>
        <p:nvSpPr>
          <p:cNvPr id="143" name="文本占位符 150">
            <a:extLst>
              <a:ext uri="{FF2B5EF4-FFF2-40B4-BE49-F238E27FC236}">
                <a16:creationId xmlns:a16="http://schemas.microsoft.com/office/drawing/2014/main" id="{EC813D4B-C558-4C23-A0BE-4BFFAF0B4A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25339" y="3432356"/>
            <a:ext cx="1670650" cy="3153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altLang="zh-CN" sz="1600" dirty="0" smtClean="0">
                <a:solidFill>
                  <a:srgbClr val="FCFBED"/>
                </a:solidFill>
                <a:latin typeface="+mj-ea"/>
                <a:ea typeface="+mj-ea"/>
              </a:defRPr>
            </a:lvl1pPr>
          </a:lstStyle>
          <a:p>
            <a:pPr marL="0" lvl="0"/>
            <a:r>
              <a:rPr lang="en-US" altLang="zh-CN" dirty="0"/>
              <a:t>20XX</a:t>
            </a:r>
            <a:r>
              <a:rPr lang="zh-CN" altLang="en-US" dirty="0"/>
              <a:t>年</a:t>
            </a:r>
            <a:r>
              <a:rPr lang="en-US" altLang="zh-CN" dirty="0"/>
              <a:t>X</a:t>
            </a:r>
            <a:r>
              <a:rPr lang="zh-CN" altLang="en-US" dirty="0"/>
              <a:t>月</a:t>
            </a:r>
            <a:r>
              <a:rPr lang="en-US" altLang="zh-CN" dirty="0"/>
              <a:t>X</a:t>
            </a:r>
            <a:r>
              <a:rPr lang="zh-CN" altLang="en-US" dirty="0"/>
              <a:t>日</a:t>
            </a:r>
          </a:p>
        </p:txBody>
      </p:sp>
      <p:sp>
        <p:nvSpPr>
          <p:cNvPr id="144" name="文本占位符 160">
            <a:extLst>
              <a:ext uri="{FF2B5EF4-FFF2-40B4-BE49-F238E27FC236}">
                <a16:creationId xmlns:a16="http://schemas.microsoft.com/office/drawing/2014/main" id="{685E550E-CD8B-4F91-A267-5B8D5AB1D2C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92809" y="2987040"/>
            <a:ext cx="74072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dist">
              <a:buNone/>
              <a:defRPr lang="en-US" altLang="zh-CN" sz="1000" i="1" dirty="0" smtClean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defRPr>
            </a:lvl1pPr>
          </a:lstStyle>
          <a:p>
            <a:pPr marL="0" lvl="0" algn="dist"/>
            <a:r>
              <a:rPr lang="en-US" altLang="zh-CN" dirty="0"/>
              <a:t>HOW TO DESIGN A HOT STYLE ONLINE ACTIVITIES</a:t>
            </a:r>
          </a:p>
        </p:txBody>
      </p:sp>
    </p:spTree>
    <p:extLst>
      <p:ext uri="{BB962C8B-B14F-4D97-AF65-F5344CB8AC3E}">
        <p14:creationId xmlns:p14="http://schemas.microsoft.com/office/powerpoint/2010/main" val="2035235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矩形: 圆角 217">
            <a:extLst>
              <a:ext uri="{FF2B5EF4-FFF2-40B4-BE49-F238E27FC236}">
                <a16:creationId xmlns:a16="http://schemas.microsoft.com/office/drawing/2014/main" id="{6C2555CB-C0C7-4C99-B21B-5CD8422ED667}"/>
              </a:ext>
            </a:extLst>
          </p:cNvPr>
          <p:cNvSpPr/>
          <p:nvPr userDrawn="1"/>
        </p:nvSpPr>
        <p:spPr>
          <a:xfrm>
            <a:off x="1802233" y="460496"/>
            <a:ext cx="2875708" cy="4711699"/>
          </a:xfrm>
          <a:prstGeom prst="roundRect">
            <a:avLst>
              <a:gd name="adj" fmla="val 2402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9000" sy="99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Regular"/>
              <a:cs typeface="Arial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90CF8207-89AC-40E4-84AF-EDC0A531B836}"/>
              </a:ext>
            </a:extLst>
          </p:cNvPr>
          <p:cNvGrpSpPr/>
          <p:nvPr userDrawn="1"/>
        </p:nvGrpSpPr>
        <p:grpSpPr>
          <a:xfrm>
            <a:off x="-264432" y="6401485"/>
            <a:ext cx="674007" cy="623707"/>
            <a:chOff x="6502400" y="340360"/>
            <a:chExt cx="1276351" cy="1181100"/>
          </a:xfrm>
          <a:gradFill>
            <a:gsLst>
              <a:gs pos="12000">
                <a:schemeClr val="accent2"/>
              </a:gs>
              <a:gs pos="87000">
                <a:schemeClr val="accent1"/>
              </a:gs>
            </a:gsLst>
            <a:lin ang="2700000" scaled="0"/>
          </a:gradFill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99FF54A0-E3F5-4DE2-8F30-D4E4F7793E08}"/>
                </a:ext>
              </a:extLst>
            </p:cNvPr>
            <p:cNvGrpSpPr/>
            <p:nvPr/>
          </p:nvGrpSpPr>
          <p:grpSpPr>
            <a:xfrm>
              <a:off x="6502400" y="340360"/>
              <a:ext cx="1276351" cy="114300"/>
              <a:chOff x="6502400" y="340360"/>
              <a:chExt cx="1276351" cy="114300"/>
            </a:xfrm>
            <a:grpFill/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8D0C59B3-F57B-40BC-A791-3695360E7E8E}"/>
                  </a:ext>
                </a:extLst>
              </p:cNvPr>
              <p:cNvSpPr/>
              <p:nvPr/>
            </p:nvSpPr>
            <p:spPr>
              <a:xfrm>
                <a:off x="6502400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212AA09C-C60E-424C-A342-0CD704B937AE}"/>
                  </a:ext>
                </a:extLst>
              </p:cNvPr>
              <p:cNvSpPr/>
              <p:nvPr/>
            </p:nvSpPr>
            <p:spPr>
              <a:xfrm>
                <a:off x="6792913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A907AF67-6458-4F2E-A74E-E589D3B734E5}"/>
                  </a:ext>
                </a:extLst>
              </p:cNvPr>
              <p:cNvSpPr/>
              <p:nvPr/>
            </p:nvSpPr>
            <p:spPr>
              <a:xfrm>
                <a:off x="7083426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8DA75678-3C3B-45CF-BA9F-6045C2432152}"/>
                  </a:ext>
                </a:extLst>
              </p:cNvPr>
              <p:cNvSpPr/>
              <p:nvPr/>
            </p:nvSpPr>
            <p:spPr>
              <a:xfrm>
                <a:off x="7373939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3" name="椭圆 32">
                <a:extLst>
                  <a:ext uri="{FF2B5EF4-FFF2-40B4-BE49-F238E27FC236}">
                    <a16:creationId xmlns:a16="http://schemas.microsoft.com/office/drawing/2014/main" id="{DC0EFCAA-B2DA-40FA-A85F-C15DD50133B8}"/>
                  </a:ext>
                </a:extLst>
              </p:cNvPr>
              <p:cNvSpPr/>
              <p:nvPr/>
            </p:nvSpPr>
            <p:spPr>
              <a:xfrm>
                <a:off x="7664451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34359400-B56F-4DC7-BAA6-F7C7C4316FCB}"/>
                </a:ext>
              </a:extLst>
            </p:cNvPr>
            <p:cNvGrpSpPr/>
            <p:nvPr/>
          </p:nvGrpSpPr>
          <p:grpSpPr>
            <a:xfrm>
              <a:off x="6502400" y="607060"/>
              <a:ext cx="1276351" cy="114300"/>
              <a:chOff x="6502400" y="340360"/>
              <a:chExt cx="1276351" cy="114300"/>
            </a:xfrm>
            <a:grpFill/>
          </p:grpSpPr>
          <p:sp>
            <p:nvSpPr>
              <p:cNvPr id="24" name="椭圆 23">
                <a:extLst>
                  <a:ext uri="{FF2B5EF4-FFF2-40B4-BE49-F238E27FC236}">
                    <a16:creationId xmlns:a16="http://schemas.microsoft.com/office/drawing/2014/main" id="{C4549F13-1BCC-4908-B798-5477D660407A}"/>
                  </a:ext>
                </a:extLst>
              </p:cNvPr>
              <p:cNvSpPr/>
              <p:nvPr/>
            </p:nvSpPr>
            <p:spPr>
              <a:xfrm>
                <a:off x="6502400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C379010E-F3B7-49C8-AD55-7A129CD0074A}"/>
                  </a:ext>
                </a:extLst>
              </p:cNvPr>
              <p:cNvSpPr/>
              <p:nvPr/>
            </p:nvSpPr>
            <p:spPr>
              <a:xfrm>
                <a:off x="6792913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675F8582-A448-4C4D-B872-A364A30B8D14}"/>
                  </a:ext>
                </a:extLst>
              </p:cNvPr>
              <p:cNvSpPr/>
              <p:nvPr/>
            </p:nvSpPr>
            <p:spPr>
              <a:xfrm>
                <a:off x="7083426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D7A42263-CE05-47F5-8F3D-71AAA76DD622}"/>
                  </a:ext>
                </a:extLst>
              </p:cNvPr>
              <p:cNvSpPr/>
              <p:nvPr/>
            </p:nvSpPr>
            <p:spPr>
              <a:xfrm>
                <a:off x="7373939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2C16EEE4-9652-423F-AF06-E51CB9DF5397}"/>
                  </a:ext>
                </a:extLst>
              </p:cNvPr>
              <p:cNvSpPr/>
              <p:nvPr/>
            </p:nvSpPr>
            <p:spPr>
              <a:xfrm>
                <a:off x="7664451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55972D5B-B4A4-40DC-A583-4C9375127C9D}"/>
                </a:ext>
              </a:extLst>
            </p:cNvPr>
            <p:cNvGrpSpPr/>
            <p:nvPr/>
          </p:nvGrpSpPr>
          <p:grpSpPr>
            <a:xfrm>
              <a:off x="6502400" y="873760"/>
              <a:ext cx="1276351" cy="114300"/>
              <a:chOff x="6502400" y="340360"/>
              <a:chExt cx="1276351" cy="114300"/>
            </a:xfrm>
            <a:grpFill/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50EB656B-44FB-4D9C-908E-EBC4AA994BAE}"/>
                  </a:ext>
                </a:extLst>
              </p:cNvPr>
              <p:cNvSpPr/>
              <p:nvPr/>
            </p:nvSpPr>
            <p:spPr>
              <a:xfrm>
                <a:off x="6502400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1CABD8B7-B647-4312-B218-402A8F193D1D}"/>
                  </a:ext>
                </a:extLst>
              </p:cNvPr>
              <p:cNvSpPr/>
              <p:nvPr/>
            </p:nvSpPr>
            <p:spPr>
              <a:xfrm>
                <a:off x="6792913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76978FD4-6A7A-4003-BD5A-96F0844F4A64}"/>
                  </a:ext>
                </a:extLst>
              </p:cNvPr>
              <p:cNvSpPr/>
              <p:nvPr/>
            </p:nvSpPr>
            <p:spPr>
              <a:xfrm>
                <a:off x="7083426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椭圆 21">
                <a:extLst>
                  <a:ext uri="{FF2B5EF4-FFF2-40B4-BE49-F238E27FC236}">
                    <a16:creationId xmlns:a16="http://schemas.microsoft.com/office/drawing/2014/main" id="{BF2C1918-75BE-497A-8B05-BD2ACF1C3A0D}"/>
                  </a:ext>
                </a:extLst>
              </p:cNvPr>
              <p:cNvSpPr/>
              <p:nvPr/>
            </p:nvSpPr>
            <p:spPr>
              <a:xfrm>
                <a:off x="7373939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3" name="椭圆 22">
                <a:extLst>
                  <a:ext uri="{FF2B5EF4-FFF2-40B4-BE49-F238E27FC236}">
                    <a16:creationId xmlns:a16="http://schemas.microsoft.com/office/drawing/2014/main" id="{8107E388-5C51-4CCA-A4FE-351CAA8C030E}"/>
                  </a:ext>
                </a:extLst>
              </p:cNvPr>
              <p:cNvSpPr/>
              <p:nvPr/>
            </p:nvSpPr>
            <p:spPr>
              <a:xfrm>
                <a:off x="7664451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5BE8EA31-3EFC-4830-BCDC-AAED7F2A118D}"/>
                </a:ext>
              </a:extLst>
            </p:cNvPr>
            <p:cNvGrpSpPr/>
            <p:nvPr/>
          </p:nvGrpSpPr>
          <p:grpSpPr>
            <a:xfrm>
              <a:off x="6502400" y="1140460"/>
              <a:ext cx="1276351" cy="114300"/>
              <a:chOff x="6502400" y="340360"/>
              <a:chExt cx="1276351" cy="114300"/>
            </a:xfrm>
            <a:grpFill/>
          </p:grpSpPr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C2DD21A4-68CC-4113-8789-F1DC0E9E18FD}"/>
                  </a:ext>
                </a:extLst>
              </p:cNvPr>
              <p:cNvSpPr/>
              <p:nvPr/>
            </p:nvSpPr>
            <p:spPr>
              <a:xfrm>
                <a:off x="6502400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4">
                <a:extLst>
                  <a:ext uri="{FF2B5EF4-FFF2-40B4-BE49-F238E27FC236}">
                    <a16:creationId xmlns:a16="http://schemas.microsoft.com/office/drawing/2014/main" id="{2FF7C51E-4C17-47C5-93CB-9DA16FCFE2EA}"/>
                  </a:ext>
                </a:extLst>
              </p:cNvPr>
              <p:cNvSpPr/>
              <p:nvPr/>
            </p:nvSpPr>
            <p:spPr>
              <a:xfrm>
                <a:off x="6792913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5">
                <a:extLst>
                  <a:ext uri="{FF2B5EF4-FFF2-40B4-BE49-F238E27FC236}">
                    <a16:creationId xmlns:a16="http://schemas.microsoft.com/office/drawing/2014/main" id="{E159F395-FD90-4791-9093-7DF5551E3A3F}"/>
                  </a:ext>
                </a:extLst>
              </p:cNvPr>
              <p:cNvSpPr/>
              <p:nvPr/>
            </p:nvSpPr>
            <p:spPr>
              <a:xfrm>
                <a:off x="7083426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A7A55794-6EA9-40BE-A287-5EE5CC72241F}"/>
                  </a:ext>
                </a:extLst>
              </p:cNvPr>
              <p:cNvSpPr/>
              <p:nvPr/>
            </p:nvSpPr>
            <p:spPr>
              <a:xfrm>
                <a:off x="7373939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椭圆 17">
                <a:extLst>
                  <a:ext uri="{FF2B5EF4-FFF2-40B4-BE49-F238E27FC236}">
                    <a16:creationId xmlns:a16="http://schemas.microsoft.com/office/drawing/2014/main" id="{956096F2-0235-407A-B029-6B3AD6BA2724}"/>
                  </a:ext>
                </a:extLst>
              </p:cNvPr>
              <p:cNvSpPr/>
              <p:nvPr/>
            </p:nvSpPr>
            <p:spPr>
              <a:xfrm>
                <a:off x="7664451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4FEFE1B4-7802-44CE-ACB1-2ADE16D00D4D}"/>
                </a:ext>
              </a:extLst>
            </p:cNvPr>
            <p:cNvGrpSpPr/>
            <p:nvPr/>
          </p:nvGrpSpPr>
          <p:grpSpPr>
            <a:xfrm>
              <a:off x="6502400" y="1407160"/>
              <a:ext cx="1276351" cy="114300"/>
              <a:chOff x="6502400" y="340360"/>
              <a:chExt cx="1276351" cy="114300"/>
            </a:xfrm>
            <a:grpFill/>
          </p:grpSpPr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7C3AECC9-59A8-4AEC-B9E2-3C270CF3E190}"/>
                  </a:ext>
                </a:extLst>
              </p:cNvPr>
              <p:cNvSpPr/>
              <p:nvPr/>
            </p:nvSpPr>
            <p:spPr>
              <a:xfrm>
                <a:off x="6502400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F7EB3068-8C27-4E6C-862D-825C9DA48E3B}"/>
                  </a:ext>
                </a:extLst>
              </p:cNvPr>
              <p:cNvSpPr/>
              <p:nvPr/>
            </p:nvSpPr>
            <p:spPr>
              <a:xfrm>
                <a:off x="6792913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椭圆 10">
                <a:extLst>
                  <a:ext uri="{FF2B5EF4-FFF2-40B4-BE49-F238E27FC236}">
                    <a16:creationId xmlns:a16="http://schemas.microsoft.com/office/drawing/2014/main" id="{D2E870D6-81A5-4469-B765-3FBE9EAAC41A}"/>
                  </a:ext>
                </a:extLst>
              </p:cNvPr>
              <p:cNvSpPr/>
              <p:nvPr/>
            </p:nvSpPr>
            <p:spPr>
              <a:xfrm>
                <a:off x="7083426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AD153ACF-8D4E-49BB-ABF7-29285644452B}"/>
                  </a:ext>
                </a:extLst>
              </p:cNvPr>
              <p:cNvSpPr/>
              <p:nvPr/>
            </p:nvSpPr>
            <p:spPr>
              <a:xfrm>
                <a:off x="7373939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98DC9134-D400-438A-A8F6-16589F116D7A}"/>
                  </a:ext>
                </a:extLst>
              </p:cNvPr>
              <p:cNvSpPr/>
              <p:nvPr/>
            </p:nvSpPr>
            <p:spPr>
              <a:xfrm>
                <a:off x="7664451" y="340360"/>
                <a:ext cx="114300" cy="114300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3B5DE5FC-9983-432C-9358-0BE9C1572D10}"/>
              </a:ext>
            </a:extLst>
          </p:cNvPr>
          <p:cNvSpPr/>
          <p:nvPr userDrawn="1"/>
        </p:nvSpPr>
        <p:spPr>
          <a:xfrm>
            <a:off x="11379724" y="1"/>
            <a:ext cx="812276" cy="776445"/>
          </a:xfrm>
          <a:custGeom>
            <a:avLst/>
            <a:gdLst>
              <a:gd name="connsiteX0" fmla="*/ 0 w 812276"/>
              <a:gd name="connsiteY0" fmla="*/ 0 h 776445"/>
              <a:gd name="connsiteX1" fmla="*/ 812276 w 812276"/>
              <a:gd name="connsiteY1" fmla="*/ 0 h 776445"/>
              <a:gd name="connsiteX2" fmla="*/ 812276 w 812276"/>
              <a:gd name="connsiteY2" fmla="*/ 776445 h 776445"/>
              <a:gd name="connsiteX3" fmla="*/ 743686 w 812276"/>
              <a:gd name="connsiteY3" fmla="*/ 765977 h 776445"/>
              <a:gd name="connsiteX4" fmla="*/ 2499 w 812276"/>
              <a:gd name="connsiteY4" fmla="*/ 24790 h 776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2276" h="776445">
                <a:moveTo>
                  <a:pt x="0" y="0"/>
                </a:moveTo>
                <a:lnTo>
                  <a:pt x="812276" y="0"/>
                </a:lnTo>
                <a:lnTo>
                  <a:pt x="812276" y="776445"/>
                </a:lnTo>
                <a:lnTo>
                  <a:pt x="743686" y="765977"/>
                </a:lnTo>
                <a:cubicBezTo>
                  <a:pt x="371654" y="689848"/>
                  <a:pt x="78628" y="396823"/>
                  <a:pt x="2499" y="24790"/>
                </a:cubicBezTo>
                <a:close/>
              </a:path>
            </a:pathLst>
          </a:custGeom>
          <a:gradFill>
            <a:gsLst>
              <a:gs pos="8000">
                <a:schemeClr val="accent2"/>
              </a:gs>
              <a:gs pos="98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4D614CE5-53CB-46FA-930D-CBC6BE4D0A16}"/>
              </a:ext>
            </a:extLst>
          </p:cNvPr>
          <p:cNvSpPr/>
          <p:nvPr userDrawn="1"/>
        </p:nvSpPr>
        <p:spPr>
          <a:xfrm>
            <a:off x="0" y="1"/>
            <a:ext cx="976168" cy="1402665"/>
          </a:xfrm>
          <a:custGeom>
            <a:avLst/>
            <a:gdLst>
              <a:gd name="connsiteX0" fmla="*/ 0 w 976168"/>
              <a:gd name="connsiteY0" fmla="*/ 0 h 1402665"/>
              <a:gd name="connsiteX1" fmla="*/ 940652 w 976168"/>
              <a:gd name="connsiteY1" fmla="*/ 0 h 1402665"/>
              <a:gd name="connsiteX2" fmla="*/ 952880 w 976168"/>
              <a:gd name="connsiteY2" fmla="*/ 39394 h 1402665"/>
              <a:gd name="connsiteX3" fmla="*/ 976168 w 976168"/>
              <a:gd name="connsiteY3" fmla="*/ 270403 h 1402665"/>
              <a:gd name="connsiteX4" fmla="*/ 60927 w 976168"/>
              <a:gd name="connsiteY4" fmla="*/ 1393366 h 1402665"/>
              <a:gd name="connsiteX5" fmla="*/ 0 w 976168"/>
              <a:gd name="connsiteY5" fmla="*/ 1402665 h 1402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6168" h="1402665">
                <a:moveTo>
                  <a:pt x="0" y="0"/>
                </a:moveTo>
                <a:lnTo>
                  <a:pt x="940652" y="0"/>
                </a:lnTo>
                <a:lnTo>
                  <a:pt x="952880" y="39394"/>
                </a:lnTo>
                <a:cubicBezTo>
                  <a:pt x="968150" y="114012"/>
                  <a:pt x="976168" y="191271"/>
                  <a:pt x="976168" y="270403"/>
                </a:cubicBezTo>
                <a:cubicBezTo>
                  <a:pt x="976168" y="824328"/>
                  <a:pt x="583254" y="1286483"/>
                  <a:pt x="60927" y="1393366"/>
                </a:cubicBezTo>
                <a:lnTo>
                  <a:pt x="0" y="1402665"/>
                </a:lnTo>
                <a:close/>
              </a:path>
            </a:pathLst>
          </a:custGeom>
          <a:gradFill>
            <a:gsLst>
              <a:gs pos="8000">
                <a:schemeClr val="accent2"/>
              </a:gs>
              <a:gs pos="98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D70B04D6-7838-4492-870C-849F36525824}"/>
              </a:ext>
            </a:extLst>
          </p:cNvPr>
          <p:cNvSpPr/>
          <p:nvPr userDrawn="1"/>
        </p:nvSpPr>
        <p:spPr>
          <a:xfrm>
            <a:off x="1899887" y="549275"/>
            <a:ext cx="2875708" cy="4711699"/>
          </a:xfrm>
          <a:prstGeom prst="roundRect">
            <a:avLst>
              <a:gd name="adj" fmla="val 2402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9000" sy="99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Regular"/>
              <a:cs typeface="Arial" pitchFamily="34" charset="0"/>
            </a:endParaRP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2C78EC4B-77D0-463F-884A-336286D56A8A}"/>
              </a:ext>
            </a:extLst>
          </p:cNvPr>
          <p:cNvGrpSpPr/>
          <p:nvPr/>
        </p:nvGrpSpPr>
        <p:grpSpPr>
          <a:xfrm>
            <a:off x="6886518" y="852959"/>
            <a:ext cx="886902" cy="886904"/>
            <a:chOff x="1135585" y="2048451"/>
            <a:chExt cx="1613394" cy="1613396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8EA6F6CF-ABC0-4951-9D2E-F8C4451AC4DF}"/>
                </a:ext>
              </a:extLst>
            </p:cNvPr>
            <p:cNvGrpSpPr/>
            <p:nvPr/>
          </p:nvGrpSpPr>
          <p:grpSpPr>
            <a:xfrm>
              <a:off x="1135585" y="2048451"/>
              <a:ext cx="1613394" cy="1613396"/>
              <a:chOff x="1133019" y="2416926"/>
              <a:chExt cx="1613394" cy="1613396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F505CE03-095F-41EB-9824-2CDC49CA23A8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95B22743-A0FF-42D2-B698-9304B8E14C1E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47" name="弧形 46">
                  <a:extLst>
                    <a:ext uri="{FF2B5EF4-FFF2-40B4-BE49-F238E27FC236}">
                      <a16:creationId xmlns:a16="http://schemas.microsoft.com/office/drawing/2014/main" id="{6A3B672B-827D-4FB0-A287-DAAFF51A63E9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48" name="弧形 47">
                  <a:extLst>
                    <a:ext uri="{FF2B5EF4-FFF2-40B4-BE49-F238E27FC236}">
                      <a16:creationId xmlns:a16="http://schemas.microsoft.com/office/drawing/2014/main" id="{47745AA3-76C2-4FCD-BC9C-F990BEBF3709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 cap="rnd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44" name="椭圆 43">
              <a:extLst>
                <a:ext uri="{FF2B5EF4-FFF2-40B4-BE49-F238E27FC236}">
                  <a16:creationId xmlns:a16="http://schemas.microsoft.com/office/drawing/2014/main" id="{3DE5C955-724F-41CC-BAFF-F8F879F7DB56}"/>
                </a:ext>
              </a:extLst>
            </p:cNvPr>
            <p:cNvSpPr/>
            <p:nvPr/>
          </p:nvSpPr>
          <p:spPr>
            <a:xfrm>
              <a:off x="1395553" y="2308419"/>
              <a:ext cx="1093457" cy="1093461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000" dirty="0">
                <a:latin typeface="+mj-ea"/>
                <a:ea typeface="+mj-ea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F20B5316-9926-472F-927E-AEF03A0125F1}"/>
              </a:ext>
            </a:extLst>
          </p:cNvPr>
          <p:cNvGrpSpPr/>
          <p:nvPr userDrawn="1"/>
        </p:nvGrpSpPr>
        <p:grpSpPr>
          <a:xfrm>
            <a:off x="631825" y="3179837"/>
            <a:ext cx="5405930" cy="3133252"/>
            <a:chOff x="4965700" y="2331384"/>
            <a:chExt cx="6862270" cy="3977341"/>
          </a:xfrm>
        </p:grpSpPr>
        <p:sp>
          <p:nvSpPr>
            <p:cNvPr id="50" name="Freeform 5">
              <a:extLst>
                <a:ext uri="{FF2B5EF4-FFF2-40B4-BE49-F238E27FC236}">
                  <a16:creationId xmlns:a16="http://schemas.microsoft.com/office/drawing/2014/main" id="{39AAE599-7A85-415B-9152-47DCA59E35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5700" y="2331384"/>
              <a:ext cx="6862270" cy="3977341"/>
            </a:xfrm>
            <a:custGeom>
              <a:avLst/>
              <a:gdLst>
                <a:gd name="T0" fmla="*/ 939 w 8494"/>
                <a:gd name="T1" fmla="*/ 4919 h 4922"/>
                <a:gd name="T2" fmla="*/ 780 w 8494"/>
                <a:gd name="T3" fmla="*/ 2819 h 4922"/>
                <a:gd name="T4" fmla="*/ 2872 w 8494"/>
                <a:gd name="T5" fmla="*/ 2310 h 4922"/>
                <a:gd name="T6" fmla="*/ 4471 w 8494"/>
                <a:gd name="T7" fmla="*/ 1345 h 4922"/>
                <a:gd name="T8" fmla="*/ 7708 w 8494"/>
                <a:gd name="T9" fmla="*/ 2884 h 4922"/>
                <a:gd name="T10" fmla="*/ 7962 w 8494"/>
                <a:gd name="T11" fmla="*/ 4922 h 4922"/>
                <a:gd name="T12" fmla="*/ 939 w 8494"/>
                <a:gd name="T13" fmla="*/ 4919 h 49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494" h="4922">
                  <a:moveTo>
                    <a:pt x="939" y="4919"/>
                  </a:moveTo>
                  <a:cubicBezTo>
                    <a:pt x="939" y="4919"/>
                    <a:pt x="0" y="3911"/>
                    <a:pt x="780" y="2819"/>
                  </a:cubicBezTo>
                  <a:cubicBezTo>
                    <a:pt x="1473" y="1850"/>
                    <a:pt x="2280" y="1917"/>
                    <a:pt x="2872" y="2310"/>
                  </a:cubicBezTo>
                  <a:cubicBezTo>
                    <a:pt x="3124" y="2477"/>
                    <a:pt x="3852" y="2330"/>
                    <a:pt x="4471" y="1345"/>
                  </a:cubicBezTo>
                  <a:cubicBezTo>
                    <a:pt x="5315" y="0"/>
                    <a:pt x="8241" y="816"/>
                    <a:pt x="7708" y="2884"/>
                  </a:cubicBezTo>
                  <a:cubicBezTo>
                    <a:pt x="7450" y="3885"/>
                    <a:pt x="8494" y="3921"/>
                    <a:pt x="7962" y="4922"/>
                  </a:cubicBezTo>
                  <a:lnTo>
                    <a:pt x="939" y="4919"/>
                  </a:lnTo>
                  <a:close/>
                </a:path>
              </a:pathLst>
            </a:custGeom>
            <a:gradFill>
              <a:gsLst>
                <a:gs pos="22000">
                  <a:schemeClr val="accent2"/>
                </a:gs>
                <a:gs pos="94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Freeform 6">
              <a:extLst>
                <a:ext uri="{FF2B5EF4-FFF2-40B4-BE49-F238E27FC236}">
                  <a16:creationId xmlns:a16="http://schemas.microsoft.com/office/drawing/2014/main" id="{DC4FE770-F60B-4EA4-91DB-9D55A743B6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9776" y="4357018"/>
              <a:ext cx="617802" cy="494401"/>
            </a:xfrm>
            <a:custGeom>
              <a:avLst/>
              <a:gdLst>
                <a:gd name="T0" fmla="*/ 828 w 828"/>
                <a:gd name="T1" fmla="*/ 662 h 662"/>
                <a:gd name="T2" fmla="*/ 181 w 828"/>
                <a:gd name="T3" fmla="*/ 86 h 662"/>
                <a:gd name="T4" fmla="*/ 828 w 828"/>
                <a:gd name="T5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8" h="662">
                  <a:moveTo>
                    <a:pt x="828" y="662"/>
                  </a:moveTo>
                  <a:cubicBezTo>
                    <a:pt x="828" y="662"/>
                    <a:pt x="363" y="0"/>
                    <a:pt x="181" y="86"/>
                  </a:cubicBezTo>
                  <a:cubicBezTo>
                    <a:pt x="0" y="172"/>
                    <a:pt x="828" y="662"/>
                    <a:pt x="828" y="6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8">
              <a:extLst>
                <a:ext uri="{FF2B5EF4-FFF2-40B4-BE49-F238E27FC236}">
                  <a16:creationId xmlns:a16="http://schemas.microsoft.com/office/drawing/2014/main" id="{F896038B-E2E7-4435-B1DD-279429024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5399" y="5685770"/>
              <a:ext cx="690250" cy="539780"/>
            </a:xfrm>
            <a:custGeom>
              <a:avLst/>
              <a:gdLst>
                <a:gd name="T0" fmla="*/ 854 w 926"/>
                <a:gd name="T1" fmla="*/ 253 h 723"/>
                <a:gd name="T2" fmla="*/ 726 w 926"/>
                <a:gd name="T3" fmla="*/ 4 h 723"/>
                <a:gd name="T4" fmla="*/ 539 w 926"/>
                <a:gd name="T5" fmla="*/ 44 h 723"/>
                <a:gd name="T6" fmla="*/ 712 w 926"/>
                <a:gd name="T7" fmla="*/ 193 h 723"/>
                <a:gd name="T8" fmla="*/ 502 w 926"/>
                <a:gd name="T9" fmla="*/ 51 h 723"/>
                <a:gd name="T10" fmla="*/ 244 w 926"/>
                <a:gd name="T11" fmla="*/ 210 h 723"/>
                <a:gd name="T12" fmla="*/ 462 w 926"/>
                <a:gd name="T13" fmla="*/ 283 h 723"/>
                <a:gd name="T14" fmla="*/ 169 w 926"/>
                <a:gd name="T15" fmla="*/ 277 h 723"/>
                <a:gd name="T16" fmla="*/ 74 w 926"/>
                <a:gd name="T17" fmla="*/ 521 h 723"/>
                <a:gd name="T18" fmla="*/ 257 w 926"/>
                <a:gd name="T19" fmla="*/ 609 h 723"/>
                <a:gd name="T20" fmla="*/ 430 w 926"/>
                <a:gd name="T21" fmla="*/ 457 h 723"/>
                <a:gd name="T22" fmla="*/ 322 w 926"/>
                <a:gd name="T23" fmla="*/ 651 h 723"/>
                <a:gd name="T24" fmla="*/ 598 w 926"/>
                <a:gd name="T25" fmla="*/ 632 h 723"/>
                <a:gd name="T26" fmla="*/ 673 w 926"/>
                <a:gd name="T27" fmla="*/ 416 h 723"/>
                <a:gd name="T28" fmla="*/ 752 w 926"/>
                <a:gd name="T29" fmla="*/ 373 h 723"/>
                <a:gd name="T30" fmla="*/ 658 w 926"/>
                <a:gd name="T31" fmla="*/ 563 h 723"/>
                <a:gd name="T32" fmla="*/ 733 w 926"/>
                <a:gd name="T33" fmla="*/ 624 h 723"/>
                <a:gd name="T34" fmla="*/ 890 w 926"/>
                <a:gd name="T35" fmla="*/ 332 h 723"/>
                <a:gd name="T36" fmla="*/ 854 w 926"/>
                <a:gd name="T37" fmla="*/ 25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6" h="723">
                  <a:moveTo>
                    <a:pt x="854" y="253"/>
                  </a:moveTo>
                  <a:cubicBezTo>
                    <a:pt x="854" y="253"/>
                    <a:pt x="899" y="32"/>
                    <a:pt x="726" y="4"/>
                  </a:cubicBezTo>
                  <a:cubicBezTo>
                    <a:pt x="726" y="4"/>
                    <a:pt x="608" y="0"/>
                    <a:pt x="539" y="44"/>
                  </a:cubicBezTo>
                  <a:cubicBezTo>
                    <a:pt x="539" y="44"/>
                    <a:pt x="735" y="158"/>
                    <a:pt x="712" y="193"/>
                  </a:cubicBezTo>
                  <a:cubicBezTo>
                    <a:pt x="689" y="228"/>
                    <a:pt x="502" y="51"/>
                    <a:pt x="502" y="51"/>
                  </a:cubicBezTo>
                  <a:cubicBezTo>
                    <a:pt x="502" y="51"/>
                    <a:pt x="291" y="143"/>
                    <a:pt x="244" y="210"/>
                  </a:cubicBezTo>
                  <a:cubicBezTo>
                    <a:pt x="244" y="210"/>
                    <a:pt x="493" y="255"/>
                    <a:pt x="462" y="283"/>
                  </a:cubicBezTo>
                  <a:cubicBezTo>
                    <a:pt x="430" y="311"/>
                    <a:pt x="169" y="277"/>
                    <a:pt x="169" y="277"/>
                  </a:cubicBezTo>
                  <a:cubicBezTo>
                    <a:pt x="169" y="277"/>
                    <a:pt x="0" y="413"/>
                    <a:pt x="74" y="521"/>
                  </a:cubicBezTo>
                  <a:cubicBezTo>
                    <a:pt x="147" y="629"/>
                    <a:pt x="231" y="628"/>
                    <a:pt x="257" y="609"/>
                  </a:cubicBezTo>
                  <a:cubicBezTo>
                    <a:pt x="284" y="591"/>
                    <a:pt x="414" y="436"/>
                    <a:pt x="430" y="457"/>
                  </a:cubicBezTo>
                  <a:cubicBezTo>
                    <a:pt x="447" y="478"/>
                    <a:pt x="390" y="609"/>
                    <a:pt x="322" y="651"/>
                  </a:cubicBezTo>
                  <a:cubicBezTo>
                    <a:pt x="322" y="651"/>
                    <a:pt x="534" y="723"/>
                    <a:pt x="598" y="632"/>
                  </a:cubicBezTo>
                  <a:cubicBezTo>
                    <a:pt x="662" y="542"/>
                    <a:pt x="633" y="471"/>
                    <a:pt x="673" y="416"/>
                  </a:cubicBezTo>
                  <a:cubicBezTo>
                    <a:pt x="714" y="361"/>
                    <a:pt x="760" y="335"/>
                    <a:pt x="752" y="373"/>
                  </a:cubicBezTo>
                  <a:cubicBezTo>
                    <a:pt x="743" y="411"/>
                    <a:pt x="659" y="490"/>
                    <a:pt x="658" y="563"/>
                  </a:cubicBezTo>
                  <a:cubicBezTo>
                    <a:pt x="658" y="635"/>
                    <a:pt x="651" y="688"/>
                    <a:pt x="733" y="624"/>
                  </a:cubicBezTo>
                  <a:cubicBezTo>
                    <a:pt x="816" y="560"/>
                    <a:pt x="926" y="412"/>
                    <a:pt x="890" y="332"/>
                  </a:cubicBezTo>
                  <a:cubicBezTo>
                    <a:pt x="854" y="253"/>
                    <a:pt x="854" y="253"/>
                    <a:pt x="854" y="2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9">
              <a:extLst>
                <a:ext uri="{FF2B5EF4-FFF2-40B4-BE49-F238E27FC236}">
                  <a16:creationId xmlns:a16="http://schemas.microsoft.com/office/drawing/2014/main" id="{B669241D-6604-4247-B994-C17A5325F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596" y="5779714"/>
              <a:ext cx="669551" cy="259540"/>
            </a:xfrm>
            <a:custGeom>
              <a:avLst/>
              <a:gdLst>
                <a:gd name="T0" fmla="*/ 0 w 897"/>
                <a:gd name="T1" fmla="*/ 347 h 347"/>
                <a:gd name="T2" fmla="*/ 687 w 897"/>
                <a:gd name="T3" fmla="*/ 127 h 347"/>
                <a:gd name="T4" fmla="*/ 867 w 897"/>
                <a:gd name="T5" fmla="*/ 212 h 347"/>
                <a:gd name="T6" fmla="*/ 897 w 897"/>
                <a:gd name="T7" fmla="*/ 238 h 347"/>
                <a:gd name="T8" fmla="*/ 723 w 897"/>
                <a:gd name="T9" fmla="*/ 206 h 347"/>
                <a:gd name="T10" fmla="*/ 0 w 897"/>
                <a:gd name="T11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7" h="347">
                  <a:moveTo>
                    <a:pt x="0" y="347"/>
                  </a:moveTo>
                  <a:cubicBezTo>
                    <a:pt x="0" y="347"/>
                    <a:pt x="495" y="45"/>
                    <a:pt x="687" y="127"/>
                  </a:cubicBezTo>
                  <a:cubicBezTo>
                    <a:pt x="687" y="127"/>
                    <a:pt x="753" y="187"/>
                    <a:pt x="867" y="212"/>
                  </a:cubicBezTo>
                  <a:cubicBezTo>
                    <a:pt x="897" y="238"/>
                    <a:pt x="897" y="238"/>
                    <a:pt x="897" y="238"/>
                  </a:cubicBezTo>
                  <a:cubicBezTo>
                    <a:pt x="897" y="238"/>
                    <a:pt x="758" y="194"/>
                    <a:pt x="723" y="206"/>
                  </a:cubicBezTo>
                  <a:cubicBezTo>
                    <a:pt x="723" y="206"/>
                    <a:pt x="672" y="0"/>
                    <a:pt x="0" y="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10">
              <a:extLst>
                <a:ext uri="{FF2B5EF4-FFF2-40B4-BE49-F238E27FC236}">
                  <a16:creationId xmlns:a16="http://schemas.microsoft.com/office/drawing/2014/main" id="{B945B29C-B660-4E41-90CC-F4BB1D637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3163" y="5935757"/>
              <a:ext cx="242822" cy="130566"/>
            </a:xfrm>
            <a:custGeom>
              <a:avLst/>
              <a:gdLst>
                <a:gd name="T0" fmla="*/ 85 w 326"/>
                <a:gd name="T1" fmla="*/ 3 h 175"/>
                <a:gd name="T2" fmla="*/ 326 w 326"/>
                <a:gd name="T3" fmla="*/ 162 h 175"/>
                <a:gd name="T4" fmla="*/ 307 w 326"/>
                <a:gd name="T5" fmla="*/ 175 h 175"/>
                <a:gd name="T6" fmla="*/ 95 w 326"/>
                <a:gd name="T7" fmla="*/ 23 h 175"/>
                <a:gd name="T8" fmla="*/ 85 w 326"/>
                <a:gd name="T9" fmla="*/ 3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6" h="175">
                  <a:moveTo>
                    <a:pt x="85" y="3"/>
                  </a:moveTo>
                  <a:cubicBezTo>
                    <a:pt x="85" y="3"/>
                    <a:pt x="238" y="23"/>
                    <a:pt x="326" y="162"/>
                  </a:cubicBezTo>
                  <a:cubicBezTo>
                    <a:pt x="307" y="175"/>
                    <a:pt x="307" y="175"/>
                    <a:pt x="307" y="175"/>
                  </a:cubicBezTo>
                  <a:cubicBezTo>
                    <a:pt x="307" y="175"/>
                    <a:pt x="190" y="46"/>
                    <a:pt x="95" y="23"/>
                  </a:cubicBezTo>
                  <a:cubicBezTo>
                    <a:pt x="0" y="0"/>
                    <a:pt x="85" y="3"/>
                    <a:pt x="85" y="3"/>
                  </a:cubicBezTo>
                  <a:close/>
                </a:path>
              </a:pathLst>
            </a:custGeom>
            <a:solidFill>
              <a:srgbClr val="3A49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1">
              <a:extLst>
                <a:ext uri="{FF2B5EF4-FFF2-40B4-BE49-F238E27FC236}">
                  <a16:creationId xmlns:a16="http://schemas.microsoft.com/office/drawing/2014/main" id="{8B31753F-A7D8-4D0C-AB1D-22D7FF9AB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0285" y="4653181"/>
              <a:ext cx="1283371" cy="972083"/>
            </a:xfrm>
            <a:custGeom>
              <a:avLst/>
              <a:gdLst>
                <a:gd name="T0" fmla="*/ 1361 w 1720"/>
                <a:gd name="T1" fmla="*/ 991 h 1303"/>
                <a:gd name="T2" fmla="*/ 1552 w 1720"/>
                <a:gd name="T3" fmla="*/ 517 h 1303"/>
                <a:gd name="T4" fmla="*/ 1275 w 1720"/>
                <a:gd name="T5" fmla="*/ 306 h 1303"/>
                <a:gd name="T6" fmla="*/ 1275 w 1720"/>
                <a:gd name="T7" fmla="*/ 723 h 1303"/>
                <a:gd name="T8" fmla="*/ 1222 w 1720"/>
                <a:gd name="T9" fmla="*/ 263 h 1303"/>
                <a:gd name="T10" fmla="*/ 695 w 1720"/>
                <a:gd name="T11" fmla="*/ 96 h 1303"/>
                <a:gd name="T12" fmla="*/ 853 w 1720"/>
                <a:gd name="T13" fmla="*/ 484 h 1303"/>
                <a:gd name="T14" fmla="*/ 513 w 1720"/>
                <a:gd name="T15" fmla="*/ 72 h 1303"/>
                <a:gd name="T16" fmla="*/ 62 w 1720"/>
                <a:gd name="T17" fmla="*/ 230 h 1303"/>
                <a:gd name="T18" fmla="*/ 158 w 1720"/>
                <a:gd name="T19" fmla="*/ 589 h 1303"/>
                <a:gd name="T20" fmla="*/ 575 w 1720"/>
                <a:gd name="T21" fmla="*/ 647 h 1303"/>
                <a:gd name="T22" fmla="*/ 177 w 1720"/>
                <a:gd name="T23" fmla="*/ 728 h 1303"/>
                <a:gd name="T24" fmla="*/ 532 w 1720"/>
                <a:gd name="T25" fmla="*/ 1087 h 1303"/>
                <a:gd name="T26" fmla="*/ 920 w 1720"/>
                <a:gd name="T27" fmla="*/ 934 h 1303"/>
                <a:gd name="T28" fmla="*/ 1073 w 1720"/>
                <a:gd name="T29" fmla="*/ 991 h 1303"/>
                <a:gd name="T30" fmla="*/ 700 w 1720"/>
                <a:gd name="T31" fmla="*/ 1088 h 1303"/>
                <a:gd name="T32" fmla="*/ 704 w 1720"/>
                <a:gd name="T33" fmla="*/ 1265 h 1303"/>
                <a:gd name="T34" fmla="*/ 1294 w 1720"/>
                <a:gd name="T35" fmla="*/ 1135 h 1303"/>
                <a:gd name="T36" fmla="*/ 1361 w 1720"/>
                <a:gd name="T37" fmla="*/ 991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0" h="1303">
                  <a:moveTo>
                    <a:pt x="1361" y="991"/>
                  </a:moveTo>
                  <a:cubicBezTo>
                    <a:pt x="1361" y="991"/>
                    <a:pt x="1720" y="790"/>
                    <a:pt x="1552" y="517"/>
                  </a:cubicBezTo>
                  <a:cubicBezTo>
                    <a:pt x="1552" y="517"/>
                    <a:pt x="1418" y="349"/>
                    <a:pt x="1275" y="306"/>
                  </a:cubicBezTo>
                  <a:cubicBezTo>
                    <a:pt x="1275" y="306"/>
                    <a:pt x="1351" y="714"/>
                    <a:pt x="1275" y="723"/>
                  </a:cubicBezTo>
                  <a:cubicBezTo>
                    <a:pt x="1198" y="733"/>
                    <a:pt x="1222" y="263"/>
                    <a:pt x="1222" y="263"/>
                  </a:cubicBezTo>
                  <a:cubicBezTo>
                    <a:pt x="1222" y="263"/>
                    <a:pt x="843" y="81"/>
                    <a:pt x="695" y="96"/>
                  </a:cubicBezTo>
                  <a:cubicBezTo>
                    <a:pt x="695" y="96"/>
                    <a:pt x="930" y="493"/>
                    <a:pt x="853" y="484"/>
                  </a:cubicBezTo>
                  <a:cubicBezTo>
                    <a:pt x="776" y="474"/>
                    <a:pt x="513" y="72"/>
                    <a:pt x="513" y="72"/>
                  </a:cubicBezTo>
                  <a:cubicBezTo>
                    <a:pt x="513" y="72"/>
                    <a:pt x="125" y="0"/>
                    <a:pt x="62" y="230"/>
                  </a:cubicBezTo>
                  <a:cubicBezTo>
                    <a:pt x="0" y="460"/>
                    <a:pt x="101" y="575"/>
                    <a:pt x="158" y="589"/>
                  </a:cubicBezTo>
                  <a:cubicBezTo>
                    <a:pt x="216" y="603"/>
                    <a:pt x="585" y="599"/>
                    <a:pt x="575" y="647"/>
                  </a:cubicBezTo>
                  <a:cubicBezTo>
                    <a:pt x="566" y="694"/>
                    <a:pt x="316" y="771"/>
                    <a:pt x="177" y="728"/>
                  </a:cubicBezTo>
                  <a:cubicBezTo>
                    <a:pt x="177" y="728"/>
                    <a:pt x="331" y="1106"/>
                    <a:pt x="532" y="1087"/>
                  </a:cubicBezTo>
                  <a:cubicBezTo>
                    <a:pt x="733" y="1068"/>
                    <a:pt x="795" y="944"/>
                    <a:pt x="920" y="934"/>
                  </a:cubicBezTo>
                  <a:cubicBezTo>
                    <a:pt x="1045" y="924"/>
                    <a:pt x="1136" y="958"/>
                    <a:pt x="1073" y="991"/>
                  </a:cubicBezTo>
                  <a:cubicBezTo>
                    <a:pt x="1011" y="1025"/>
                    <a:pt x="800" y="1002"/>
                    <a:pt x="700" y="1088"/>
                  </a:cubicBezTo>
                  <a:cubicBezTo>
                    <a:pt x="599" y="1174"/>
                    <a:pt x="518" y="1226"/>
                    <a:pt x="704" y="1265"/>
                  </a:cubicBezTo>
                  <a:cubicBezTo>
                    <a:pt x="891" y="1303"/>
                    <a:pt x="1227" y="1279"/>
                    <a:pt x="1294" y="1135"/>
                  </a:cubicBezTo>
                  <a:cubicBezTo>
                    <a:pt x="1361" y="991"/>
                    <a:pt x="1361" y="991"/>
                    <a:pt x="1361" y="9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2">
              <a:extLst>
                <a:ext uri="{FF2B5EF4-FFF2-40B4-BE49-F238E27FC236}">
                  <a16:creationId xmlns:a16="http://schemas.microsoft.com/office/drawing/2014/main" id="{9B8D16BF-5BD7-4A4B-811C-D11799494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416" y="4878487"/>
              <a:ext cx="953771" cy="829574"/>
            </a:xfrm>
            <a:custGeom>
              <a:avLst/>
              <a:gdLst>
                <a:gd name="T0" fmla="*/ 0 w 1279"/>
                <a:gd name="T1" fmla="*/ 0 h 1111"/>
                <a:gd name="T2" fmla="*/ 1121 w 1279"/>
                <a:gd name="T3" fmla="*/ 689 h 1111"/>
                <a:gd name="T4" fmla="*/ 1217 w 1279"/>
                <a:gd name="T5" fmla="*/ 1039 h 1111"/>
                <a:gd name="T6" fmla="*/ 1217 w 1279"/>
                <a:gd name="T7" fmla="*/ 1111 h 1111"/>
                <a:gd name="T8" fmla="*/ 1054 w 1279"/>
                <a:gd name="T9" fmla="*/ 833 h 1111"/>
                <a:gd name="T10" fmla="*/ 0 w 1279"/>
                <a:gd name="T11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9" h="1111">
                  <a:moveTo>
                    <a:pt x="0" y="0"/>
                  </a:moveTo>
                  <a:cubicBezTo>
                    <a:pt x="0" y="0"/>
                    <a:pt x="1006" y="325"/>
                    <a:pt x="1121" y="689"/>
                  </a:cubicBezTo>
                  <a:cubicBezTo>
                    <a:pt x="1121" y="689"/>
                    <a:pt x="1116" y="852"/>
                    <a:pt x="1217" y="1039"/>
                  </a:cubicBezTo>
                  <a:cubicBezTo>
                    <a:pt x="1217" y="1111"/>
                    <a:pt x="1217" y="1111"/>
                    <a:pt x="1217" y="1111"/>
                  </a:cubicBezTo>
                  <a:cubicBezTo>
                    <a:pt x="1217" y="1111"/>
                    <a:pt x="1111" y="867"/>
                    <a:pt x="1054" y="833"/>
                  </a:cubicBezTo>
                  <a:cubicBezTo>
                    <a:pt x="1054" y="833"/>
                    <a:pt x="1279" y="5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3">
              <a:extLst>
                <a:ext uri="{FF2B5EF4-FFF2-40B4-BE49-F238E27FC236}">
                  <a16:creationId xmlns:a16="http://schemas.microsoft.com/office/drawing/2014/main" id="{9DE85FF1-0A77-46A3-815B-9D221D58D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4562" y="5563165"/>
              <a:ext cx="187888" cy="480866"/>
            </a:xfrm>
            <a:custGeom>
              <a:avLst/>
              <a:gdLst>
                <a:gd name="T0" fmla="*/ 97 w 252"/>
                <a:gd name="T1" fmla="*/ 122 h 645"/>
                <a:gd name="T2" fmla="*/ 163 w 252"/>
                <a:gd name="T3" fmla="*/ 645 h 645"/>
                <a:gd name="T4" fmla="*/ 123 w 252"/>
                <a:gd name="T5" fmla="*/ 634 h 645"/>
                <a:gd name="T6" fmla="*/ 81 w 252"/>
                <a:gd name="T7" fmla="*/ 159 h 645"/>
                <a:gd name="T8" fmla="*/ 97 w 252"/>
                <a:gd name="T9" fmla="*/ 122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2" h="645">
                  <a:moveTo>
                    <a:pt x="97" y="122"/>
                  </a:moveTo>
                  <a:cubicBezTo>
                    <a:pt x="97" y="122"/>
                    <a:pt x="252" y="358"/>
                    <a:pt x="163" y="645"/>
                  </a:cubicBezTo>
                  <a:cubicBezTo>
                    <a:pt x="123" y="634"/>
                    <a:pt x="123" y="634"/>
                    <a:pt x="123" y="634"/>
                  </a:cubicBezTo>
                  <a:cubicBezTo>
                    <a:pt x="123" y="634"/>
                    <a:pt x="162" y="318"/>
                    <a:pt x="81" y="159"/>
                  </a:cubicBezTo>
                  <a:cubicBezTo>
                    <a:pt x="0" y="0"/>
                    <a:pt x="97" y="122"/>
                    <a:pt x="97" y="122"/>
                  </a:cubicBezTo>
                  <a:close/>
                </a:path>
              </a:pathLst>
            </a:custGeom>
            <a:solidFill>
              <a:srgbClr val="3A49C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4">
              <a:extLst>
                <a:ext uri="{FF2B5EF4-FFF2-40B4-BE49-F238E27FC236}">
                  <a16:creationId xmlns:a16="http://schemas.microsoft.com/office/drawing/2014/main" id="{4D30F356-7CF3-43F1-9434-94610C7D93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08423" y="4137284"/>
              <a:ext cx="409214" cy="2154345"/>
            </a:xfrm>
            <a:custGeom>
              <a:avLst/>
              <a:gdLst>
                <a:gd name="T0" fmla="*/ 549 w 549"/>
                <a:gd name="T1" fmla="*/ 0 h 2888"/>
                <a:gd name="T2" fmla="*/ 11 w 549"/>
                <a:gd name="T3" fmla="*/ 2779 h 2888"/>
                <a:gd name="T4" fmla="*/ 101 w 549"/>
                <a:gd name="T5" fmla="*/ 2888 h 2888"/>
                <a:gd name="T6" fmla="*/ 385 w 549"/>
                <a:gd name="T7" fmla="*/ 2888 h 2888"/>
                <a:gd name="T8" fmla="*/ 549 w 549"/>
                <a:gd name="T9" fmla="*/ 0 h 28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9" h="2888">
                  <a:moveTo>
                    <a:pt x="549" y="0"/>
                  </a:moveTo>
                  <a:cubicBezTo>
                    <a:pt x="11" y="2779"/>
                    <a:pt x="11" y="2779"/>
                    <a:pt x="11" y="2779"/>
                  </a:cubicBezTo>
                  <a:cubicBezTo>
                    <a:pt x="0" y="2836"/>
                    <a:pt x="44" y="2888"/>
                    <a:pt x="101" y="2888"/>
                  </a:cubicBezTo>
                  <a:cubicBezTo>
                    <a:pt x="385" y="2888"/>
                    <a:pt x="385" y="2888"/>
                    <a:pt x="385" y="2888"/>
                  </a:cubicBezTo>
                  <a:lnTo>
                    <a:pt x="54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15">
              <a:extLst>
                <a:ext uri="{FF2B5EF4-FFF2-40B4-BE49-F238E27FC236}">
                  <a16:creationId xmlns:a16="http://schemas.microsoft.com/office/drawing/2014/main" id="{D8114CCC-D42D-4B19-9AB7-D67644690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3970" y="4252724"/>
              <a:ext cx="901226" cy="653628"/>
            </a:xfrm>
            <a:custGeom>
              <a:avLst/>
              <a:gdLst>
                <a:gd name="T0" fmla="*/ 242 w 1209"/>
                <a:gd name="T1" fmla="*/ 641 h 876"/>
                <a:gd name="T2" fmla="*/ 127 w 1209"/>
                <a:gd name="T3" fmla="*/ 303 h 876"/>
                <a:gd name="T4" fmla="*/ 329 w 1209"/>
                <a:gd name="T5" fmla="*/ 168 h 876"/>
                <a:gd name="T6" fmla="*/ 312 w 1209"/>
                <a:gd name="T7" fmla="*/ 457 h 876"/>
                <a:gd name="T8" fmla="*/ 367 w 1209"/>
                <a:gd name="T9" fmla="*/ 140 h 876"/>
                <a:gd name="T10" fmla="*/ 740 w 1209"/>
                <a:gd name="T11" fmla="*/ 44 h 876"/>
                <a:gd name="T12" fmla="*/ 615 w 1209"/>
                <a:gd name="T13" fmla="*/ 308 h 876"/>
                <a:gd name="T14" fmla="*/ 868 w 1209"/>
                <a:gd name="T15" fmla="*/ 35 h 876"/>
                <a:gd name="T16" fmla="*/ 1175 w 1209"/>
                <a:gd name="T17" fmla="*/ 163 h 876"/>
                <a:gd name="T18" fmla="*/ 1094 w 1209"/>
                <a:gd name="T19" fmla="*/ 409 h 876"/>
                <a:gd name="T20" fmla="*/ 802 w 1209"/>
                <a:gd name="T21" fmla="*/ 432 h 876"/>
                <a:gd name="T22" fmla="*/ 1075 w 1209"/>
                <a:gd name="T23" fmla="*/ 505 h 876"/>
                <a:gd name="T24" fmla="*/ 814 w 1209"/>
                <a:gd name="T25" fmla="*/ 740 h 876"/>
                <a:gd name="T26" fmla="*/ 550 w 1209"/>
                <a:gd name="T27" fmla="*/ 618 h 876"/>
                <a:gd name="T28" fmla="*/ 441 w 1209"/>
                <a:gd name="T29" fmla="*/ 652 h 876"/>
                <a:gd name="T30" fmla="*/ 697 w 1209"/>
                <a:gd name="T31" fmla="*/ 734 h 876"/>
                <a:gd name="T32" fmla="*/ 687 w 1209"/>
                <a:gd name="T33" fmla="*/ 857 h 876"/>
                <a:gd name="T34" fmla="*/ 283 w 1209"/>
                <a:gd name="T35" fmla="*/ 743 h 876"/>
                <a:gd name="T36" fmla="*/ 242 w 1209"/>
                <a:gd name="T37" fmla="*/ 641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09" h="876">
                  <a:moveTo>
                    <a:pt x="242" y="641"/>
                  </a:moveTo>
                  <a:cubicBezTo>
                    <a:pt x="242" y="641"/>
                    <a:pt x="0" y="486"/>
                    <a:pt x="127" y="303"/>
                  </a:cubicBezTo>
                  <a:cubicBezTo>
                    <a:pt x="127" y="303"/>
                    <a:pt x="227" y="192"/>
                    <a:pt x="329" y="168"/>
                  </a:cubicBezTo>
                  <a:cubicBezTo>
                    <a:pt x="329" y="168"/>
                    <a:pt x="259" y="448"/>
                    <a:pt x="312" y="457"/>
                  </a:cubicBezTo>
                  <a:cubicBezTo>
                    <a:pt x="365" y="467"/>
                    <a:pt x="367" y="140"/>
                    <a:pt x="367" y="140"/>
                  </a:cubicBezTo>
                  <a:cubicBezTo>
                    <a:pt x="367" y="140"/>
                    <a:pt x="638" y="28"/>
                    <a:pt x="740" y="44"/>
                  </a:cubicBezTo>
                  <a:cubicBezTo>
                    <a:pt x="740" y="44"/>
                    <a:pt x="561" y="311"/>
                    <a:pt x="615" y="308"/>
                  </a:cubicBezTo>
                  <a:cubicBezTo>
                    <a:pt x="669" y="304"/>
                    <a:pt x="868" y="35"/>
                    <a:pt x="868" y="35"/>
                  </a:cubicBezTo>
                  <a:cubicBezTo>
                    <a:pt x="868" y="35"/>
                    <a:pt x="1141" y="0"/>
                    <a:pt x="1175" y="163"/>
                  </a:cubicBezTo>
                  <a:cubicBezTo>
                    <a:pt x="1209" y="325"/>
                    <a:pt x="1134" y="401"/>
                    <a:pt x="1094" y="409"/>
                  </a:cubicBezTo>
                  <a:cubicBezTo>
                    <a:pt x="1053" y="416"/>
                    <a:pt x="797" y="398"/>
                    <a:pt x="802" y="432"/>
                  </a:cubicBezTo>
                  <a:cubicBezTo>
                    <a:pt x="806" y="466"/>
                    <a:pt x="977" y="529"/>
                    <a:pt x="1075" y="505"/>
                  </a:cubicBezTo>
                  <a:cubicBezTo>
                    <a:pt x="1075" y="505"/>
                    <a:pt x="953" y="762"/>
                    <a:pt x="814" y="740"/>
                  </a:cubicBezTo>
                  <a:cubicBezTo>
                    <a:pt x="675" y="719"/>
                    <a:pt x="637" y="630"/>
                    <a:pt x="550" y="618"/>
                  </a:cubicBezTo>
                  <a:cubicBezTo>
                    <a:pt x="464" y="607"/>
                    <a:pt x="400" y="626"/>
                    <a:pt x="441" y="652"/>
                  </a:cubicBezTo>
                  <a:cubicBezTo>
                    <a:pt x="483" y="678"/>
                    <a:pt x="631" y="671"/>
                    <a:pt x="697" y="734"/>
                  </a:cubicBezTo>
                  <a:cubicBezTo>
                    <a:pt x="764" y="798"/>
                    <a:pt x="819" y="837"/>
                    <a:pt x="687" y="857"/>
                  </a:cubicBezTo>
                  <a:cubicBezTo>
                    <a:pt x="556" y="876"/>
                    <a:pt x="323" y="846"/>
                    <a:pt x="283" y="743"/>
                  </a:cubicBezTo>
                  <a:cubicBezTo>
                    <a:pt x="242" y="641"/>
                    <a:pt x="242" y="641"/>
                    <a:pt x="242" y="64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16">
              <a:extLst>
                <a:ext uri="{FF2B5EF4-FFF2-40B4-BE49-F238E27FC236}">
                  <a16:creationId xmlns:a16="http://schemas.microsoft.com/office/drawing/2014/main" id="{B0F41350-D49B-4EBA-B8AC-492036EB2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7468" y="4406378"/>
              <a:ext cx="678308" cy="540577"/>
            </a:xfrm>
            <a:custGeom>
              <a:avLst/>
              <a:gdLst>
                <a:gd name="T0" fmla="*/ 910 w 910"/>
                <a:gd name="T1" fmla="*/ 0 h 724"/>
                <a:gd name="T2" fmla="*/ 103 w 910"/>
                <a:gd name="T3" fmla="*/ 435 h 724"/>
                <a:gd name="T4" fmla="*/ 22 w 910"/>
                <a:gd name="T5" fmla="*/ 674 h 724"/>
                <a:gd name="T6" fmla="*/ 19 w 910"/>
                <a:gd name="T7" fmla="*/ 724 h 724"/>
                <a:gd name="T8" fmla="*/ 144 w 910"/>
                <a:gd name="T9" fmla="*/ 537 h 724"/>
                <a:gd name="T10" fmla="*/ 910 w 910"/>
                <a:gd name="T11" fmla="*/ 0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10" h="724">
                  <a:moveTo>
                    <a:pt x="910" y="0"/>
                  </a:moveTo>
                  <a:cubicBezTo>
                    <a:pt x="910" y="0"/>
                    <a:pt x="197" y="186"/>
                    <a:pt x="103" y="435"/>
                  </a:cubicBezTo>
                  <a:cubicBezTo>
                    <a:pt x="103" y="435"/>
                    <a:pt x="99" y="548"/>
                    <a:pt x="22" y="674"/>
                  </a:cubicBezTo>
                  <a:cubicBezTo>
                    <a:pt x="19" y="724"/>
                    <a:pt x="19" y="724"/>
                    <a:pt x="19" y="724"/>
                  </a:cubicBezTo>
                  <a:cubicBezTo>
                    <a:pt x="19" y="724"/>
                    <a:pt x="102" y="558"/>
                    <a:pt x="144" y="537"/>
                  </a:cubicBezTo>
                  <a:cubicBezTo>
                    <a:pt x="144" y="537"/>
                    <a:pt x="0" y="308"/>
                    <a:pt x="91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17">
              <a:extLst>
                <a:ext uri="{FF2B5EF4-FFF2-40B4-BE49-F238E27FC236}">
                  <a16:creationId xmlns:a16="http://schemas.microsoft.com/office/drawing/2014/main" id="{4B52558F-834A-4B0F-9069-D37665B2F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36612" y="4849030"/>
              <a:ext cx="140916" cy="329600"/>
            </a:xfrm>
            <a:custGeom>
              <a:avLst/>
              <a:gdLst>
                <a:gd name="T0" fmla="*/ 117 w 189"/>
                <a:gd name="T1" fmla="*/ 81 h 442"/>
                <a:gd name="T2" fmla="*/ 50 w 189"/>
                <a:gd name="T3" fmla="*/ 442 h 442"/>
                <a:gd name="T4" fmla="*/ 78 w 189"/>
                <a:gd name="T5" fmla="*/ 436 h 442"/>
                <a:gd name="T6" fmla="*/ 126 w 189"/>
                <a:gd name="T7" fmla="*/ 107 h 442"/>
                <a:gd name="T8" fmla="*/ 117 w 189"/>
                <a:gd name="T9" fmla="*/ 81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442">
                  <a:moveTo>
                    <a:pt x="117" y="81"/>
                  </a:moveTo>
                  <a:cubicBezTo>
                    <a:pt x="117" y="81"/>
                    <a:pt x="0" y="239"/>
                    <a:pt x="50" y="442"/>
                  </a:cubicBezTo>
                  <a:cubicBezTo>
                    <a:pt x="78" y="436"/>
                    <a:pt x="78" y="436"/>
                    <a:pt x="78" y="436"/>
                  </a:cubicBezTo>
                  <a:cubicBezTo>
                    <a:pt x="78" y="436"/>
                    <a:pt x="64" y="214"/>
                    <a:pt x="126" y="107"/>
                  </a:cubicBezTo>
                  <a:cubicBezTo>
                    <a:pt x="189" y="0"/>
                    <a:pt x="117" y="81"/>
                    <a:pt x="117" y="81"/>
                  </a:cubicBezTo>
                  <a:close/>
                </a:path>
              </a:pathLst>
            </a:custGeom>
            <a:solidFill>
              <a:srgbClr val="93B3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18">
              <a:extLst>
                <a:ext uri="{FF2B5EF4-FFF2-40B4-BE49-F238E27FC236}">
                  <a16:creationId xmlns:a16="http://schemas.microsoft.com/office/drawing/2014/main" id="{A242E341-3EA3-4C76-8C82-A114B7563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21199" y="3330002"/>
              <a:ext cx="1068415" cy="1063638"/>
            </a:xfrm>
            <a:custGeom>
              <a:avLst/>
              <a:gdLst>
                <a:gd name="T0" fmla="*/ 372 w 1432"/>
                <a:gd name="T1" fmla="*/ 1208 h 1426"/>
                <a:gd name="T2" fmla="*/ 75 w 1432"/>
                <a:gd name="T3" fmla="*/ 840 h 1426"/>
                <a:gd name="T4" fmla="*/ 264 w 1432"/>
                <a:gd name="T5" fmla="*/ 579 h 1426"/>
                <a:gd name="T6" fmla="*/ 376 w 1432"/>
                <a:gd name="T7" fmla="*/ 948 h 1426"/>
                <a:gd name="T8" fmla="*/ 299 w 1432"/>
                <a:gd name="T9" fmla="*/ 527 h 1426"/>
                <a:gd name="T10" fmla="*/ 720 w 1432"/>
                <a:gd name="T11" fmla="*/ 238 h 1426"/>
                <a:gd name="T12" fmla="*/ 684 w 1432"/>
                <a:gd name="T13" fmla="*/ 623 h 1426"/>
                <a:gd name="T14" fmla="*/ 875 w 1432"/>
                <a:gd name="T15" fmla="*/ 168 h 1426"/>
                <a:gd name="T16" fmla="*/ 1315 w 1432"/>
                <a:gd name="T17" fmla="*/ 187 h 1426"/>
                <a:gd name="T18" fmla="*/ 1327 w 1432"/>
                <a:gd name="T19" fmla="*/ 530 h 1426"/>
                <a:gd name="T20" fmla="*/ 974 w 1432"/>
                <a:gd name="T21" fmla="*/ 693 h 1426"/>
                <a:gd name="T22" fmla="*/ 1347 w 1432"/>
                <a:gd name="T23" fmla="*/ 658 h 1426"/>
                <a:gd name="T24" fmla="*/ 1130 w 1432"/>
                <a:gd name="T25" fmla="*/ 1071 h 1426"/>
                <a:gd name="T26" fmla="*/ 746 w 1432"/>
                <a:gd name="T27" fmla="*/ 1039 h 1426"/>
                <a:gd name="T28" fmla="*/ 626 w 1432"/>
                <a:gd name="T29" fmla="*/ 1131 h 1426"/>
                <a:gd name="T30" fmla="*/ 982 w 1432"/>
                <a:gd name="T31" fmla="*/ 1116 h 1426"/>
                <a:gd name="T32" fmla="*/ 1025 w 1432"/>
                <a:gd name="T33" fmla="*/ 1274 h 1426"/>
                <a:gd name="T34" fmla="*/ 469 w 1432"/>
                <a:gd name="T35" fmla="*/ 1317 h 1426"/>
                <a:gd name="T36" fmla="*/ 372 w 1432"/>
                <a:gd name="T37" fmla="*/ 1208 h 1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32" h="1426">
                  <a:moveTo>
                    <a:pt x="372" y="1208"/>
                  </a:moveTo>
                  <a:cubicBezTo>
                    <a:pt x="372" y="1208"/>
                    <a:pt x="0" y="1126"/>
                    <a:pt x="75" y="840"/>
                  </a:cubicBezTo>
                  <a:cubicBezTo>
                    <a:pt x="75" y="840"/>
                    <a:pt x="149" y="656"/>
                    <a:pt x="264" y="579"/>
                  </a:cubicBezTo>
                  <a:cubicBezTo>
                    <a:pt x="264" y="579"/>
                    <a:pt x="306" y="960"/>
                    <a:pt x="376" y="948"/>
                  </a:cubicBezTo>
                  <a:cubicBezTo>
                    <a:pt x="446" y="936"/>
                    <a:pt x="299" y="527"/>
                    <a:pt x="299" y="527"/>
                  </a:cubicBezTo>
                  <a:cubicBezTo>
                    <a:pt x="299" y="527"/>
                    <a:pt x="585" y="265"/>
                    <a:pt x="720" y="238"/>
                  </a:cubicBezTo>
                  <a:cubicBezTo>
                    <a:pt x="720" y="238"/>
                    <a:pt x="619" y="652"/>
                    <a:pt x="684" y="623"/>
                  </a:cubicBezTo>
                  <a:cubicBezTo>
                    <a:pt x="750" y="594"/>
                    <a:pt x="875" y="168"/>
                    <a:pt x="875" y="168"/>
                  </a:cubicBezTo>
                  <a:cubicBezTo>
                    <a:pt x="875" y="168"/>
                    <a:pt x="1198" y="0"/>
                    <a:pt x="1315" y="187"/>
                  </a:cubicBezTo>
                  <a:cubicBezTo>
                    <a:pt x="1432" y="373"/>
                    <a:pt x="1374" y="502"/>
                    <a:pt x="1327" y="530"/>
                  </a:cubicBezTo>
                  <a:cubicBezTo>
                    <a:pt x="1280" y="558"/>
                    <a:pt x="952" y="653"/>
                    <a:pt x="974" y="693"/>
                  </a:cubicBezTo>
                  <a:cubicBezTo>
                    <a:pt x="995" y="732"/>
                    <a:pt x="1236" y="733"/>
                    <a:pt x="1347" y="658"/>
                  </a:cubicBezTo>
                  <a:cubicBezTo>
                    <a:pt x="1347" y="658"/>
                    <a:pt x="1313" y="1034"/>
                    <a:pt x="1130" y="1071"/>
                  </a:cubicBezTo>
                  <a:cubicBezTo>
                    <a:pt x="947" y="1108"/>
                    <a:pt x="858" y="1014"/>
                    <a:pt x="746" y="1039"/>
                  </a:cubicBezTo>
                  <a:cubicBezTo>
                    <a:pt x="633" y="1064"/>
                    <a:pt x="562" y="1118"/>
                    <a:pt x="626" y="1131"/>
                  </a:cubicBezTo>
                  <a:cubicBezTo>
                    <a:pt x="690" y="1144"/>
                    <a:pt x="870" y="1068"/>
                    <a:pt x="982" y="1116"/>
                  </a:cubicBezTo>
                  <a:cubicBezTo>
                    <a:pt x="1094" y="1165"/>
                    <a:pt x="1180" y="1190"/>
                    <a:pt x="1025" y="1274"/>
                  </a:cubicBezTo>
                  <a:cubicBezTo>
                    <a:pt x="870" y="1357"/>
                    <a:pt x="567" y="1426"/>
                    <a:pt x="469" y="1317"/>
                  </a:cubicBezTo>
                  <a:cubicBezTo>
                    <a:pt x="372" y="1208"/>
                    <a:pt x="372" y="1208"/>
                    <a:pt x="372" y="1208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63" name="Freeform 19">
              <a:extLst>
                <a:ext uri="{FF2B5EF4-FFF2-40B4-BE49-F238E27FC236}">
                  <a16:creationId xmlns:a16="http://schemas.microsoft.com/office/drawing/2014/main" id="{627FF643-8210-4CA1-AA14-42AE587F8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9726" y="3552124"/>
              <a:ext cx="740407" cy="976063"/>
            </a:xfrm>
            <a:custGeom>
              <a:avLst/>
              <a:gdLst>
                <a:gd name="T0" fmla="*/ 992 w 992"/>
                <a:gd name="T1" fmla="*/ 0 h 1308"/>
                <a:gd name="T2" fmla="*/ 186 w 992"/>
                <a:gd name="T3" fmla="*/ 910 h 1308"/>
                <a:gd name="T4" fmla="*/ 195 w 992"/>
                <a:gd name="T5" fmla="*/ 1245 h 1308"/>
                <a:gd name="T6" fmla="*/ 214 w 992"/>
                <a:gd name="T7" fmla="*/ 1308 h 1308"/>
                <a:gd name="T8" fmla="*/ 283 w 992"/>
                <a:gd name="T9" fmla="*/ 1019 h 1308"/>
                <a:gd name="T10" fmla="*/ 992 w 992"/>
                <a:gd name="T11" fmla="*/ 0 h 1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2" h="1308">
                  <a:moveTo>
                    <a:pt x="992" y="0"/>
                  </a:moveTo>
                  <a:cubicBezTo>
                    <a:pt x="992" y="0"/>
                    <a:pt x="190" y="557"/>
                    <a:pt x="186" y="910"/>
                  </a:cubicBezTo>
                  <a:cubicBezTo>
                    <a:pt x="186" y="910"/>
                    <a:pt x="233" y="1053"/>
                    <a:pt x="195" y="1245"/>
                  </a:cubicBezTo>
                  <a:cubicBezTo>
                    <a:pt x="214" y="1308"/>
                    <a:pt x="214" y="1308"/>
                    <a:pt x="214" y="1308"/>
                  </a:cubicBezTo>
                  <a:cubicBezTo>
                    <a:pt x="214" y="1308"/>
                    <a:pt x="241" y="1064"/>
                    <a:pt x="283" y="1019"/>
                  </a:cubicBezTo>
                  <a:cubicBezTo>
                    <a:pt x="283" y="1019"/>
                    <a:pt x="0" y="800"/>
                    <a:pt x="9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0">
              <a:extLst>
                <a:ext uri="{FF2B5EF4-FFF2-40B4-BE49-F238E27FC236}">
                  <a16:creationId xmlns:a16="http://schemas.microsoft.com/office/drawing/2014/main" id="{0B5004C1-00B4-4F25-91D8-F9571AE39038}"/>
                </a:ext>
              </a:extLst>
            </p:cNvPr>
            <p:cNvSpPr>
              <a:spLocks/>
            </p:cNvSpPr>
            <p:nvPr/>
          </p:nvSpPr>
          <p:spPr bwMode="auto">
            <a:xfrm>
              <a:off x="9749690" y="4380902"/>
              <a:ext cx="140120" cy="458575"/>
            </a:xfrm>
            <a:custGeom>
              <a:avLst/>
              <a:gdLst>
                <a:gd name="T0" fmla="*/ 74 w 187"/>
                <a:gd name="T1" fmla="*/ 134 h 614"/>
                <a:gd name="T2" fmla="*/ 155 w 187"/>
                <a:gd name="T3" fmla="*/ 614 h 614"/>
                <a:gd name="T4" fmla="*/ 187 w 187"/>
                <a:gd name="T5" fmla="*/ 593 h 614"/>
                <a:gd name="T6" fmla="*/ 97 w 187"/>
                <a:gd name="T7" fmla="*/ 162 h 614"/>
                <a:gd name="T8" fmla="*/ 74 w 187"/>
                <a:gd name="T9" fmla="*/ 134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614">
                  <a:moveTo>
                    <a:pt x="74" y="134"/>
                  </a:moveTo>
                  <a:cubicBezTo>
                    <a:pt x="74" y="134"/>
                    <a:pt x="0" y="384"/>
                    <a:pt x="155" y="614"/>
                  </a:cubicBezTo>
                  <a:cubicBezTo>
                    <a:pt x="187" y="593"/>
                    <a:pt x="187" y="593"/>
                    <a:pt x="187" y="593"/>
                  </a:cubicBezTo>
                  <a:cubicBezTo>
                    <a:pt x="187" y="593"/>
                    <a:pt x="68" y="324"/>
                    <a:pt x="97" y="162"/>
                  </a:cubicBezTo>
                  <a:cubicBezTo>
                    <a:pt x="126" y="0"/>
                    <a:pt x="74" y="134"/>
                    <a:pt x="74" y="13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1">
              <a:extLst>
                <a:ext uri="{FF2B5EF4-FFF2-40B4-BE49-F238E27FC236}">
                  <a16:creationId xmlns:a16="http://schemas.microsoft.com/office/drawing/2014/main" id="{17C14C38-4271-4F25-82C9-D2B86004F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47747" y="4121362"/>
              <a:ext cx="511119" cy="2170268"/>
            </a:xfrm>
            <a:custGeom>
              <a:avLst/>
              <a:gdLst>
                <a:gd name="T0" fmla="*/ 368 w 685"/>
                <a:gd name="T1" fmla="*/ 10 h 2909"/>
                <a:gd name="T2" fmla="*/ 12 w 685"/>
                <a:gd name="T3" fmla="*/ 2739 h 2909"/>
                <a:gd name="T4" fmla="*/ 162 w 685"/>
                <a:gd name="T5" fmla="*/ 2909 h 2909"/>
                <a:gd name="T6" fmla="*/ 685 w 685"/>
                <a:gd name="T7" fmla="*/ 2909 h 2909"/>
                <a:gd name="T8" fmla="*/ 390 w 685"/>
                <a:gd name="T9" fmla="*/ 0 h 2909"/>
                <a:gd name="T10" fmla="*/ 368 w 685"/>
                <a:gd name="T11" fmla="*/ 10 h 2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85" h="2909">
                  <a:moveTo>
                    <a:pt x="368" y="10"/>
                  </a:moveTo>
                  <a:cubicBezTo>
                    <a:pt x="12" y="2739"/>
                    <a:pt x="12" y="2739"/>
                    <a:pt x="12" y="2739"/>
                  </a:cubicBezTo>
                  <a:cubicBezTo>
                    <a:pt x="0" y="2829"/>
                    <a:pt x="71" y="2909"/>
                    <a:pt x="162" y="2909"/>
                  </a:cubicBezTo>
                  <a:cubicBezTo>
                    <a:pt x="685" y="2909"/>
                    <a:pt x="685" y="2909"/>
                    <a:pt x="685" y="2909"/>
                  </a:cubicBezTo>
                  <a:cubicBezTo>
                    <a:pt x="390" y="0"/>
                    <a:pt x="390" y="0"/>
                    <a:pt x="390" y="0"/>
                  </a:cubicBezTo>
                  <a:lnTo>
                    <a:pt x="368" y="1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2">
              <a:extLst>
                <a:ext uri="{FF2B5EF4-FFF2-40B4-BE49-F238E27FC236}">
                  <a16:creationId xmlns:a16="http://schemas.microsoft.com/office/drawing/2014/main" id="{1F041399-C0B7-4342-8B49-B1B4CAC66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9013" y="4128527"/>
              <a:ext cx="718911" cy="2163103"/>
            </a:xfrm>
            <a:custGeom>
              <a:avLst/>
              <a:gdLst>
                <a:gd name="T0" fmla="*/ 165 w 963"/>
                <a:gd name="T1" fmla="*/ 0 h 2899"/>
                <a:gd name="T2" fmla="*/ 6 w 963"/>
                <a:gd name="T3" fmla="*/ 2711 h 2899"/>
                <a:gd name="T4" fmla="*/ 183 w 963"/>
                <a:gd name="T5" fmla="*/ 2899 h 2899"/>
                <a:gd name="T6" fmla="*/ 963 w 963"/>
                <a:gd name="T7" fmla="*/ 2899 h 2899"/>
                <a:gd name="T8" fmla="*/ 165 w 963"/>
                <a:gd name="T9" fmla="*/ 0 h 2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63" h="2899">
                  <a:moveTo>
                    <a:pt x="165" y="0"/>
                  </a:moveTo>
                  <a:cubicBezTo>
                    <a:pt x="6" y="2711"/>
                    <a:pt x="6" y="2711"/>
                    <a:pt x="6" y="2711"/>
                  </a:cubicBezTo>
                  <a:cubicBezTo>
                    <a:pt x="0" y="2813"/>
                    <a:pt x="81" y="2899"/>
                    <a:pt x="183" y="2899"/>
                  </a:cubicBezTo>
                  <a:cubicBezTo>
                    <a:pt x="963" y="2899"/>
                    <a:pt x="963" y="2899"/>
                    <a:pt x="963" y="2899"/>
                  </a:cubicBezTo>
                  <a:lnTo>
                    <a:pt x="165" y="0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3">
              <a:extLst>
                <a:ext uri="{FF2B5EF4-FFF2-40B4-BE49-F238E27FC236}">
                  <a16:creationId xmlns:a16="http://schemas.microsoft.com/office/drawing/2014/main" id="{75C559B5-39B1-41B3-BA6E-7670B90C11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7637" y="4145246"/>
              <a:ext cx="772252" cy="2146384"/>
            </a:xfrm>
            <a:custGeom>
              <a:avLst/>
              <a:gdLst>
                <a:gd name="T0" fmla="*/ 0 w 1035"/>
                <a:gd name="T1" fmla="*/ 0 h 2877"/>
                <a:gd name="T2" fmla="*/ 78 w 1035"/>
                <a:gd name="T3" fmla="*/ 2689 h 2877"/>
                <a:gd name="T4" fmla="*/ 255 w 1035"/>
                <a:gd name="T5" fmla="*/ 2877 h 2877"/>
                <a:gd name="T6" fmla="*/ 1035 w 1035"/>
                <a:gd name="T7" fmla="*/ 2877 h 2877"/>
                <a:gd name="T8" fmla="*/ 0 w 1035"/>
                <a:gd name="T9" fmla="*/ 0 h 2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5" h="2877">
                  <a:moveTo>
                    <a:pt x="0" y="0"/>
                  </a:moveTo>
                  <a:cubicBezTo>
                    <a:pt x="78" y="2689"/>
                    <a:pt x="78" y="2689"/>
                    <a:pt x="78" y="2689"/>
                  </a:cubicBezTo>
                  <a:cubicBezTo>
                    <a:pt x="72" y="2791"/>
                    <a:pt x="153" y="2877"/>
                    <a:pt x="255" y="2877"/>
                  </a:cubicBezTo>
                  <a:cubicBezTo>
                    <a:pt x="1035" y="2877"/>
                    <a:pt x="1035" y="2877"/>
                    <a:pt x="1035" y="287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4">
              <a:extLst>
                <a:ext uri="{FF2B5EF4-FFF2-40B4-BE49-F238E27FC236}">
                  <a16:creationId xmlns:a16="http://schemas.microsoft.com/office/drawing/2014/main" id="{56BB8A4B-663C-4658-9A36-E691B3D186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7987" y="4119769"/>
              <a:ext cx="2904305" cy="2171860"/>
            </a:xfrm>
            <a:custGeom>
              <a:avLst/>
              <a:gdLst>
                <a:gd name="T0" fmla="*/ 3719 w 3893"/>
                <a:gd name="T1" fmla="*/ 2911 h 2911"/>
                <a:gd name="T2" fmla="*/ 645 w 3893"/>
                <a:gd name="T3" fmla="*/ 2911 h 2911"/>
                <a:gd name="T4" fmla="*/ 489 w 3893"/>
                <a:gd name="T5" fmla="*/ 2781 h 2911"/>
                <a:gd name="T6" fmla="*/ 21 w 3893"/>
                <a:gd name="T7" fmla="*/ 223 h 2911"/>
                <a:gd name="T8" fmla="*/ 207 w 3893"/>
                <a:gd name="T9" fmla="*/ 0 h 2911"/>
                <a:gd name="T10" fmla="*/ 3245 w 3893"/>
                <a:gd name="T11" fmla="*/ 0 h 2911"/>
                <a:gd name="T12" fmla="*/ 3401 w 3893"/>
                <a:gd name="T13" fmla="*/ 130 h 2911"/>
                <a:gd name="T14" fmla="*/ 3876 w 3893"/>
                <a:gd name="T15" fmla="*/ 2724 h 2911"/>
                <a:gd name="T16" fmla="*/ 3719 w 3893"/>
                <a:gd name="T17" fmla="*/ 2911 h 2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93" h="2911">
                  <a:moveTo>
                    <a:pt x="3719" y="2911"/>
                  </a:moveTo>
                  <a:cubicBezTo>
                    <a:pt x="645" y="2911"/>
                    <a:pt x="645" y="2911"/>
                    <a:pt x="645" y="2911"/>
                  </a:cubicBezTo>
                  <a:cubicBezTo>
                    <a:pt x="568" y="2911"/>
                    <a:pt x="503" y="2856"/>
                    <a:pt x="489" y="2781"/>
                  </a:cubicBezTo>
                  <a:cubicBezTo>
                    <a:pt x="21" y="223"/>
                    <a:pt x="21" y="223"/>
                    <a:pt x="21" y="223"/>
                  </a:cubicBezTo>
                  <a:cubicBezTo>
                    <a:pt x="0" y="107"/>
                    <a:pt x="89" y="0"/>
                    <a:pt x="207" y="0"/>
                  </a:cubicBezTo>
                  <a:cubicBezTo>
                    <a:pt x="3245" y="0"/>
                    <a:pt x="3245" y="0"/>
                    <a:pt x="3245" y="0"/>
                  </a:cubicBezTo>
                  <a:cubicBezTo>
                    <a:pt x="3322" y="0"/>
                    <a:pt x="3387" y="55"/>
                    <a:pt x="3401" y="130"/>
                  </a:cubicBezTo>
                  <a:cubicBezTo>
                    <a:pt x="3876" y="2724"/>
                    <a:pt x="3876" y="2724"/>
                    <a:pt x="3876" y="2724"/>
                  </a:cubicBezTo>
                  <a:cubicBezTo>
                    <a:pt x="3893" y="2821"/>
                    <a:pt x="3818" y="2911"/>
                    <a:pt x="3719" y="29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">
              <a:extLst>
                <a:ext uri="{FF2B5EF4-FFF2-40B4-BE49-F238E27FC236}">
                  <a16:creationId xmlns:a16="http://schemas.microsoft.com/office/drawing/2014/main" id="{4DCC37E6-8EBB-4A77-A3FC-DAE8B1099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5249" y="4119769"/>
              <a:ext cx="2609734" cy="413991"/>
            </a:xfrm>
            <a:custGeom>
              <a:avLst/>
              <a:gdLst>
                <a:gd name="T0" fmla="*/ 99 w 3498"/>
                <a:gd name="T1" fmla="*/ 555 h 555"/>
                <a:gd name="T2" fmla="*/ 3498 w 3498"/>
                <a:gd name="T3" fmla="*/ 555 h 555"/>
                <a:gd name="T4" fmla="*/ 3411 w 3498"/>
                <a:gd name="T5" fmla="*/ 72 h 555"/>
                <a:gd name="T6" fmla="*/ 3324 w 3498"/>
                <a:gd name="T7" fmla="*/ 0 h 555"/>
                <a:gd name="T8" fmla="*/ 32 w 3498"/>
                <a:gd name="T9" fmla="*/ 0 h 555"/>
                <a:gd name="T10" fmla="*/ 3 w 3498"/>
                <a:gd name="T11" fmla="*/ 34 h 555"/>
                <a:gd name="T12" fmla="*/ 99 w 3498"/>
                <a:gd name="T13" fmla="*/ 555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98" h="555">
                  <a:moveTo>
                    <a:pt x="99" y="555"/>
                  </a:moveTo>
                  <a:cubicBezTo>
                    <a:pt x="3498" y="555"/>
                    <a:pt x="3498" y="555"/>
                    <a:pt x="3498" y="555"/>
                  </a:cubicBezTo>
                  <a:cubicBezTo>
                    <a:pt x="3411" y="72"/>
                    <a:pt x="3411" y="72"/>
                    <a:pt x="3411" y="72"/>
                  </a:cubicBezTo>
                  <a:cubicBezTo>
                    <a:pt x="3403" y="30"/>
                    <a:pt x="3367" y="0"/>
                    <a:pt x="3324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14" y="0"/>
                    <a:pt x="0" y="16"/>
                    <a:pt x="3" y="34"/>
                  </a:cubicBezTo>
                  <a:lnTo>
                    <a:pt x="99" y="555"/>
                  </a:lnTo>
                  <a:close/>
                </a:path>
              </a:pathLst>
            </a:custGeom>
            <a:gradFill>
              <a:gsLst>
                <a:gs pos="22000">
                  <a:schemeClr val="accent2"/>
                </a:gs>
                <a:gs pos="94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lt1"/>
                </a:solidFill>
              </a:endParaRPr>
            </a:p>
          </p:txBody>
        </p:sp>
        <p:sp>
          <p:nvSpPr>
            <p:cNvPr id="70" name="Freeform 26">
              <a:extLst>
                <a:ext uri="{FF2B5EF4-FFF2-40B4-BE49-F238E27FC236}">
                  <a16:creationId xmlns:a16="http://schemas.microsoft.com/office/drawing/2014/main" id="{2A92538E-60A3-4705-8E67-AA5DB53E6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133" y="4011495"/>
              <a:ext cx="219734" cy="219734"/>
            </a:xfrm>
            <a:custGeom>
              <a:avLst/>
              <a:gdLst>
                <a:gd name="T0" fmla="*/ 147 w 295"/>
                <a:gd name="T1" fmla="*/ 0 h 294"/>
                <a:gd name="T2" fmla="*/ 0 w 295"/>
                <a:gd name="T3" fmla="*/ 147 h 294"/>
                <a:gd name="T4" fmla="*/ 28 w 295"/>
                <a:gd name="T5" fmla="*/ 147 h 294"/>
                <a:gd name="T6" fmla="*/ 147 w 295"/>
                <a:gd name="T7" fmla="*/ 28 h 294"/>
                <a:gd name="T8" fmla="*/ 266 w 295"/>
                <a:gd name="T9" fmla="*/ 147 h 294"/>
                <a:gd name="T10" fmla="*/ 260 w 295"/>
                <a:gd name="T11" fmla="*/ 185 h 294"/>
                <a:gd name="T12" fmla="*/ 186 w 295"/>
                <a:gd name="T13" fmla="*/ 259 h 294"/>
                <a:gd name="T14" fmla="*/ 154 w 295"/>
                <a:gd name="T15" fmla="*/ 266 h 294"/>
                <a:gd name="T16" fmla="*/ 154 w 295"/>
                <a:gd name="T17" fmla="*/ 294 h 294"/>
                <a:gd name="T18" fmla="*/ 192 w 295"/>
                <a:gd name="T19" fmla="*/ 287 h 294"/>
                <a:gd name="T20" fmla="*/ 290 w 295"/>
                <a:gd name="T21" fmla="*/ 185 h 294"/>
                <a:gd name="T22" fmla="*/ 295 w 295"/>
                <a:gd name="T23" fmla="*/ 147 h 294"/>
                <a:gd name="T24" fmla="*/ 147 w 295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294">
                  <a:moveTo>
                    <a:pt x="147" y="0"/>
                  </a:moveTo>
                  <a:cubicBezTo>
                    <a:pt x="66" y="0"/>
                    <a:pt x="0" y="66"/>
                    <a:pt x="0" y="147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28" y="81"/>
                    <a:pt x="82" y="28"/>
                    <a:pt x="147" y="28"/>
                  </a:cubicBezTo>
                  <a:cubicBezTo>
                    <a:pt x="213" y="28"/>
                    <a:pt x="266" y="81"/>
                    <a:pt x="266" y="147"/>
                  </a:cubicBezTo>
                  <a:cubicBezTo>
                    <a:pt x="266" y="160"/>
                    <a:pt x="264" y="173"/>
                    <a:pt x="260" y="185"/>
                  </a:cubicBezTo>
                  <a:cubicBezTo>
                    <a:pt x="249" y="220"/>
                    <a:pt x="221" y="247"/>
                    <a:pt x="186" y="259"/>
                  </a:cubicBezTo>
                  <a:cubicBezTo>
                    <a:pt x="176" y="263"/>
                    <a:pt x="165" y="265"/>
                    <a:pt x="154" y="266"/>
                  </a:cubicBezTo>
                  <a:cubicBezTo>
                    <a:pt x="154" y="294"/>
                    <a:pt x="154" y="294"/>
                    <a:pt x="154" y="294"/>
                  </a:cubicBezTo>
                  <a:cubicBezTo>
                    <a:pt x="167" y="293"/>
                    <a:pt x="180" y="291"/>
                    <a:pt x="192" y="287"/>
                  </a:cubicBezTo>
                  <a:cubicBezTo>
                    <a:pt x="240" y="272"/>
                    <a:pt x="277" y="233"/>
                    <a:pt x="290" y="185"/>
                  </a:cubicBezTo>
                  <a:cubicBezTo>
                    <a:pt x="293" y="173"/>
                    <a:pt x="295" y="160"/>
                    <a:pt x="295" y="147"/>
                  </a:cubicBezTo>
                  <a:cubicBezTo>
                    <a:pt x="295" y="66"/>
                    <a:pt x="229" y="0"/>
                    <a:pt x="147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7">
              <a:extLst>
                <a:ext uri="{FF2B5EF4-FFF2-40B4-BE49-F238E27FC236}">
                  <a16:creationId xmlns:a16="http://schemas.microsoft.com/office/drawing/2014/main" id="{FFD99795-DD59-47AD-8569-69B7A7006D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34669" y="4196198"/>
              <a:ext cx="47768" cy="47768"/>
            </a:xfrm>
            <a:custGeom>
              <a:avLst/>
              <a:gdLst>
                <a:gd name="T0" fmla="*/ 64 w 64"/>
                <a:gd name="T1" fmla="*/ 32 h 64"/>
                <a:gd name="T2" fmla="*/ 63 w 64"/>
                <a:gd name="T3" fmla="*/ 40 h 64"/>
                <a:gd name="T4" fmla="*/ 32 w 64"/>
                <a:gd name="T5" fmla="*/ 64 h 64"/>
                <a:gd name="T6" fmla="*/ 0 w 64"/>
                <a:gd name="T7" fmla="*/ 32 h 64"/>
                <a:gd name="T8" fmla="*/ 32 w 64"/>
                <a:gd name="T9" fmla="*/ 0 h 64"/>
                <a:gd name="T10" fmla="*/ 57 w 64"/>
                <a:gd name="T11" fmla="*/ 12 h 64"/>
                <a:gd name="T12" fmla="*/ 64 w 64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5"/>
                    <a:pt x="64" y="38"/>
                    <a:pt x="63" y="40"/>
                  </a:cubicBezTo>
                  <a:cubicBezTo>
                    <a:pt x="59" y="54"/>
                    <a:pt x="47" y="64"/>
                    <a:pt x="32" y="64"/>
                  </a:cubicBezTo>
                  <a:cubicBezTo>
                    <a:pt x="14" y="64"/>
                    <a:pt x="0" y="49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2" y="0"/>
                    <a:pt x="51" y="5"/>
                    <a:pt x="57" y="12"/>
                  </a:cubicBezTo>
                  <a:cubicBezTo>
                    <a:pt x="62" y="18"/>
                    <a:pt x="64" y="25"/>
                    <a:pt x="64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8">
              <a:extLst>
                <a:ext uri="{FF2B5EF4-FFF2-40B4-BE49-F238E27FC236}">
                  <a16:creationId xmlns:a16="http://schemas.microsoft.com/office/drawing/2014/main" id="{E7674F55-3AD1-4A95-BC83-76CAFE4784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032424" y="4011495"/>
              <a:ext cx="220530" cy="219734"/>
            </a:xfrm>
            <a:custGeom>
              <a:avLst/>
              <a:gdLst>
                <a:gd name="T0" fmla="*/ 148 w 295"/>
                <a:gd name="T1" fmla="*/ 0 h 294"/>
                <a:gd name="T2" fmla="*/ 0 w 295"/>
                <a:gd name="T3" fmla="*/ 147 h 294"/>
                <a:gd name="T4" fmla="*/ 29 w 295"/>
                <a:gd name="T5" fmla="*/ 147 h 294"/>
                <a:gd name="T6" fmla="*/ 148 w 295"/>
                <a:gd name="T7" fmla="*/ 28 h 294"/>
                <a:gd name="T8" fmla="*/ 267 w 295"/>
                <a:gd name="T9" fmla="*/ 147 h 294"/>
                <a:gd name="T10" fmla="*/ 261 w 295"/>
                <a:gd name="T11" fmla="*/ 185 h 294"/>
                <a:gd name="T12" fmla="*/ 187 w 295"/>
                <a:gd name="T13" fmla="*/ 259 h 294"/>
                <a:gd name="T14" fmla="*/ 155 w 295"/>
                <a:gd name="T15" fmla="*/ 266 h 294"/>
                <a:gd name="T16" fmla="*/ 155 w 295"/>
                <a:gd name="T17" fmla="*/ 294 h 294"/>
                <a:gd name="T18" fmla="*/ 192 w 295"/>
                <a:gd name="T19" fmla="*/ 287 h 294"/>
                <a:gd name="T20" fmla="*/ 290 w 295"/>
                <a:gd name="T21" fmla="*/ 185 h 294"/>
                <a:gd name="T22" fmla="*/ 295 w 295"/>
                <a:gd name="T23" fmla="*/ 147 h 294"/>
                <a:gd name="T24" fmla="*/ 148 w 295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294">
                  <a:moveTo>
                    <a:pt x="148" y="0"/>
                  </a:moveTo>
                  <a:cubicBezTo>
                    <a:pt x="66" y="0"/>
                    <a:pt x="0" y="66"/>
                    <a:pt x="0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81"/>
                    <a:pt x="82" y="28"/>
                    <a:pt x="148" y="28"/>
                  </a:cubicBezTo>
                  <a:cubicBezTo>
                    <a:pt x="213" y="28"/>
                    <a:pt x="267" y="81"/>
                    <a:pt x="267" y="147"/>
                  </a:cubicBezTo>
                  <a:cubicBezTo>
                    <a:pt x="267" y="160"/>
                    <a:pt x="265" y="173"/>
                    <a:pt x="261" y="185"/>
                  </a:cubicBezTo>
                  <a:cubicBezTo>
                    <a:pt x="249" y="220"/>
                    <a:pt x="221" y="247"/>
                    <a:pt x="187" y="259"/>
                  </a:cubicBezTo>
                  <a:cubicBezTo>
                    <a:pt x="177" y="263"/>
                    <a:pt x="166" y="265"/>
                    <a:pt x="155" y="266"/>
                  </a:cubicBezTo>
                  <a:cubicBezTo>
                    <a:pt x="155" y="294"/>
                    <a:pt x="155" y="294"/>
                    <a:pt x="155" y="294"/>
                  </a:cubicBezTo>
                  <a:cubicBezTo>
                    <a:pt x="168" y="293"/>
                    <a:pt x="180" y="291"/>
                    <a:pt x="192" y="287"/>
                  </a:cubicBezTo>
                  <a:cubicBezTo>
                    <a:pt x="240" y="272"/>
                    <a:pt x="277" y="233"/>
                    <a:pt x="290" y="185"/>
                  </a:cubicBezTo>
                  <a:cubicBezTo>
                    <a:pt x="293" y="173"/>
                    <a:pt x="295" y="160"/>
                    <a:pt x="295" y="147"/>
                  </a:cubicBezTo>
                  <a:cubicBezTo>
                    <a:pt x="295" y="66"/>
                    <a:pt x="229" y="0"/>
                    <a:pt x="1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9">
              <a:extLst>
                <a:ext uri="{FF2B5EF4-FFF2-40B4-BE49-F238E27FC236}">
                  <a16:creationId xmlns:a16="http://schemas.microsoft.com/office/drawing/2014/main" id="{38822A28-9C92-4893-B9FF-5DF14A0E1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757" y="4196198"/>
              <a:ext cx="47768" cy="47768"/>
            </a:xfrm>
            <a:custGeom>
              <a:avLst/>
              <a:gdLst>
                <a:gd name="T0" fmla="*/ 64 w 64"/>
                <a:gd name="T1" fmla="*/ 32 h 64"/>
                <a:gd name="T2" fmla="*/ 63 w 64"/>
                <a:gd name="T3" fmla="*/ 40 h 64"/>
                <a:gd name="T4" fmla="*/ 32 w 64"/>
                <a:gd name="T5" fmla="*/ 64 h 64"/>
                <a:gd name="T6" fmla="*/ 0 w 64"/>
                <a:gd name="T7" fmla="*/ 32 h 64"/>
                <a:gd name="T8" fmla="*/ 32 w 64"/>
                <a:gd name="T9" fmla="*/ 0 h 64"/>
                <a:gd name="T10" fmla="*/ 58 w 64"/>
                <a:gd name="T11" fmla="*/ 12 h 64"/>
                <a:gd name="T12" fmla="*/ 64 w 64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5"/>
                    <a:pt x="64" y="38"/>
                    <a:pt x="63" y="40"/>
                  </a:cubicBezTo>
                  <a:cubicBezTo>
                    <a:pt x="59" y="54"/>
                    <a:pt x="47" y="64"/>
                    <a:pt x="32" y="64"/>
                  </a:cubicBezTo>
                  <a:cubicBezTo>
                    <a:pt x="15" y="64"/>
                    <a:pt x="0" y="49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43" y="0"/>
                    <a:pt x="52" y="5"/>
                    <a:pt x="58" y="12"/>
                  </a:cubicBezTo>
                  <a:cubicBezTo>
                    <a:pt x="62" y="18"/>
                    <a:pt x="64" y="25"/>
                    <a:pt x="64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30">
              <a:extLst>
                <a:ext uri="{FF2B5EF4-FFF2-40B4-BE49-F238E27FC236}">
                  <a16:creationId xmlns:a16="http://schemas.microsoft.com/office/drawing/2014/main" id="{0B46C09B-64FF-409C-82F0-29A18D051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427308" y="4011495"/>
              <a:ext cx="218938" cy="219734"/>
            </a:xfrm>
            <a:custGeom>
              <a:avLst/>
              <a:gdLst>
                <a:gd name="T0" fmla="*/ 147 w 294"/>
                <a:gd name="T1" fmla="*/ 0 h 294"/>
                <a:gd name="T2" fmla="*/ 0 w 294"/>
                <a:gd name="T3" fmla="*/ 147 h 294"/>
                <a:gd name="T4" fmla="*/ 28 w 294"/>
                <a:gd name="T5" fmla="*/ 147 h 294"/>
                <a:gd name="T6" fmla="*/ 147 w 294"/>
                <a:gd name="T7" fmla="*/ 28 h 294"/>
                <a:gd name="T8" fmla="*/ 266 w 294"/>
                <a:gd name="T9" fmla="*/ 147 h 294"/>
                <a:gd name="T10" fmla="*/ 260 w 294"/>
                <a:gd name="T11" fmla="*/ 185 h 294"/>
                <a:gd name="T12" fmla="*/ 186 w 294"/>
                <a:gd name="T13" fmla="*/ 259 h 294"/>
                <a:gd name="T14" fmla="*/ 154 w 294"/>
                <a:gd name="T15" fmla="*/ 266 h 294"/>
                <a:gd name="T16" fmla="*/ 154 w 294"/>
                <a:gd name="T17" fmla="*/ 294 h 294"/>
                <a:gd name="T18" fmla="*/ 192 w 294"/>
                <a:gd name="T19" fmla="*/ 287 h 294"/>
                <a:gd name="T20" fmla="*/ 290 w 294"/>
                <a:gd name="T21" fmla="*/ 185 h 294"/>
                <a:gd name="T22" fmla="*/ 294 w 294"/>
                <a:gd name="T23" fmla="*/ 147 h 294"/>
                <a:gd name="T24" fmla="*/ 147 w 294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4" h="294">
                  <a:moveTo>
                    <a:pt x="147" y="0"/>
                  </a:moveTo>
                  <a:cubicBezTo>
                    <a:pt x="66" y="0"/>
                    <a:pt x="0" y="66"/>
                    <a:pt x="0" y="147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28" y="81"/>
                    <a:pt x="81" y="28"/>
                    <a:pt x="147" y="28"/>
                  </a:cubicBezTo>
                  <a:cubicBezTo>
                    <a:pt x="213" y="28"/>
                    <a:pt x="266" y="81"/>
                    <a:pt x="266" y="147"/>
                  </a:cubicBezTo>
                  <a:cubicBezTo>
                    <a:pt x="266" y="160"/>
                    <a:pt x="264" y="173"/>
                    <a:pt x="260" y="185"/>
                  </a:cubicBezTo>
                  <a:cubicBezTo>
                    <a:pt x="248" y="220"/>
                    <a:pt x="221" y="247"/>
                    <a:pt x="186" y="259"/>
                  </a:cubicBezTo>
                  <a:cubicBezTo>
                    <a:pt x="176" y="263"/>
                    <a:pt x="165" y="265"/>
                    <a:pt x="154" y="266"/>
                  </a:cubicBezTo>
                  <a:cubicBezTo>
                    <a:pt x="154" y="294"/>
                    <a:pt x="154" y="294"/>
                    <a:pt x="154" y="294"/>
                  </a:cubicBezTo>
                  <a:cubicBezTo>
                    <a:pt x="167" y="293"/>
                    <a:pt x="180" y="291"/>
                    <a:pt x="192" y="287"/>
                  </a:cubicBezTo>
                  <a:cubicBezTo>
                    <a:pt x="239" y="272"/>
                    <a:pt x="277" y="233"/>
                    <a:pt x="290" y="185"/>
                  </a:cubicBezTo>
                  <a:cubicBezTo>
                    <a:pt x="293" y="173"/>
                    <a:pt x="294" y="160"/>
                    <a:pt x="294" y="147"/>
                  </a:cubicBezTo>
                  <a:cubicBezTo>
                    <a:pt x="294" y="66"/>
                    <a:pt x="228" y="0"/>
                    <a:pt x="147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31">
              <a:extLst>
                <a:ext uri="{FF2B5EF4-FFF2-40B4-BE49-F238E27FC236}">
                  <a16:creationId xmlns:a16="http://schemas.microsoft.com/office/drawing/2014/main" id="{86C6B4EA-6C6F-4A22-AD28-DE591E6C3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8523640" y="4196198"/>
              <a:ext cx="47768" cy="47768"/>
            </a:xfrm>
            <a:custGeom>
              <a:avLst/>
              <a:gdLst>
                <a:gd name="T0" fmla="*/ 64 w 64"/>
                <a:gd name="T1" fmla="*/ 32 h 64"/>
                <a:gd name="T2" fmla="*/ 63 w 64"/>
                <a:gd name="T3" fmla="*/ 40 h 64"/>
                <a:gd name="T4" fmla="*/ 32 w 64"/>
                <a:gd name="T5" fmla="*/ 64 h 64"/>
                <a:gd name="T6" fmla="*/ 0 w 64"/>
                <a:gd name="T7" fmla="*/ 32 h 64"/>
                <a:gd name="T8" fmla="*/ 32 w 64"/>
                <a:gd name="T9" fmla="*/ 0 h 64"/>
                <a:gd name="T10" fmla="*/ 57 w 64"/>
                <a:gd name="T11" fmla="*/ 12 h 64"/>
                <a:gd name="T12" fmla="*/ 64 w 64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5"/>
                    <a:pt x="63" y="38"/>
                    <a:pt x="63" y="40"/>
                  </a:cubicBezTo>
                  <a:cubicBezTo>
                    <a:pt x="59" y="54"/>
                    <a:pt x="46" y="64"/>
                    <a:pt x="32" y="64"/>
                  </a:cubicBezTo>
                  <a:cubicBezTo>
                    <a:pt x="14" y="64"/>
                    <a:pt x="0" y="49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2" y="0"/>
                    <a:pt x="51" y="5"/>
                    <a:pt x="57" y="12"/>
                  </a:cubicBezTo>
                  <a:cubicBezTo>
                    <a:pt x="61" y="18"/>
                    <a:pt x="64" y="25"/>
                    <a:pt x="64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32">
              <a:extLst>
                <a:ext uri="{FF2B5EF4-FFF2-40B4-BE49-F238E27FC236}">
                  <a16:creationId xmlns:a16="http://schemas.microsoft.com/office/drawing/2014/main" id="{9B385324-71EC-4618-BF77-8DFECEF9FE04}"/>
                </a:ext>
              </a:extLst>
            </p:cNvPr>
            <p:cNvSpPr>
              <a:spLocks/>
            </p:cNvSpPr>
            <p:nvPr/>
          </p:nvSpPr>
          <p:spPr bwMode="auto">
            <a:xfrm>
              <a:off x="8821395" y="4011495"/>
              <a:ext cx="219734" cy="219734"/>
            </a:xfrm>
            <a:custGeom>
              <a:avLst/>
              <a:gdLst>
                <a:gd name="T0" fmla="*/ 147 w 295"/>
                <a:gd name="T1" fmla="*/ 0 h 294"/>
                <a:gd name="T2" fmla="*/ 0 w 295"/>
                <a:gd name="T3" fmla="*/ 147 h 294"/>
                <a:gd name="T4" fmla="*/ 28 w 295"/>
                <a:gd name="T5" fmla="*/ 147 h 294"/>
                <a:gd name="T6" fmla="*/ 147 w 295"/>
                <a:gd name="T7" fmla="*/ 28 h 294"/>
                <a:gd name="T8" fmla="*/ 267 w 295"/>
                <a:gd name="T9" fmla="*/ 147 h 294"/>
                <a:gd name="T10" fmla="*/ 260 w 295"/>
                <a:gd name="T11" fmla="*/ 185 h 294"/>
                <a:gd name="T12" fmla="*/ 186 w 295"/>
                <a:gd name="T13" fmla="*/ 259 h 294"/>
                <a:gd name="T14" fmla="*/ 154 w 295"/>
                <a:gd name="T15" fmla="*/ 266 h 294"/>
                <a:gd name="T16" fmla="*/ 154 w 295"/>
                <a:gd name="T17" fmla="*/ 294 h 294"/>
                <a:gd name="T18" fmla="*/ 192 w 295"/>
                <a:gd name="T19" fmla="*/ 287 h 294"/>
                <a:gd name="T20" fmla="*/ 290 w 295"/>
                <a:gd name="T21" fmla="*/ 185 h 294"/>
                <a:gd name="T22" fmla="*/ 295 w 295"/>
                <a:gd name="T23" fmla="*/ 147 h 294"/>
                <a:gd name="T24" fmla="*/ 147 w 295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294">
                  <a:moveTo>
                    <a:pt x="147" y="0"/>
                  </a:moveTo>
                  <a:cubicBezTo>
                    <a:pt x="66" y="0"/>
                    <a:pt x="0" y="66"/>
                    <a:pt x="0" y="147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28" y="81"/>
                    <a:pt x="82" y="28"/>
                    <a:pt x="147" y="28"/>
                  </a:cubicBezTo>
                  <a:cubicBezTo>
                    <a:pt x="213" y="28"/>
                    <a:pt x="267" y="81"/>
                    <a:pt x="267" y="147"/>
                  </a:cubicBezTo>
                  <a:cubicBezTo>
                    <a:pt x="267" y="160"/>
                    <a:pt x="264" y="173"/>
                    <a:pt x="260" y="185"/>
                  </a:cubicBezTo>
                  <a:cubicBezTo>
                    <a:pt x="249" y="220"/>
                    <a:pt x="221" y="247"/>
                    <a:pt x="186" y="259"/>
                  </a:cubicBezTo>
                  <a:cubicBezTo>
                    <a:pt x="176" y="263"/>
                    <a:pt x="165" y="265"/>
                    <a:pt x="154" y="266"/>
                  </a:cubicBezTo>
                  <a:cubicBezTo>
                    <a:pt x="154" y="294"/>
                    <a:pt x="154" y="294"/>
                    <a:pt x="154" y="294"/>
                  </a:cubicBezTo>
                  <a:cubicBezTo>
                    <a:pt x="167" y="293"/>
                    <a:pt x="180" y="291"/>
                    <a:pt x="192" y="287"/>
                  </a:cubicBezTo>
                  <a:cubicBezTo>
                    <a:pt x="240" y="272"/>
                    <a:pt x="277" y="233"/>
                    <a:pt x="290" y="185"/>
                  </a:cubicBezTo>
                  <a:cubicBezTo>
                    <a:pt x="293" y="173"/>
                    <a:pt x="295" y="160"/>
                    <a:pt x="295" y="147"/>
                  </a:cubicBezTo>
                  <a:cubicBezTo>
                    <a:pt x="295" y="66"/>
                    <a:pt x="229" y="0"/>
                    <a:pt x="147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33">
              <a:extLst>
                <a:ext uri="{FF2B5EF4-FFF2-40B4-BE49-F238E27FC236}">
                  <a16:creationId xmlns:a16="http://schemas.microsoft.com/office/drawing/2014/main" id="{4B6830E0-CA9D-4E68-92CC-81331113B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7727" y="4196198"/>
              <a:ext cx="47768" cy="47768"/>
            </a:xfrm>
            <a:custGeom>
              <a:avLst/>
              <a:gdLst>
                <a:gd name="T0" fmla="*/ 64 w 64"/>
                <a:gd name="T1" fmla="*/ 32 h 64"/>
                <a:gd name="T2" fmla="*/ 63 w 64"/>
                <a:gd name="T3" fmla="*/ 40 h 64"/>
                <a:gd name="T4" fmla="*/ 32 w 64"/>
                <a:gd name="T5" fmla="*/ 64 h 64"/>
                <a:gd name="T6" fmla="*/ 0 w 64"/>
                <a:gd name="T7" fmla="*/ 32 h 64"/>
                <a:gd name="T8" fmla="*/ 32 w 64"/>
                <a:gd name="T9" fmla="*/ 0 h 64"/>
                <a:gd name="T10" fmla="*/ 57 w 64"/>
                <a:gd name="T11" fmla="*/ 12 h 64"/>
                <a:gd name="T12" fmla="*/ 64 w 64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5"/>
                    <a:pt x="64" y="38"/>
                    <a:pt x="63" y="40"/>
                  </a:cubicBezTo>
                  <a:cubicBezTo>
                    <a:pt x="59" y="54"/>
                    <a:pt x="47" y="64"/>
                    <a:pt x="32" y="64"/>
                  </a:cubicBezTo>
                  <a:cubicBezTo>
                    <a:pt x="15" y="64"/>
                    <a:pt x="0" y="49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42" y="0"/>
                    <a:pt x="52" y="5"/>
                    <a:pt x="57" y="12"/>
                  </a:cubicBezTo>
                  <a:cubicBezTo>
                    <a:pt x="62" y="18"/>
                    <a:pt x="64" y="25"/>
                    <a:pt x="64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34">
              <a:extLst>
                <a:ext uri="{FF2B5EF4-FFF2-40B4-BE49-F238E27FC236}">
                  <a16:creationId xmlns:a16="http://schemas.microsoft.com/office/drawing/2014/main" id="{83BBAC8F-C910-48C3-A6F9-CAFD63C97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5482" y="4011495"/>
              <a:ext cx="219734" cy="219734"/>
            </a:xfrm>
            <a:custGeom>
              <a:avLst/>
              <a:gdLst>
                <a:gd name="T0" fmla="*/ 148 w 295"/>
                <a:gd name="T1" fmla="*/ 0 h 294"/>
                <a:gd name="T2" fmla="*/ 0 w 295"/>
                <a:gd name="T3" fmla="*/ 147 h 294"/>
                <a:gd name="T4" fmla="*/ 29 w 295"/>
                <a:gd name="T5" fmla="*/ 147 h 294"/>
                <a:gd name="T6" fmla="*/ 148 w 295"/>
                <a:gd name="T7" fmla="*/ 28 h 294"/>
                <a:gd name="T8" fmla="*/ 267 w 295"/>
                <a:gd name="T9" fmla="*/ 147 h 294"/>
                <a:gd name="T10" fmla="*/ 261 w 295"/>
                <a:gd name="T11" fmla="*/ 185 h 294"/>
                <a:gd name="T12" fmla="*/ 187 w 295"/>
                <a:gd name="T13" fmla="*/ 259 h 294"/>
                <a:gd name="T14" fmla="*/ 155 w 295"/>
                <a:gd name="T15" fmla="*/ 266 h 294"/>
                <a:gd name="T16" fmla="*/ 155 w 295"/>
                <a:gd name="T17" fmla="*/ 294 h 294"/>
                <a:gd name="T18" fmla="*/ 192 w 295"/>
                <a:gd name="T19" fmla="*/ 287 h 294"/>
                <a:gd name="T20" fmla="*/ 290 w 295"/>
                <a:gd name="T21" fmla="*/ 185 h 294"/>
                <a:gd name="T22" fmla="*/ 295 w 295"/>
                <a:gd name="T23" fmla="*/ 147 h 294"/>
                <a:gd name="T24" fmla="*/ 148 w 295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294">
                  <a:moveTo>
                    <a:pt x="148" y="0"/>
                  </a:moveTo>
                  <a:cubicBezTo>
                    <a:pt x="67" y="0"/>
                    <a:pt x="0" y="66"/>
                    <a:pt x="0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81"/>
                    <a:pt x="82" y="28"/>
                    <a:pt x="148" y="28"/>
                  </a:cubicBezTo>
                  <a:cubicBezTo>
                    <a:pt x="214" y="28"/>
                    <a:pt x="267" y="81"/>
                    <a:pt x="267" y="147"/>
                  </a:cubicBezTo>
                  <a:cubicBezTo>
                    <a:pt x="267" y="160"/>
                    <a:pt x="265" y="173"/>
                    <a:pt x="261" y="185"/>
                  </a:cubicBezTo>
                  <a:cubicBezTo>
                    <a:pt x="249" y="220"/>
                    <a:pt x="222" y="247"/>
                    <a:pt x="187" y="259"/>
                  </a:cubicBezTo>
                  <a:cubicBezTo>
                    <a:pt x="177" y="263"/>
                    <a:pt x="166" y="265"/>
                    <a:pt x="155" y="266"/>
                  </a:cubicBezTo>
                  <a:cubicBezTo>
                    <a:pt x="155" y="294"/>
                    <a:pt x="155" y="294"/>
                    <a:pt x="155" y="294"/>
                  </a:cubicBezTo>
                  <a:cubicBezTo>
                    <a:pt x="168" y="293"/>
                    <a:pt x="180" y="291"/>
                    <a:pt x="192" y="287"/>
                  </a:cubicBezTo>
                  <a:cubicBezTo>
                    <a:pt x="240" y="272"/>
                    <a:pt x="277" y="233"/>
                    <a:pt x="290" y="185"/>
                  </a:cubicBezTo>
                  <a:cubicBezTo>
                    <a:pt x="294" y="173"/>
                    <a:pt x="295" y="160"/>
                    <a:pt x="295" y="147"/>
                  </a:cubicBezTo>
                  <a:cubicBezTo>
                    <a:pt x="295" y="66"/>
                    <a:pt x="229" y="0"/>
                    <a:pt x="1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35">
              <a:extLst>
                <a:ext uri="{FF2B5EF4-FFF2-40B4-BE49-F238E27FC236}">
                  <a16:creationId xmlns:a16="http://schemas.microsoft.com/office/drawing/2014/main" id="{2771DEEE-1E4A-4447-A9EA-9859D147C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9311815" y="4196198"/>
              <a:ext cx="46972" cy="47768"/>
            </a:xfrm>
            <a:custGeom>
              <a:avLst/>
              <a:gdLst>
                <a:gd name="T0" fmla="*/ 63 w 63"/>
                <a:gd name="T1" fmla="*/ 32 h 64"/>
                <a:gd name="T2" fmla="*/ 62 w 63"/>
                <a:gd name="T3" fmla="*/ 40 h 64"/>
                <a:gd name="T4" fmla="*/ 31 w 63"/>
                <a:gd name="T5" fmla="*/ 64 h 64"/>
                <a:gd name="T6" fmla="*/ 0 w 63"/>
                <a:gd name="T7" fmla="*/ 32 h 64"/>
                <a:gd name="T8" fmla="*/ 31 w 63"/>
                <a:gd name="T9" fmla="*/ 0 h 64"/>
                <a:gd name="T10" fmla="*/ 57 w 63"/>
                <a:gd name="T11" fmla="*/ 12 h 64"/>
                <a:gd name="T12" fmla="*/ 63 w 63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3" h="64">
                  <a:moveTo>
                    <a:pt x="63" y="32"/>
                  </a:moveTo>
                  <a:cubicBezTo>
                    <a:pt x="63" y="35"/>
                    <a:pt x="63" y="38"/>
                    <a:pt x="62" y="40"/>
                  </a:cubicBezTo>
                  <a:cubicBezTo>
                    <a:pt x="59" y="54"/>
                    <a:pt x="46" y="64"/>
                    <a:pt x="31" y="64"/>
                  </a:cubicBezTo>
                  <a:cubicBezTo>
                    <a:pt x="14" y="64"/>
                    <a:pt x="0" y="49"/>
                    <a:pt x="0" y="32"/>
                  </a:cubicBezTo>
                  <a:cubicBezTo>
                    <a:pt x="0" y="14"/>
                    <a:pt x="14" y="0"/>
                    <a:pt x="31" y="0"/>
                  </a:cubicBezTo>
                  <a:cubicBezTo>
                    <a:pt x="42" y="0"/>
                    <a:pt x="51" y="5"/>
                    <a:pt x="57" y="12"/>
                  </a:cubicBezTo>
                  <a:cubicBezTo>
                    <a:pt x="61" y="18"/>
                    <a:pt x="63" y="25"/>
                    <a:pt x="63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36">
              <a:extLst>
                <a:ext uri="{FF2B5EF4-FFF2-40B4-BE49-F238E27FC236}">
                  <a16:creationId xmlns:a16="http://schemas.microsoft.com/office/drawing/2014/main" id="{FDA5E7D6-FE3D-486A-804B-775EEB58A68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9570" y="4011495"/>
              <a:ext cx="220530" cy="219734"/>
            </a:xfrm>
            <a:custGeom>
              <a:avLst/>
              <a:gdLst>
                <a:gd name="T0" fmla="*/ 147 w 295"/>
                <a:gd name="T1" fmla="*/ 0 h 294"/>
                <a:gd name="T2" fmla="*/ 0 w 295"/>
                <a:gd name="T3" fmla="*/ 147 h 294"/>
                <a:gd name="T4" fmla="*/ 28 w 295"/>
                <a:gd name="T5" fmla="*/ 147 h 294"/>
                <a:gd name="T6" fmla="*/ 147 w 295"/>
                <a:gd name="T7" fmla="*/ 28 h 294"/>
                <a:gd name="T8" fmla="*/ 266 w 295"/>
                <a:gd name="T9" fmla="*/ 147 h 294"/>
                <a:gd name="T10" fmla="*/ 260 w 295"/>
                <a:gd name="T11" fmla="*/ 185 h 294"/>
                <a:gd name="T12" fmla="*/ 186 w 295"/>
                <a:gd name="T13" fmla="*/ 259 h 294"/>
                <a:gd name="T14" fmla="*/ 154 w 295"/>
                <a:gd name="T15" fmla="*/ 266 h 294"/>
                <a:gd name="T16" fmla="*/ 154 w 295"/>
                <a:gd name="T17" fmla="*/ 294 h 294"/>
                <a:gd name="T18" fmla="*/ 192 w 295"/>
                <a:gd name="T19" fmla="*/ 287 h 294"/>
                <a:gd name="T20" fmla="*/ 290 w 295"/>
                <a:gd name="T21" fmla="*/ 185 h 294"/>
                <a:gd name="T22" fmla="*/ 295 w 295"/>
                <a:gd name="T23" fmla="*/ 147 h 294"/>
                <a:gd name="T24" fmla="*/ 147 w 295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294">
                  <a:moveTo>
                    <a:pt x="147" y="0"/>
                  </a:moveTo>
                  <a:cubicBezTo>
                    <a:pt x="66" y="0"/>
                    <a:pt x="0" y="66"/>
                    <a:pt x="0" y="147"/>
                  </a:cubicBezTo>
                  <a:cubicBezTo>
                    <a:pt x="28" y="147"/>
                    <a:pt x="28" y="147"/>
                    <a:pt x="28" y="147"/>
                  </a:cubicBezTo>
                  <a:cubicBezTo>
                    <a:pt x="28" y="81"/>
                    <a:pt x="82" y="28"/>
                    <a:pt x="147" y="28"/>
                  </a:cubicBezTo>
                  <a:cubicBezTo>
                    <a:pt x="213" y="28"/>
                    <a:pt x="266" y="81"/>
                    <a:pt x="266" y="147"/>
                  </a:cubicBezTo>
                  <a:cubicBezTo>
                    <a:pt x="266" y="160"/>
                    <a:pt x="264" y="173"/>
                    <a:pt x="260" y="185"/>
                  </a:cubicBezTo>
                  <a:cubicBezTo>
                    <a:pt x="248" y="220"/>
                    <a:pt x="221" y="247"/>
                    <a:pt x="186" y="259"/>
                  </a:cubicBezTo>
                  <a:cubicBezTo>
                    <a:pt x="176" y="263"/>
                    <a:pt x="165" y="265"/>
                    <a:pt x="154" y="266"/>
                  </a:cubicBezTo>
                  <a:cubicBezTo>
                    <a:pt x="154" y="294"/>
                    <a:pt x="154" y="294"/>
                    <a:pt x="154" y="294"/>
                  </a:cubicBezTo>
                  <a:cubicBezTo>
                    <a:pt x="167" y="293"/>
                    <a:pt x="180" y="291"/>
                    <a:pt x="192" y="287"/>
                  </a:cubicBezTo>
                  <a:cubicBezTo>
                    <a:pt x="239" y="272"/>
                    <a:pt x="277" y="233"/>
                    <a:pt x="290" y="185"/>
                  </a:cubicBezTo>
                  <a:cubicBezTo>
                    <a:pt x="293" y="173"/>
                    <a:pt x="295" y="160"/>
                    <a:pt x="295" y="147"/>
                  </a:cubicBezTo>
                  <a:cubicBezTo>
                    <a:pt x="295" y="66"/>
                    <a:pt x="228" y="0"/>
                    <a:pt x="147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37">
              <a:extLst>
                <a:ext uri="{FF2B5EF4-FFF2-40B4-BE49-F238E27FC236}">
                  <a16:creationId xmlns:a16="http://schemas.microsoft.com/office/drawing/2014/main" id="{A467DFA4-B184-4BD9-B2D8-7C30912EC5A5}"/>
                </a:ext>
              </a:extLst>
            </p:cNvPr>
            <p:cNvSpPr>
              <a:spLocks/>
            </p:cNvSpPr>
            <p:nvPr/>
          </p:nvSpPr>
          <p:spPr bwMode="auto">
            <a:xfrm>
              <a:off x="9705902" y="4196198"/>
              <a:ext cx="47768" cy="47768"/>
            </a:xfrm>
            <a:custGeom>
              <a:avLst/>
              <a:gdLst>
                <a:gd name="T0" fmla="*/ 64 w 64"/>
                <a:gd name="T1" fmla="*/ 32 h 64"/>
                <a:gd name="T2" fmla="*/ 63 w 64"/>
                <a:gd name="T3" fmla="*/ 40 h 64"/>
                <a:gd name="T4" fmla="*/ 32 w 64"/>
                <a:gd name="T5" fmla="*/ 64 h 64"/>
                <a:gd name="T6" fmla="*/ 0 w 64"/>
                <a:gd name="T7" fmla="*/ 32 h 64"/>
                <a:gd name="T8" fmla="*/ 32 w 64"/>
                <a:gd name="T9" fmla="*/ 0 h 64"/>
                <a:gd name="T10" fmla="*/ 57 w 64"/>
                <a:gd name="T11" fmla="*/ 12 h 64"/>
                <a:gd name="T12" fmla="*/ 64 w 64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5"/>
                    <a:pt x="63" y="38"/>
                    <a:pt x="63" y="40"/>
                  </a:cubicBezTo>
                  <a:cubicBezTo>
                    <a:pt x="59" y="54"/>
                    <a:pt x="47" y="64"/>
                    <a:pt x="32" y="64"/>
                  </a:cubicBezTo>
                  <a:cubicBezTo>
                    <a:pt x="14" y="64"/>
                    <a:pt x="0" y="49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42" y="0"/>
                    <a:pt x="51" y="5"/>
                    <a:pt x="57" y="12"/>
                  </a:cubicBezTo>
                  <a:cubicBezTo>
                    <a:pt x="61" y="18"/>
                    <a:pt x="64" y="25"/>
                    <a:pt x="64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38">
              <a:extLst>
                <a:ext uri="{FF2B5EF4-FFF2-40B4-BE49-F238E27FC236}">
                  <a16:creationId xmlns:a16="http://schemas.microsoft.com/office/drawing/2014/main" id="{631FEB27-3D9C-4285-82D3-1121EF32C5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3657" y="4011495"/>
              <a:ext cx="219734" cy="219734"/>
            </a:xfrm>
            <a:custGeom>
              <a:avLst/>
              <a:gdLst>
                <a:gd name="T0" fmla="*/ 148 w 295"/>
                <a:gd name="T1" fmla="*/ 0 h 294"/>
                <a:gd name="T2" fmla="*/ 0 w 295"/>
                <a:gd name="T3" fmla="*/ 147 h 294"/>
                <a:gd name="T4" fmla="*/ 29 w 295"/>
                <a:gd name="T5" fmla="*/ 147 h 294"/>
                <a:gd name="T6" fmla="*/ 148 w 295"/>
                <a:gd name="T7" fmla="*/ 28 h 294"/>
                <a:gd name="T8" fmla="*/ 267 w 295"/>
                <a:gd name="T9" fmla="*/ 147 h 294"/>
                <a:gd name="T10" fmla="*/ 261 w 295"/>
                <a:gd name="T11" fmla="*/ 185 h 294"/>
                <a:gd name="T12" fmla="*/ 187 w 295"/>
                <a:gd name="T13" fmla="*/ 259 h 294"/>
                <a:gd name="T14" fmla="*/ 154 w 295"/>
                <a:gd name="T15" fmla="*/ 266 h 294"/>
                <a:gd name="T16" fmla="*/ 154 w 295"/>
                <a:gd name="T17" fmla="*/ 294 h 294"/>
                <a:gd name="T18" fmla="*/ 192 w 295"/>
                <a:gd name="T19" fmla="*/ 287 h 294"/>
                <a:gd name="T20" fmla="*/ 290 w 295"/>
                <a:gd name="T21" fmla="*/ 185 h 294"/>
                <a:gd name="T22" fmla="*/ 295 w 295"/>
                <a:gd name="T23" fmla="*/ 147 h 294"/>
                <a:gd name="T24" fmla="*/ 148 w 295"/>
                <a:gd name="T25" fmla="*/ 0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5" h="294">
                  <a:moveTo>
                    <a:pt x="148" y="0"/>
                  </a:moveTo>
                  <a:cubicBezTo>
                    <a:pt x="66" y="0"/>
                    <a:pt x="0" y="66"/>
                    <a:pt x="0" y="147"/>
                  </a:cubicBezTo>
                  <a:cubicBezTo>
                    <a:pt x="29" y="147"/>
                    <a:pt x="29" y="147"/>
                    <a:pt x="29" y="147"/>
                  </a:cubicBezTo>
                  <a:cubicBezTo>
                    <a:pt x="29" y="81"/>
                    <a:pt x="82" y="28"/>
                    <a:pt x="148" y="28"/>
                  </a:cubicBezTo>
                  <a:cubicBezTo>
                    <a:pt x="213" y="28"/>
                    <a:pt x="267" y="81"/>
                    <a:pt x="267" y="147"/>
                  </a:cubicBezTo>
                  <a:cubicBezTo>
                    <a:pt x="267" y="160"/>
                    <a:pt x="265" y="173"/>
                    <a:pt x="261" y="185"/>
                  </a:cubicBezTo>
                  <a:cubicBezTo>
                    <a:pt x="249" y="220"/>
                    <a:pt x="221" y="247"/>
                    <a:pt x="187" y="259"/>
                  </a:cubicBezTo>
                  <a:cubicBezTo>
                    <a:pt x="176" y="263"/>
                    <a:pt x="166" y="265"/>
                    <a:pt x="154" y="266"/>
                  </a:cubicBezTo>
                  <a:cubicBezTo>
                    <a:pt x="154" y="294"/>
                    <a:pt x="154" y="294"/>
                    <a:pt x="154" y="294"/>
                  </a:cubicBezTo>
                  <a:cubicBezTo>
                    <a:pt x="167" y="293"/>
                    <a:pt x="180" y="291"/>
                    <a:pt x="192" y="287"/>
                  </a:cubicBezTo>
                  <a:cubicBezTo>
                    <a:pt x="240" y="272"/>
                    <a:pt x="277" y="233"/>
                    <a:pt x="290" y="185"/>
                  </a:cubicBezTo>
                  <a:cubicBezTo>
                    <a:pt x="293" y="173"/>
                    <a:pt x="295" y="160"/>
                    <a:pt x="295" y="147"/>
                  </a:cubicBezTo>
                  <a:cubicBezTo>
                    <a:pt x="295" y="66"/>
                    <a:pt x="229" y="0"/>
                    <a:pt x="148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39">
              <a:extLst>
                <a:ext uri="{FF2B5EF4-FFF2-40B4-BE49-F238E27FC236}">
                  <a16:creationId xmlns:a16="http://schemas.microsoft.com/office/drawing/2014/main" id="{A14E33C7-32ED-446D-B246-13737AA80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990" y="4196198"/>
              <a:ext cx="47768" cy="47768"/>
            </a:xfrm>
            <a:custGeom>
              <a:avLst/>
              <a:gdLst>
                <a:gd name="T0" fmla="*/ 64 w 64"/>
                <a:gd name="T1" fmla="*/ 32 h 64"/>
                <a:gd name="T2" fmla="*/ 63 w 64"/>
                <a:gd name="T3" fmla="*/ 40 h 64"/>
                <a:gd name="T4" fmla="*/ 32 w 64"/>
                <a:gd name="T5" fmla="*/ 64 h 64"/>
                <a:gd name="T6" fmla="*/ 0 w 64"/>
                <a:gd name="T7" fmla="*/ 32 h 64"/>
                <a:gd name="T8" fmla="*/ 32 w 64"/>
                <a:gd name="T9" fmla="*/ 0 h 64"/>
                <a:gd name="T10" fmla="*/ 58 w 64"/>
                <a:gd name="T11" fmla="*/ 12 h 64"/>
                <a:gd name="T12" fmla="*/ 64 w 64"/>
                <a:gd name="T13" fmla="*/ 3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64">
                  <a:moveTo>
                    <a:pt x="64" y="32"/>
                  </a:moveTo>
                  <a:cubicBezTo>
                    <a:pt x="64" y="35"/>
                    <a:pt x="64" y="38"/>
                    <a:pt x="63" y="40"/>
                  </a:cubicBezTo>
                  <a:cubicBezTo>
                    <a:pt x="59" y="54"/>
                    <a:pt x="47" y="64"/>
                    <a:pt x="32" y="64"/>
                  </a:cubicBezTo>
                  <a:cubicBezTo>
                    <a:pt x="15" y="64"/>
                    <a:pt x="0" y="49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43" y="0"/>
                    <a:pt x="52" y="5"/>
                    <a:pt x="58" y="12"/>
                  </a:cubicBezTo>
                  <a:cubicBezTo>
                    <a:pt x="62" y="18"/>
                    <a:pt x="64" y="25"/>
                    <a:pt x="64" y="32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40">
              <a:extLst>
                <a:ext uri="{FF2B5EF4-FFF2-40B4-BE49-F238E27FC236}">
                  <a16:creationId xmlns:a16="http://schemas.microsoft.com/office/drawing/2014/main" id="{181482ED-35D6-4144-8D4C-F332146D5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7884" y="5028957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7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7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17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4" y="0"/>
                    <a:pt x="244" y="17"/>
                    <a:pt x="248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1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41">
              <a:extLst>
                <a:ext uri="{FF2B5EF4-FFF2-40B4-BE49-F238E27FC236}">
                  <a16:creationId xmlns:a16="http://schemas.microsoft.com/office/drawing/2014/main" id="{D168E6BE-3FF0-421D-96C7-19659D54074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91116" y="5028957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7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7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1" y="244"/>
                    <a:pt x="41" y="228"/>
                    <a:pt x="37" y="20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17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7"/>
                    <a:pt x="248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42">
              <a:extLst>
                <a:ext uri="{FF2B5EF4-FFF2-40B4-BE49-F238E27FC236}">
                  <a16:creationId xmlns:a16="http://schemas.microsoft.com/office/drawing/2014/main" id="{D3D7EFBB-06C6-41A5-ABDA-16E484202CB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5143" y="5028957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7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7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17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7"/>
                    <a:pt x="248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43">
              <a:extLst>
                <a:ext uri="{FF2B5EF4-FFF2-40B4-BE49-F238E27FC236}">
                  <a16:creationId xmlns:a16="http://schemas.microsoft.com/office/drawing/2014/main" id="{259091EC-C91A-41FA-AE57-7CECB9A41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97394" y="5028957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7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7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17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7"/>
                    <a:pt x="248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44">
              <a:extLst>
                <a:ext uri="{FF2B5EF4-FFF2-40B4-BE49-F238E27FC236}">
                  <a16:creationId xmlns:a16="http://schemas.microsoft.com/office/drawing/2014/main" id="{5DD6960D-E6E1-4436-9DA3-6F63590952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3956" y="4747921"/>
              <a:ext cx="91556" cy="78818"/>
            </a:xfrm>
            <a:custGeom>
              <a:avLst/>
              <a:gdLst>
                <a:gd name="T0" fmla="*/ 108 w 123"/>
                <a:gd name="T1" fmla="*/ 105 h 105"/>
                <a:gd name="T2" fmla="*/ 35 w 123"/>
                <a:gd name="T3" fmla="*/ 105 h 105"/>
                <a:gd name="T4" fmla="*/ 16 w 123"/>
                <a:gd name="T5" fmla="*/ 89 h 105"/>
                <a:gd name="T6" fmla="*/ 2 w 123"/>
                <a:gd name="T7" fmla="*/ 15 h 105"/>
                <a:gd name="T8" fmla="*/ 14 w 123"/>
                <a:gd name="T9" fmla="*/ 0 h 105"/>
                <a:gd name="T10" fmla="*/ 88 w 123"/>
                <a:gd name="T11" fmla="*/ 0 h 105"/>
                <a:gd name="T12" fmla="*/ 107 w 123"/>
                <a:gd name="T13" fmla="*/ 15 h 105"/>
                <a:gd name="T14" fmla="*/ 121 w 123"/>
                <a:gd name="T15" fmla="*/ 89 h 105"/>
                <a:gd name="T16" fmla="*/ 108 w 123"/>
                <a:gd name="T17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3" h="105">
                  <a:moveTo>
                    <a:pt x="108" y="105"/>
                  </a:moveTo>
                  <a:cubicBezTo>
                    <a:pt x="35" y="105"/>
                    <a:pt x="35" y="105"/>
                    <a:pt x="35" y="105"/>
                  </a:cubicBezTo>
                  <a:cubicBezTo>
                    <a:pt x="26" y="105"/>
                    <a:pt x="18" y="98"/>
                    <a:pt x="16" y="89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0" y="7"/>
                    <a:pt x="6" y="0"/>
                    <a:pt x="1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97" y="0"/>
                    <a:pt x="105" y="7"/>
                    <a:pt x="107" y="15"/>
                  </a:cubicBezTo>
                  <a:cubicBezTo>
                    <a:pt x="121" y="89"/>
                    <a:pt x="121" y="89"/>
                    <a:pt x="121" y="89"/>
                  </a:cubicBezTo>
                  <a:cubicBezTo>
                    <a:pt x="123" y="98"/>
                    <a:pt x="117" y="105"/>
                    <a:pt x="108" y="105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45">
              <a:extLst>
                <a:ext uri="{FF2B5EF4-FFF2-40B4-BE49-F238E27FC236}">
                  <a16:creationId xmlns:a16="http://schemas.microsoft.com/office/drawing/2014/main" id="{C7236651-A82E-4D97-99F9-47A8C3611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21422" y="5028957"/>
              <a:ext cx="211772" cy="181519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6 w 284"/>
                <a:gd name="T5" fmla="*/ 208 h 244"/>
                <a:gd name="T6" fmla="*/ 3 w 284"/>
                <a:gd name="T7" fmla="*/ 37 h 244"/>
                <a:gd name="T8" fmla="*/ 32 w 284"/>
                <a:gd name="T9" fmla="*/ 0 h 244"/>
                <a:gd name="T10" fmla="*/ 204 w 284"/>
                <a:gd name="T11" fmla="*/ 0 h 244"/>
                <a:gd name="T12" fmla="*/ 247 w 284"/>
                <a:gd name="T13" fmla="*/ 37 h 244"/>
                <a:gd name="T14" fmla="*/ 281 w 284"/>
                <a:gd name="T15" fmla="*/ 208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8"/>
                    <a:pt x="36" y="20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0" y="17"/>
                    <a:pt x="13" y="0"/>
                    <a:pt x="32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7"/>
                    <a:pt x="247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4" y="228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46">
              <a:extLst>
                <a:ext uri="{FF2B5EF4-FFF2-40B4-BE49-F238E27FC236}">
                  <a16:creationId xmlns:a16="http://schemas.microsoft.com/office/drawing/2014/main" id="{3E6DA67E-8E50-428F-B0E6-347C8BE65A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4653" y="5028957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7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7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0" y="17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7"/>
                    <a:pt x="248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47">
              <a:extLst>
                <a:ext uri="{FF2B5EF4-FFF2-40B4-BE49-F238E27FC236}">
                  <a16:creationId xmlns:a16="http://schemas.microsoft.com/office/drawing/2014/main" id="{261A98EF-E0C3-46F8-AE69-66004D4C058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8374" y="5028957"/>
              <a:ext cx="212569" cy="181519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7 w 284"/>
                <a:gd name="T5" fmla="*/ 208 h 244"/>
                <a:gd name="T6" fmla="*/ 3 w 284"/>
                <a:gd name="T7" fmla="*/ 37 h 244"/>
                <a:gd name="T8" fmla="*/ 33 w 284"/>
                <a:gd name="T9" fmla="*/ 0 h 244"/>
                <a:gd name="T10" fmla="*/ 204 w 284"/>
                <a:gd name="T11" fmla="*/ 0 h 244"/>
                <a:gd name="T12" fmla="*/ 247 w 284"/>
                <a:gd name="T13" fmla="*/ 37 h 244"/>
                <a:gd name="T14" fmla="*/ 281 w 284"/>
                <a:gd name="T15" fmla="*/ 208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8"/>
                    <a:pt x="37" y="208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0" y="17"/>
                    <a:pt x="13" y="0"/>
                    <a:pt x="33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7"/>
                    <a:pt x="247" y="37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4" y="228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8">
              <a:extLst>
                <a:ext uri="{FF2B5EF4-FFF2-40B4-BE49-F238E27FC236}">
                  <a16:creationId xmlns:a16="http://schemas.microsoft.com/office/drawing/2014/main" id="{128117C4-7006-4FB2-A8E1-2087EB8DD55E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4543" y="4750309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4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9">
              <a:extLst>
                <a:ext uri="{FF2B5EF4-FFF2-40B4-BE49-F238E27FC236}">
                  <a16:creationId xmlns:a16="http://schemas.microsoft.com/office/drawing/2014/main" id="{D236EBA3-0B7D-41D0-8473-8B2E13A7E9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237774" y="4750309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1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50">
              <a:extLst>
                <a:ext uri="{FF2B5EF4-FFF2-40B4-BE49-F238E27FC236}">
                  <a16:creationId xmlns:a16="http://schemas.microsoft.com/office/drawing/2014/main" id="{1723B8C5-4928-4407-AF18-38329B74E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1006" y="4750309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51">
              <a:extLst>
                <a:ext uri="{FF2B5EF4-FFF2-40B4-BE49-F238E27FC236}">
                  <a16:creationId xmlns:a16="http://schemas.microsoft.com/office/drawing/2014/main" id="{5178927E-C892-40E1-81C5-B83FB49B4B4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85033" y="4750309"/>
              <a:ext cx="211772" cy="182315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7 w 284"/>
                <a:gd name="T5" fmla="*/ 208 h 244"/>
                <a:gd name="T6" fmla="*/ 3 w 284"/>
                <a:gd name="T7" fmla="*/ 36 h 244"/>
                <a:gd name="T8" fmla="*/ 33 w 284"/>
                <a:gd name="T9" fmla="*/ 0 h 244"/>
                <a:gd name="T10" fmla="*/ 204 w 284"/>
                <a:gd name="T11" fmla="*/ 0 h 244"/>
                <a:gd name="T12" fmla="*/ 247 w 284"/>
                <a:gd name="T13" fmla="*/ 36 h 244"/>
                <a:gd name="T14" fmla="*/ 281 w 284"/>
                <a:gd name="T15" fmla="*/ 208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8"/>
                    <a:pt x="37" y="20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6"/>
                    <a:pt x="247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4" y="228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52">
              <a:extLst>
                <a:ext uri="{FF2B5EF4-FFF2-40B4-BE49-F238E27FC236}">
                  <a16:creationId xmlns:a16="http://schemas.microsoft.com/office/drawing/2014/main" id="{002F10DE-DE1B-4495-B656-9C023F724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25206" y="5324324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53">
              <a:extLst>
                <a:ext uri="{FF2B5EF4-FFF2-40B4-BE49-F238E27FC236}">
                  <a16:creationId xmlns:a16="http://schemas.microsoft.com/office/drawing/2014/main" id="{F88B842D-06B2-4FB6-8726-BA962655A751}"/>
                </a:ext>
              </a:extLst>
            </p:cNvPr>
            <p:cNvSpPr>
              <a:spLocks/>
            </p:cNvSpPr>
            <p:nvPr/>
          </p:nvSpPr>
          <p:spPr bwMode="auto">
            <a:xfrm>
              <a:off x="9348437" y="5324324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3 w 285"/>
                <a:gd name="T7" fmla="*/ 36 h 244"/>
                <a:gd name="T8" fmla="*/ 33 w 285"/>
                <a:gd name="T9" fmla="*/ 0 h 244"/>
                <a:gd name="T10" fmla="*/ 204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8"/>
                    <a:pt x="37" y="20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1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54">
              <a:extLst>
                <a:ext uri="{FF2B5EF4-FFF2-40B4-BE49-F238E27FC236}">
                  <a16:creationId xmlns:a16="http://schemas.microsoft.com/office/drawing/2014/main" id="{A6F46D29-21D8-47E9-BCC3-304649F5C15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71669" y="5324324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55">
              <a:extLst>
                <a:ext uri="{FF2B5EF4-FFF2-40B4-BE49-F238E27FC236}">
                  <a16:creationId xmlns:a16="http://schemas.microsoft.com/office/drawing/2014/main" id="{AC282080-8436-436F-99BB-63479FBA06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3920" y="5324324"/>
              <a:ext cx="213364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56">
              <a:extLst>
                <a:ext uri="{FF2B5EF4-FFF2-40B4-BE49-F238E27FC236}">
                  <a16:creationId xmlns:a16="http://schemas.microsoft.com/office/drawing/2014/main" id="{DAFE0F76-B147-417D-83E3-BAF33CAAF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377947" y="5324324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4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57">
              <a:extLst>
                <a:ext uri="{FF2B5EF4-FFF2-40B4-BE49-F238E27FC236}">
                  <a16:creationId xmlns:a16="http://schemas.microsoft.com/office/drawing/2014/main" id="{F5FAAD1D-82BD-4BD5-B7B4-4D3D216A5C7D}"/>
                </a:ext>
              </a:extLst>
            </p:cNvPr>
            <p:cNvSpPr>
              <a:spLocks/>
            </p:cNvSpPr>
            <p:nvPr/>
          </p:nvSpPr>
          <p:spPr bwMode="auto">
            <a:xfrm>
              <a:off x="8701178" y="5324324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1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4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58">
              <a:extLst>
                <a:ext uri="{FF2B5EF4-FFF2-40B4-BE49-F238E27FC236}">
                  <a16:creationId xmlns:a16="http://schemas.microsoft.com/office/drawing/2014/main" id="{C2C61DC2-ADAA-491A-8FB2-1D4A1A60C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5696" y="5324324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59">
              <a:extLst>
                <a:ext uri="{FF2B5EF4-FFF2-40B4-BE49-F238E27FC236}">
                  <a16:creationId xmlns:a16="http://schemas.microsoft.com/office/drawing/2014/main" id="{7815E657-4492-4697-BC7E-610A3053E28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1732" y="5619690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7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7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1" y="244"/>
                    <a:pt x="41" y="227"/>
                    <a:pt x="37" y="20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5" y="227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60">
              <a:extLst>
                <a:ext uri="{FF2B5EF4-FFF2-40B4-BE49-F238E27FC236}">
                  <a16:creationId xmlns:a16="http://schemas.microsoft.com/office/drawing/2014/main" id="{236E4E93-0C5B-4027-8814-800EBD2C6BB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04963" y="5619690"/>
              <a:ext cx="213364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7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7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7"/>
                    <a:pt x="37" y="20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5" y="227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61">
              <a:extLst>
                <a:ext uri="{FF2B5EF4-FFF2-40B4-BE49-F238E27FC236}">
                  <a16:creationId xmlns:a16="http://schemas.microsoft.com/office/drawing/2014/main" id="{0E92F1E2-5032-45C1-B8D2-32FC9BE2C322}"/>
                </a:ext>
              </a:extLst>
            </p:cNvPr>
            <p:cNvSpPr>
              <a:spLocks/>
            </p:cNvSpPr>
            <p:nvPr/>
          </p:nvSpPr>
          <p:spPr bwMode="auto">
            <a:xfrm>
              <a:off x="9728990" y="5619690"/>
              <a:ext cx="211772" cy="182315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7 w 284"/>
                <a:gd name="T5" fmla="*/ 207 h 244"/>
                <a:gd name="T6" fmla="*/ 3 w 284"/>
                <a:gd name="T7" fmla="*/ 36 h 244"/>
                <a:gd name="T8" fmla="*/ 33 w 284"/>
                <a:gd name="T9" fmla="*/ 0 h 244"/>
                <a:gd name="T10" fmla="*/ 204 w 284"/>
                <a:gd name="T11" fmla="*/ 0 h 244"/>
                <a:gd name="T12" fmla="*/ 247 w 284"/>
                <a:gd name="T13" fmla="*/ 36 h 244"/>
                <a:gd name="T14" fmla="*/ 281 w 284"/>
                <a:gd name="T15" fmla="*/ 207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7"/>
                    <a:pt x="37" y="207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6"/>
                    <a:pt x="247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4" y="227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62">
              <a:extLst>
                <a:ext uri="{FF2B5EF4-FFF2-40B4-BE49-F238E27FC236}">
                  <a16:creationId xmlns:a16="http://schemas.microsoft.com/office/drawing/2014/main" id="{47587222-7E38-4B8D-A6D2-99B64851F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2038" y="5619690"/>
              <a:ext cx="211772" cy="182315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6 w 284"/>
                <a:gd name="T5" fmla="*/ 207 h 244"/>
                <a:gd name="T6" fmla="*/ 3 w 284"/>
                <a:gd name="T7" fmla="*/ 36 h 244"/>
                <a:gd name="T8" fmla="*/ 32 w 284"/>
                <a:gd name="T9" fmla="*/ 0 h 244"/>
                <a:gd name="T10" fmla="*/ 204 w 284"/>
                <a:gd name="T11" fmla="*/ 0 h 244"/>
                <a:gd name="T12" fmla="*/ 247 w 284"/>
                <a:gd name="T13" fmla="*/ 36 h 244"/>
                <a:gd name="T14" fmla="*/ 281 w 284"/>
                <a:gd name="T15" fmla="*/ 207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7"/>
                    <a:pt x="36" y="207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16"/>
                    <a:pt x="13" y="0"/>
                    <a:pt x="32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6"/>
                    <a:pt x="247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4" y="227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63">
              <a:extLst>
                <a:ext uri="{FF2B5EF4-FFF2-40B4-BE49-F238E27FC236}">
                  <a16:creationId xmlns:a16="http://schemas.microsoft.com/office/drawing/2014/main" id="{D8297ED1-13A5-40AD-BB1D-F3E72CA5F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34473" y="5619690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7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7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7"/>
                    <a:pt x="37" y="20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5" y="227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64">
              <a:extLst>
                <a:ext uri="{FF2B5EF4-FFF2-40B4-BE49-F238E27FC236}">
                  <a16:creationId xmlns:a16="http://schemas.microsoft.com/office/drawing/2014/main" id="{30B7EA00-F07A-426E-99B0-101022FBB61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8500" y="5619690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7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7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7"/>
                    <a:pt x="37" y="20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4" y="0"/>
                    <a:pt x="244" y="16"/>
                    <a:pt x="248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5" y="227"/>
                    <a:pt x="271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65">
              <a:extLst>
                <a:ext uri="{FF2B5EF4-FFF2-40B4-BE49-F238E27FC236}">
                  <a16:creationId xmlns:a16="http://schemas.microsoft.com/office/drawing/2014/main" id="{75E1EA0B-07CC-4956-8B8B-1334A0FBA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52222" y="5619690"/>
              <a:ext cx="212569" cy="182315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7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7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7"/>
                    <a:pt x="37" y="20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7"/>
                    <a:pt x="281" y="207"/>
                    <a:pt x="281" y="207"/>
                  </a:cubicBezTo>
                  <a:cubicBezTo>
                    <a:pt x="285" y="227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66">
              <a:extLst>
                <a:ext uri="{FF2B5EF4-FFF2-40B4-BE49-F238E27FC236}">
                  <a16:creationId xmlns:a16="http://schemas.microsoft.com/office/drawing/2014/main" id="{AC631060-1A8A-40A0-B9B5-CE6A2C76BE5B}"/>
                </a:ext>
              </a:extLst>
            </p:cNvPr>
            <p:cNvSpPr>
              <a:spLocks/>
            </p:cNvSpPr>
            <p:nvPr/>
          </p:nvSpPr>
          <p:spPr bwMode="auto">
            <a:xfrm>
              <a:off x="9135073" y="5898338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1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67">
              <a:extLst>
                <a:ext uri="{FF2B5EF4-FFF2-40B4-BE49-F238E27FC236}">
                  <a16:creationId xmlns:a16="http://schemas.microsoft.com/office/drawing/2014/main" id="{11B971DD-1831-4E29-B647-E8D318D9E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9459100" y="5898338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68">
              <a:extLst>
                <a:ext uri="{FF2B5EF4-FFF2-40B4-BE49-F238E27FC236}">
                  <a16:creationId xmlns:a16="http://schemas.microsoft.com/office/drawing/2014/main" id="{4116ACCD-7E63-4955-9345-6B9C2AFB8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3128" y="5898338"/>
              <a:ext cx="211772" cy="181519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7 w 284"/>
                <a:gd name="T5" fmla="*/ 208 h 244"/>
                <a:gd name="T6" fmla="*/ 3 w 284"/>
                <a:gd name="T7" fmla="*/ 36 h 244"/>
                <a:gd name="T8" fmla="*/ 33 w 284"/>
                <a:gd name="T9" fmla="*/ 0 h 244"/>
                <a:gd name="T10" fmla="*/ 204 w 284"/>
                <a:gd name="T11" fmla="*/ 0 h 244"/>
                <a:gd name="T12" fmla="*/ 247 w 284"/>
                <a:gd name="T13" fmla="*/ 36 h 244"/>
                <a:gd name="T14" fmla="*/ 281 w 284"/>
                <a:gd name="T15" fmla="*/ 208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8"/>
                    <a:pt x="37" y="20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6"/>
                    <a:pt x="247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4" y="228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69">
              <a:extLst>
                <a:ext uri="{FF2B5EF4-FFF2-40B4-BE49-F238E27FC236}">
                  <a16:creationId xmlns:a16="http://schemas.microsoft.com/office/drawing/2014/main" id="{6C971CA0-5F23-4074-9813-AB7F6895A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5379" y="5898338"/>
              <a:ext cx="211772" cy="181519"/>
            </a:xfrm>
            <a:custGeom>
              <a:avLst/>
              <a:gdLst>
                <a:gd name="T0" fmla="*/ 251 w 284"/>
                <a:gd name="T1" fmla="*/ 244 h 244"/>
                <a:gd name="T2" fmla="*/ 80 w 284"/>
                <a:gd name="T3" fmla="*/ 244 h 244"/>
                <a:gd name="T4" fmla="*/ 36 w 284"/>
                <a:gd name="T5" fmla="*/ 208 h 244"/>
                <a:gd name="T6" fmla="*/ 3 w 284"/>
                <a:gd name="T7" fmla="*/ 36 h 244"/>
                <a:gd name="T8" fmla="*/ 32 w 284"/>
                <a:gd name="T9" fmla="*/ 0 h 244"/>
                <a:gd name="T10" fmla="*/ 204 w 284"/>
                <a:gd name="T11" fmla="*/ 0 h 244"/>
                <a:gd name="T12" fmla="*/ 247 w 284"/>
                <a:gd name="T13" fmla="*/ 36 h 244"/>
                <a:gd name="T14" fmla="*/ 281 w 284"/>
                <a:gd name="T15" fmla="*/ 208 h 244"/>
                <a:gd name="T16" fmla="*/ 251 w 284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" h="244">
                  <a:moveTo>
                    <a:pt x="251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0" y="228"/>
                    <a:pt x="36" y="208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0" y="16"/>
                    <a:pt x="13" y="0"/>
                    <a:pt x="32" y="0"/>
                  </a:cubicBezTo>
                  <a:cubicBezTo>
                    <a:pt x="204" y="0"/>
                    <a:pt x="204" y="0"/>
                    <a:pt x="204" y="0"/>
                  </a:cubicBezTo>
                  <a:cubicBezTo>
                    <a:pt x="224" y="0"/>
                    <a:pt x="244" y="16"/>
                    <a:pt x="247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4" y="228"/>
                    <a:pt x="271" y="244"/>
                    <a:pt x="25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70">
              <a:extLst>
                <a:ext uri="{FF2B5EF4-FFF2-40B4-BE49-F238E27FC236}">
                  <a16:creationId xmlns:a16="http://schemas.microsoft.com/office/drawing/2014/main" id="{1A0882C3-1551-4148-A047-A3A859B15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8488610" y="5898338"/>
              <a:ext cx="212569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5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2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71">
              <a:extLst>
                <a:ext uri="{FF2B5EF4-FFF2-40B4-BE49-F238E27FC236}">
                  <a16:creationId xmlns:a16="http://schemas.microsoft.com/office/drawing/2014/main" id="{3EB50C21-3333-450B-B2CB-093CEBD80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1842" y="5898338"/>
              <a:ext cx="213364" cy="181519"/>
            </a:xfrm>
            <a:custGeom>
              <a:avLst/>
              <a:gdLst>
                <a:gd name="T0" fmla="*/ 252 w 285"/>
                <a:gd name="T1" fmla="*/ 244 h 244"/>
                <a:gd name="T2" fmla="*/ 80 w 285"/>
                <a:gd name="T3" fmla="*/ 244 h 244"/>
                <a:gd name="T4" fmla="*/ 37 w 285"/>
                <a:gd name="T5" fmla="*/ 208 h 244"/>
                <a:gd name="T6" fmla="*/ 4 w 285"/>
                <a:gd name="T7" fmla="*/ 36 h 244"/>
                <a:gd name="T8" fmla="*/ 33 w 285"/>
                <a:gd name="T9" fmla="*/ 0 h 244"/>
                <a:gd name="T10" fmla="*/ 205 w 285"/>
                <a:gd name="T11" fmla="*/ 0 h 244"/>
                <a:gd name="T12" fmla="*/ 248 w 285"/>
                <a:gd name="T13" fmla="*/ 36 h 244"/>
                <a:gd name="T14" fmla="*/ 281 w 285"/>
                <a:gd name="T15" fmla="*/ 208 h 244"/>
                <a:gd name="T16" fmla="*/ 252 w 285"/>
                <a:gd name="T17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5" h="244">
                  <a:moveTo>
                    <a:pt x="252" y="244"/>
                  </a:moveTo>
                  <a:cubicBezTo>
                    <a:pt x="80" y="244"/>
                    <a:pt x="80" y="244"/>
                    <a:pt x="80" y="244"/>
                  </a:cubicBezTo>
                  <a:cubicBezTo>
                    <a:pt x="60" y="244"/>
                    <a:pt x="41" y="228"/>
                    <a:pt x="37" y="208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0" y="16"/>
                    <a:pt x="13" y="0"/>
                    <a:pt x="33" y="0"/>
                  </a:cubicBezTo>
                  <a:cubicBezTo>
                    <a:pt x="205" y="0"/>
                    <a:pt x="205" y="0"/>
                    <a:pt x="205" y="0"/>
                  </a:cubicBezTo>
                  <a:cubicBezTo>
                    <a:pt x="224" y="0"/>
                    <a:pt x="244" y="16"/>
                    <a:pt x="248" y="36"/>
                  </a:cubicBezTo>
                  <a:cubicBezTo>
                    <a:pt x="281" y="208"/>
                    <a:pt x="281" y="208"/>
                    <a:pt x="281" y="208"/>
                  </a:cubicBezTo>
                  <a:cubicBezTo>
                    <a:pt x="285" y="228"/>
                    <a:pt x="271" y="244"/>
                    <a:pt x="252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72">
              <a:extLst>
                <a:ext uri="{FF2B5EF4-FFF2-40B4-BE49-F238E27FC236}">
                  <a16:creationId xmlns:a16="http://schemas.microsoft.com/office/drawing/2014/main" id="{9C125A3E-216D-48DE-9CF2-805D5FECC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84969" y="4757475"/>
              <a:ext cx="357465" cy="18311"/>
            </a:xfrm>
            <a:custGeom>
              <a:avLst/>
              <a:gdLst>
                <a:gd name="T0" fmla="*/ 467 w 479"/>
                <a:gd name="T1" fmla="*/ 25 h 25"/>
                <a:gd name="T2" fmla="*/ 12 w 479"/>
                <a:gd name="T3" fmla="*/ 25 h 25"/>
                <a:gd name="T4" fmla="*/ 0 w 479"/>
                <a:gd name="T5" fmla="*/ 13 h 25"/>
                <a:gd name="T6" fmla="*/ 0 w 479"/>
                <a:gd name="T7" fmla="*/ 13 h 25"/>
                <a:gd name="T8" fmla="*/ 12 w 479"/>
                <a:gd name="T9" fmla="*/ 0 h 25"/>
                <a:gd name="T10" fmla="*/ 467 w 479"/>
                <a:gd name="T11" fmla="*/ 0 h 25"/>
                <a:gd name="T12" fmla="*/ 479 w 479"/>
                <a:gd name="T13" fmla="*/ 13 h 25"/>
                <a:gd name="T14" fmla="*/ 479 w 479"/>
                <a:gd name="T15" fmla="*/ 13 h 25"/>
                <a:gd name="T16" fmla="*/ 467 w 479"/>
                <a:gd name="T17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" h="25">
                  <a:moveTo>
                    <a:pt x="467" y="25"/>
                  </a:moveTo>
                  <a:cubicBezTo>
                    <a:pt x="12" y="25"/>
                    <a:pt x="12" y="25"/>
                    <a:pt x="12" y="25"/>
                  </a:cubicBezTo>
                  <a:cubicBezTo>
                    <a:pt x="5" y="25"/>
                    <a:pt x="0" y="19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6"/>
                    <a:pt x="5" y="0"/>
                    <a:pt x="12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474" y="0"/>
                    <a:pt x="479" y="6"/>
                    <a:pt x="479" y="13"/>
                  </a:cubicBezTo>
                  <a:cubicBezTo>
                    <a:pt x="479" y="13"/>
                    <a:pt x="479" y="13"/>
                    <a:pt x="479" y="13"/>
                  </a:cubicBezTo>
                  <a:cubicBezTo>
                    <a:pt x="479" y="19"/>
                    <a:pt x="474" y="25"/>
                    <a:pt x="467" y="2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73">
              <a:extLst>
                <a:ext uri="{FF2B5EF4-FFF2-40B4-BE49-F238E27FC236}">
                  <a16:creationId xmlns:a16="http://schemas.microsoft.com/office/drawing/2014/main" id="{939CEABD-EBDC-4E1F-BA6F-B9FEF678D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8095319" y="4798874"/>
              <a:ext cx="357465" cy="18311"/>
            </a:xfrm>
            <a:custGeom>
              <a:avLst/>
              <a:gdLst>
                <a:gd name="T0" fmla="*/ 467 w 479"/>
                <a:gd name="T1" fmla="*/ 24 h 24"/>
                <a:gd name="T2" fmla="*/ 12 w 479"/>
                <a:gd name="T3" fmla="*/ 24 h 24"/>
                <a:gd name="T4" fmla="*/ 0 w 479"/>
                <a:gd name="T5" fmla="*/ 12 h 24"/>
                <a:gd name="T6" fmla="*/ 0 w 479"/>
                <a:gd name="T7" fmla="*/ 12 h 24"/>
                <a:gd name="T8" fmla="*/ 12 w 479"/>
                <a:gd name="T9" fmla="*/ 0 h 24"/>
                <a:gd name="T10" fmla="*/ 467 w 479"/>
                <a:gd name="T11" fmla="*/ 0 h 24"/>
                <a:gd name="T12" fmla="*/ 479 w 479"/>
                <a:gd name="T13" fmla="*/ 12 h 24"/>
                <a:gd name="T14" fmla="*/ 479 w 479"/>
                <a:gd name="T15" fmla="*/ 12 h 24"/>
                <a:gd name="T16" fmla="*/ 467 w 479"/>
                <a:gd name="T1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79" h="24">
                  <a:moveTo>
                    <a:pt x="467" y="24"/>
                  </a:moveTo>
                  <a:cubicBezTo>
                    <a:pt x="12" y="24"/>
                    <a:pt x="12" y="24"/>
                    <a:pt x="12" y="24"/>
                  </a:cubicBezTo>
                  <a:cubicBezTo>
                    <a:pt x="5" y="24"/>
                    <a:pt x="0" y="18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467" y="0"/>
                    <a:pt x="467" y="0"/>
                    <a:pt x="467" y="0"/>
                  </a:cubicBezTo>
                  <a:cubicBezTo>
                    <a:pt x="474" y="0"/>
                    <a:pt x="479" y="5"/>
                    <a:pt x="479" y="12"/>
                  </a:cubicBezTo>
                  <a:cubicBezTo>
                    <a:pt x="479" y="12"/>
                    <a:pt x="479" y="12"/>
                    <a:pt x="479" y="12"/>
                  </a:cubicBezTo>
                  <a:cubicBezTo>
                    <a:pt x="479" y="18"/>
                    <a:pt x="474" y="24"/>
                    <a:pt x="467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74">
              <a:extLst>
                <a:ext uri="{FF2B5EF4-FFF2-40B4-BE49-F238E27FC236}">
                  <a16:creationId xmlns:a16="http://schemas.microsoft.com/office/drawing/2014/main" id="{C270376A-7362-487A-8255-8301E3F0D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5295" y="4435039"/>
              <a:ext cx="151266" cy="34234"/>
            </a:xfrm>
            <a:custGeom>
              <a:avLst/>
              <a:gdLst>
                <a:gd name="T0" fmla="*/ 179 w 202"/>
                <a:gd name="T1" fmla="*/ 46 h 46"/>
                <a:gd name="T2" fmla="*/ 23 w 202"/>
                <a:gd name="T3" fmla="*/ 46 h 46"/>
                <a:gd name="T4" fmla="*/ 0 w 202"/>
                <a:gd name="T5" fmla="*/ 23 h 46"/>
                <a:gd name="T6" fmla="*/ 0 w 202"/>
                <a:gd name="T7" fmla="*/ 23 h 46"/>
                <a:gd name="T8" fmla="*/ 23 w 202"/>
                <a:gd name="T9" fmla="*/ 0 h 46"/>
                <a:gd name="T10" fmla="*/ 179 w 202"/>
                <a:gd name="T11" fmla="*/ 0 h 46"/>
                <a:gd name="T12" fmla="*/ 202 w 202"/>
                <a:gd name="T13" fmla="*/ 23 h 46"/>
                <a:gd name="T14" fmla="*/ 202 w 202"/>
                <a:gd name="T15" fmla="*/ 23 h 46"/>
                <a:gd name="T16" fmla="*/ 179 w 202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" h="46">
                  <a:moveTo>
                    <a:pt x="179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92" y="0"/>
                    <a:pt x="202" y="10"/>
                    <a:pt x="202" y="23"/>
                  </a:cubicBezTo>
                  <a:cubicBezTo>
                    <a:pt x="202" y="23"/>
                    <a:pt x="202" y="23"/>
                    <a:pt x="202" y="23"/>
                  </a:cubicBezTo>
                  <a:cubicBezTo>
                    <a:pt x="202" y="36"/>
                    <a:pt x="192" y="46"/>
                    <a:pt x="179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75">
              <a:extLst>
                <a:ext uri="{FF2B5EF4-FFF2-40B4-BE49-F238E27FC236}">
                  <a16:creationId xmlns:a16="http://schemas.microsoft.com/office/drawing/2014/main" id="{1CDCB958-459E-4B2B-B466-EC3E88DF483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55342" y="4435039"/>
              <a:ext cx="151266" cy="34234"/>
            </a:xfrm>
            <a:custGeom>
              <a:avLst/>
              <a:gdLst>
                <a:gd name="T0" fmla="*/ 180 w 203"/>
                <a:gd name="T1" fmla="*/ 46 h 46"/>
                <a:gd name="T2" fmla="*/ 23 w 203"/>
                <a:gd name="T3" fmla="*/ 46 h 46"/>
                <a:gd name="T4" fmla="*/ 0 w 203"/>
                <a:gd name="T5" fmla="*/ 23 h 46"/>
                <a:gd name="T6" fmla="*/ 0 w 203"/>
                <a:gd name="T7" fmla="*/ 23 h 46"/>
                <a:gd name="T8" fmla="*/ 23 w 203"/>
                <a:gd name="T9" fmla="*/ 0 h 46"/>
                <a:gd name="T10" fmla="*/ 180 w 203"/>
                <a:gd name="T11" fmla="*/ 0 h 46"/>
                <a:gd name="T12" fmla="*/ 203 w 203"/>
                <a:gd name="T13" fmla="*/ 23 h 46"/>
                <a:gd name="T14" fmla="*/ 203 w 203"/>
                <a:gd name="T15" fmla="*/ 23 h 46"/>
                <a:gd name="T16" fmla="*/ 180 w 203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46">
                  <a:moveTo>
                    <a:pt x="180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1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3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2" y="0"/>
                    <a:pt x="203" y="10"/>
                    <a:pt x="203" y="23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36"/>
                    <a:pt x="192" y="46"/>
                    <a:pt x="180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76">
              <a:extLst>
                <a:ext uri="{FF2B5EF4-FFF2-40B4-BE49-F238E27FC236}">
                  <a16:creationId xmlns:a16="http://schemas.microsoft.com/office/drawing/2014/main" id="{1C3C6A1B-1CF3-47C6-8EA9-D1900F9545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575389" y="4435039"/>
              <a:ext cx="151266" cy="34234"/>
            </a:xfrm>
            <a:custGeom>
              <a:avLst/>
              <a:gdLst>
                <a:gd name="T0" fmla="*/ 179 w 203"/>
                <a:gd name="T1" fmla="*/ 46 h 46"/>
                <a:gd name="T2" fmla="*/ 23 w 203"/>
                <a:gd name="T3" fmla="*/ 46 h 46"/>
                <a:gd name="T4" fmla="*/ 0 w 203"/>
                <a:gd name="T5" fmla="*/ 23 h 46"/>
                <a:gd name="T6" fmla="*/ 0 w 203"/>
                <a:gd name="T7" fmla="*/ 23 h 46"/>
                <a:gd name="T8" fmla="*/ 23 w 203"/>
                <a:gd name="T9" fmla="*/ 0 h 46"/>
                <a:gd name="T10" fmla="*/ 179 w 203"/>
                <a:gd name="T11" fmla="*/ 0 h 46"/>
                <a:gd name="T12" fmla="*/ 203 w 203"/>
                <a:gd name="T13" fmla="*/ 23 h 46"/>
                <a:gd name="T14" fmla="*/ 203 w 203"/>
                <a:gd name="T15" fmla="*/ 23 h 46"/>
                <a:gd name="T16" fmla="*/ 179 w 203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46">
                  <a:moveTo>
                    <a:pt x="179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92" y="0"/>
                    <a:pt x="203" y="10"/>
                    <a:pt x="203" y="23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36"/>
                    <a:pt x="192" y="46"/>
                    <a:pt x="179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77">
              <a:extLst>
                <a:ext uri="{FF2B5EF4-FFF2-40B4-BE49-F238E27FC236}">
                  <a16:creationId xmlns:a16="http://schemas.microsoft.com/office/drawing/2014/main" id="{60303D9E-A21C-4EE2-B56E-EB46F001DE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5436" y="4435039"/>
              <a:ext cx="150470" cy="34234"/>
            </a:xfrm>
            <a:custGeom>
              <a:avLst/>
              <a:gdLst>
                <a:gd name="T0" fmla="*/ 179 w 202"/>
                <a:gd name="T1" fmla="*/ 46 h 46"/>
                <a:gd name="T2" fmla="*/ 23 w 202"/>
                <a:gd name="T3" fmla="*/ 46 h 46"/>
                <a:gd name="T4" fmla="*/ 0 w 202"/>
                <a:gd name="T5" fmla="*/ 23 h 46"/>
                <a:gd name="T6" fmla="*/ 0 w 202"/>
                <a:gd name="T7" fmla="*/ 23 h 46"/>
                <a:gd name="T8" fmla="*/ 23 w 202"/>
                <a:gd name="T9" fmla="*/ 0 h 46"/>
                <a:gd name="T10" fmla="*/ 179 w 202"/>
                <a:gd name="T11" fmla="*/ 0 h 46"/>
                <a:gd name="T12" fmla="*/ 202 w 202"/>
                <a:gd name="T13" fmla="*/ 23 h 46"/>
                <a:gd name="T14" fmla="*/ 202 w 202"/>
                <a:gd name="T15" fmla="*/ 23 h 46"/>
                <a:gd name="T16" fmla="*/ 179 w 202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2" h="46">
                  <a:moveTo>
                    <a:pt x="179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92" y="0"/>
                    <a:pt x="202" y="10"/>
                    <a:pt x="202" y="23"/>
                  </a:cubicBezTo>
                  <a:cubicBezTo>
                    <a:pt x="202" y="23"/>
                    <a:pt x="202" y="23"/>
                    <a:pt x="202" y="23"/>
                  </a:cubicBezTo>
                  <a:cubicBezTo>
                    <a:pt x="202" y="36"/>
                    <a:pt x="192" y="46"/>
                    <a:pt x="179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78">
              <a:extLst>
                <a:ext uri="{FF2B5EF4-FFF2-40B4-BE49-F238E27FC236}">
                  <a16:creationId xmlns:a16="http://schemas.microsoft.com/office/drawing/2014/main" id="{74B4D2E9-05BF-4A31-8FF2-B78B0E7DE1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214687" y="4435039"/>
              <a:ext cx="151266" cy="34234"/>
            </a:xfrm>
            <a:custGeom>
              <a:avLst/>
              <a:gdLst>
                <a:gd name="T0" fmla="*/ 180 w 203"/>
                <a:gd name="T1" fmla="*/ 46 h 46"/>
                <a:gd name="T2" fmla="*/ 23 w 203"/>
                <a:gd name="T3" fmla="*/ 46 h 46"/>
                <a:gd name="T4" fmla="*/ 0 w 203"/>
                <a:gd name="T5" fmla="*/ 23 h 46"/>
                <a:gd name="T6" fmla="*/ 0 w 203"/>
                <a:gd name="T7" fmla="*/ 23 h 46"/>
                <a:gd name="T8" fmla="*/ 23 w 203"/>
                <a:gd name="T9" fmla="*/ 0 h 46"/>
                <a:gd name="T10" fmla="*/ 180 w 203"/>
                <a:gd name="T11" fmla="*/ 0 h 46"/>
                <a:gd name="T12" fmla="*/ 203 w 203"/>
                <a:gd name="T13" fmla="*/ 23 h 46"/>
                <a:gd name="T14" fmla="*/ 203 w 203"/>
                <a:gd name="T15" fmla="*/ 23 h 46"/>
                <a:gd name="T16" fmla="*/ 180 w 203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46">
                  <a:moveTo>
                    <a:pt x="180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1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3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2" y="0"/>
                    <a:pt x="203" y="10"/>
                    <a:pt x="203" y="23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36"/>
                    <a:pt x="192" y="46"/>
                    <a:pt x="180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79">
              <a:extLst>
                <a:ext uri="{FF2B5EF4-FFF2-40B4-BE49-F238E27FC236}">
                  <a16:creationId xmlns:a16="http://schemas.microsoft.com/office/drawing/2014/main" id="{276D00F5-6C2F-4487-A13B-5D5C94BF3F5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4733" y="4435039"/>
              <a:ext cx="151266" cy="34234"/>
            </a:xfrm>
            <a:custGeom>
              <a:avLst/>
              <a:gdLst>
                <a:gd name="T0" fmla="*/ 179 w 203"/>
                <a:gd name="T1" fmla="*/ 46 h 46"/>
                <a:gd name="T2" fmla="*/ 23 w 203"/>
                <a:gd name="T3" fmla="*/ 46 h 46"/>
                <a:gd name="T4" fmla="*/ 0 w 203"/>
                <a:gd name="T5" fmla="*/ 23 h 46"/>
                <a:gd name="T6" fmla="*/ 0 w 203"/>
                <a:gd name="T7" fmla="*/ 23 h 46"/>
                <a:gd name="T8" fmla="*/ 23 w 203"/>
                <a:gd name="T9" fmla="*/ 0 h 46"/>
                <a:gd name="T10" fmla="*/ 179 w 203"/>
                <a:gd name="T11" fmla="*/ 0 h 46"/>
                <a:gd name="T12" fmla="*/ 203 w 203"/>
                <a:gd name="T13" fmla="*/ 23 h 46"/>
                <a:gd name="T14" fmla="*/ 203 w 203"/>
                <a:gd name="T15" fmla="*/ 23 h 46"/>
                <a:gd name="T16" fmla="*/ 179 w 203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46">
                  <a:moveTo>
                    <a:pt x="179" y="46"/>
                  </a:moveTo>
                  <a:cubicBezTo>
                    <a:pt x="23" y="46"/>
                    <a:pt x="23" y="46"/>
                    <a:pt x="23" y="46"/>
                  </a:cubicBezTo>
                  <a:cubicBezTo>
                    <a:pt x="10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0" y="0"/>
                    <a:pt x="23" y="0"/>
                  </a:cubicBezTo>
                  <a:cubicBezTo>
                    <a:pt x="179" y="0"/>
                    <a:pt x="179" y="0"/>
                    <a:pt x="179" y="0"/>
                  </a:cubicBezTo>
                  <a:cubicBezTo>
                    <a:pt x="192" y="0"/>
                    <a:pt x="203" y="10"/>
                    <a:pt x="203" y="23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36"/>
                    <a:pt x="192" y="46"/>
                    <a:pt x="179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80">
              <a:extLst>
                <a:ext uri="{FF2B5EF4-FFF2-40B4-BE49-F238E27FC236}">
                  <a16:creationId xmlns:a16="http://schemas.microsoft.com/office/drawing/2014/main" id="{1241E108-2656-4E05-B23D-5DB94A381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53984" y="4435039"/>
              <a:ext cx="151266" cy="34234"/>
            </a:xfrm>
            <a:custGeom>
              <a:avLst/>
              <a:gdLst>
                <a:gd name="T0" fmla="*/ 180 w 203"/>
                <a:gd name="T1" fmla="*/ 46 h 46"/>
                <a:gd name="T2" fmla="*/ 24 w 203"/>
                <a:gd name="T3" fmla="*/ 46 h 46"/>
                <a:gd name="T4" fmla="*/ 0 w 203"/>
                <a:gd name="T5" fmla="*/ 23 h 46"/>
                <a:gd name="T6" fmla="*/ 0 w 203"/>
                <a:gd name="T7" fmla="*/ 23 h 46"/>
                <a:gd name="T8" fmla="*/ 24 w 203"/>
                <a:gd name="T9" fmla="*/ 0 h 46"/>
                <a:gd name="T10" fmla="*/ 180 w 203"/>
                <a:gd name="T11" fmla="*/ 0 h 46"/>
                <a:gd name="T12" fmla="*/ 203 w 203"/>
                <a:gd name="T13" fmla="*/ 23 h 46"/>
                <a:gd name="T14" fmla="*/ 203 w 203"/>
                <a:gd name="T15" fmla="*/ 23 h 46"/>
                <a:gd name="T16" fmla="*/ 180 w 203"/>
                <a:gd name="T17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3" h="46">
                  <a:moveTo>
                    <a:pt x="180" y="46"/>
                  </a:moveTo>
                  <a:cubicBezTo>
                    <a:pt x="24" y="46"/>
                    <a:pt x="24" y="46"/>
                    <a:pt x="24" y="46"/>
                  </a:cubicBezTo>
                  <a:cubicBezTo>
                    <a:pt x="11" y="46"/>
                    <a:pt x="0" y="36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10"/>
                    <a:pt x="11" y="0"/>
                    <a:pt x="24" y="0"/>
                  </a:cubicBezTo>
                  <a:cubicBezTo>
                    <a:pt x="180" y="0"/>
                    <a:pt x="180" y="0"/>
                    <a:pt x="180" y="0"/>
                  </a:cubicBezTo>
                  <a:cubicBezTo>
                    <a:pt x="193" y="0"/>
                    <a:pt x="203" y="10"/>
                    <a:pt x="203" y="23"/>
                  </a:cubicBezTo>
                  <a:cubicBezTo>
                    <a:pt x="203" y="23"/>
                    <a:pt x="203" y="23"/>
                    <a:pt x="203" y="23"/>
                  </a:cubicBezTo>
                  <a:cubicBezTo>
                    <a:pt x="203" y="36"/>
                    <a:pt x="193" y="46"/>
                    <a:pt x="180" y="46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81">
              <a:extLst>
                <a:ext uri="{FF2B5EF4-FFF2-40B4-BE49-F238E27FC236}">
                  <a16:creationId xmlns:a16="http://schemas.microsoft.com/office/drawing/2014/main" id="{95BF97E7-461F-4E93-A0C5-0368DF6F228E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9753" y="4705726"/>
              <a:ext cx="359854" cy="230084"/>
            </a:xfrm>
            <a:custGeom>
              <a:avLst/>
              <a:gdLst>
                <a:gd name="T0" fmla="*/ 122 w 482"/>
                <a:gd name="T1" fmla="*/ 308 h 308"/>
                <a:gd name="T2" fmla="*/ 49 w 482"/>
                <a:gd name="T3" fmla="*/ 275 h 308"/>
                <a:gd name="T4" fmla="*/ 109 w 482"/>
                <a:gd name="T5" fmla="*/ 106 h 308"/>
                <a:gd name="T6" fmla="*/ 214 w 482"/>
                <a:gd name="T7" fmla="*/ 11 h 308"/>
                <a:gd name="T8" fmla="*/ 221 w 482"/>
                <a:gd name="T9" fmla="*/ 12 h 308"/>
                <a:gd name="T10" fmla="*/ 220 w 482"/>
                <a:gd name="T11" fmla="*/ 19 h 308"/>
                <a:gd name="T12" fmla="*/ 57 w 482"/>
                <a:gd name="T13" fmla="*/ 270 h 308"/>
                <a:gd name="T14" fmla="*/ 143 w 482"/>
                <a:gd name="T15" fmla="*/ 296 h 308"/>
                <a:gd name="T16" fmla="*/ 331 w 482"/>
                <a:gd name="T17" fmla="*/ 219 h 308"/>
                <a:gd name="T18" fmla="*/ 458 w 482"/>
                <a:gd name="T19" fmla="*/ 83 h 308"/>
                <a:gd name="T20" fmla="*/ 449 w 482"/>
                <a:gd name="T21" fmla="*/ 24 h 308"/>
                <a:gd name="T22" fmla="*/ 334 w 482"/>
                <a:gd name="T23" fmla="*/ 24 h 308"/>
                <a:gd name="T24" fmla="*/ 205 w 482"/>
                <a:gd name="T25" fmla="*/ 88 h 308"/>
                <a:gd name="T26" fmla="*/ 198 w 482"/>
                <a:gd name="T27" fmla="*/ 88 h 308"/>
                <a:gd name="T28" fmla="*/ 198 w 482"/>
                <a:gd name="T29" fmla="*/ 81 h 308"/>
                <a:gd name="T30" fmla="*/ 332 w 482"/>
                <a:gd name="T31" fmla="*/ 15 h 308"/>
                <a:gd name="T32" fmla="*/ 455 w 482"/>
                <a:gd name="T33" fmla="*/ 16 h 308"/>
                <a:gd name="T34" fmla="*/ 468 w 482"/>
                <a:gd name="T35" fmla="*/ 86 h 308"/>
                <a:gd name="T36" fmla="*/ 336 w 482"/>
                <a:gd name="T37" fmla="*/ 227 h 308"/>
                <a:gd name="T38" fmla="*/ 144 w 482"/>
                <a:gd name="T39" fmla="*/ 306 h 308"/>
                <a:gd name="T40" fmla="*/ 122 w 482"/>
                <a:gd name="T41" fmla="*/ 308 h 3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82" h="308">
                  <a:moveTo>
                    <a:pt x="122" y="308"/>
                  </a:moveTo>
                  <a:cubicBezTo>
                    <a:pt x="87" y="308"/>
                    <a:pt x="62" y="297"/>
                    <a:pt x="49" y="275"/>
                  </a:cubicBezTo>
                  <a:cubicBezTo>
                    <a:pt x="22" y="235"/>
                    <a:pt x="43" y="178"/>
                    <a:pt x="109" y="106"/>
                  </a:cubicBezTo>
                  <a:cubicBezTo>
                    <a:pt x="157" y="53"/>
                    <a:pt x="214" y="12"/>
                    <a:pt x="214" y="11"/>
                  </a:cubicBezTo>
                  <a:cubicBezTo>
                    <a:pt x="216" y="10"/>
                    <a:pt x="220" y="10"/>
                    <a:pt x="221" y="12"/>
                  </a:cubicBezTo>
                  <a:cubicBezTo>
                    <a:pt x="223" y="14"/>
                    <a:pt x="222" y="18"/>
                    <a:pt x="220" y="19"/>
                  </a:cubicBezTo>
                  <a:cubicBezTo>
                    <a:pt x="218" y="21"/>
                    <a:pt x="0" y="182"/>
                    <a:pt x="57" y="270"/>
                  </a:cubicBezTo>
                  <a:cubicBezTo>
                    <a:pt x="75" y="298"/>
                    <a:pt x="113" y="300"/>
                    <a:pt x="143" y="296"/>
                  </a:cubicBezTo>
                  <a:cubicBezTo>
                    <a:pt x="197" y="290"/>
                    <a:pt x="267" y="261"/>
                    <a:pt x="331" y="219"/>
                  </a:cubicBezTo>
                  <a:cubicBezTo>
                    <a:pt x="397" y="175"/>
                    <a:pt x="443" y="125"/>
                    <a:pt x="458" y="83"/>
                  </a:cubicBezTo>
                  <a:cubicBezTo>
                    <a:pt x="468" y="55"/>
                    <a:pt x="465" y="36"/>
                    <a:pt x="449" y="24"/>
                  </a:cubicBezTo>
                  <a:cubicBezTo>
                    <a:pt x="429" y="10"/>
                    <a:pt x="386" y="10"/>
                    <a:pt x="334" y="24"/>
                  </a:cubicBezTo>
                  <a:cubicBezTo>
                    <a:pt x="285" y="38"/>
                    <a:pt x="235" y="63"/>
                    <a:pt x="205" y="88"/>
                  </a:cubicBezTo>
                  <a:cubicBezTo>
                    <a:pt x="203" y="90"/>
                    <a:pt x="200" y="90"/>
                    <a:pt x="198" y="88"/>
                  </a:cubicBezTo>
                  <a:cubicBezTo>
                    <a:pt x="196" y="86"/>
                    <a:pt x="196" y="83"/>
                    <a:pt x="198" y="81"/>
                  </a:cubicBezTo>
                  <a:cubicBezTo>
                    <a:pt x="230" y="54"/>
                    <a:pt x="281" y="29"/>
                    <a:pt x="332" y="15"/>
                  </a:cubicBezTo>
                  <a:cubicBezTo>
                    <a:pt x="387" y="0"/>
                    <a:pt x="432" y="0"/>
                    <a:pt x="455" y="16"/>
                  </a:cubicBezTo>
                  <a:cubicBezTo>
                    <a:pt x="469" y="26"/>
                    <a:pt x="482" y="46"/>
                    <a:pt x="468" y="86"/>
                  </a:cubicBezTo>
                  <a:cubicBezTo>
                    <a:pt x="452" y="131"/>
                    <a:pt x="404" y="182"/>
                    <a:pt x="336" y="227"/>
                  </a:cubicBezTo>
                  <a:cubicBezTo>
                    <a:pt x="271" y="270"/>
                    <a:pt x="199" y="300"/>
                    <a:pt x="144" y="306"/>
                  </a:cubicBezTo>
                  <a:cubicBezTo>
                    <a:pt x="136" y="307"/>
                    <a:pt x="129" y="308"/>
                    <a:pt x="122" y="30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Freeform 82">
              <a:extLst>
                <a:ext uri="{FF2B5EF4-FFF2-40B4-BE49-F238E27FC236}">
                  <a16:creationId xmlns:a16="http://schemas.microsoft.com/office/drawing/2014/main" id="{39517980-F3B3-4F26-B60B-3FC06971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18954" y="4617355"/>
              <a:ext cx="105090" cy="122605"/>
            </a:xfrm>
            <a:custGeom>
              <a:avLst/>
              <a:gdLst>
                <a:gd name="T0" fmla="*/ 141 w 141"/>
                <a:gd name="T1" fmla="*/ 142 h 164"/>
                <a:gd name="T2" fmla="*/ 123 w 141"/>
                <a:gd name="T3" fmla="*/ 109 h 164"/>
                <a:gd name="T4" fmla="*/ 57 w 141"/>
                <a:gd name="T5" fmla="*/ 12 h 164"/>
                <a:gd name="T6" fmla="*/ 15 w 141"/>
                <a:gd name="T7" fmla="*/ 23 h 164"/>
                <a:gd name="T8" fmla="*/ 39 w 141"/>
                <a:gd name="T9" fmla="*/ 75 h 164"/>
                <a:gd name="T10" fmla="*/ 77 w 141"/>
                <a:gd name="T11" fmla="*/ 142 h 164"/>
                <a:gd name="T12" fmla="*/ 96 w 141"/>
                <a:gd name="T13" fmla="*/ 164 h 164"/>
                <a:gd name="T14" fmla="*/ 141 w 141"/>
                <a:gd name="T15" fmla="*/ 142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1" h="164">
                  <a:moveTo>
                    <a:pt x="141" y="142"/>
                  </a:moveTo>
                  <a:cubicBezTo>
                    <a:pt x="123" y="109"/>
                    <a:pt x="123" y="109"/>
                    <a:pt x="123" y="109"/>
                  </a:cubicBezTo>
                  <a:cubicBezTo>
                    <a:pt x="123" y="109"/>
                    <a:pt x="132" y="49"/>
                    <a:pt x="57" y="12"/>
                  </a:cubicBezTo>
                  <a:cubicBezTo>
                    <a:pt x="57" y="12"/>
                    <a:pt x="30" y="0"/>
                    <a:pt x="15" y="23"/>
                  </a:cubicBezTo>
                  <a:cubicBezTo>
                    <a:pt x="0" y="43"/>
                    <a:pt x="42" y="40"/>
                    <a:pt x="39" y="75"/>
                  </a:cubicBezTo>
                  <a:cubicBezTo>
                    <a:pt x="37" y="110"/>
                    <a:pt x="54" y="130"/>
                    <a:pt x="77" y="142"/>
                  </a:cubicBezTo>
                  <a:cubicBezTo>
                    <a:pt x="96" y="164"/>
                    <a:pt x="96" y="164"/>
                    <a:pt x="96" y="164"/>
                  </a:cubicBezTo>
                  <a:lnTo>
                    <a:pt x="141" y="14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Freeform 83">
              <a:extLst>
                <a:ext uri="{FF2B5EF4-FFF2-40B4-BE49-F238E27FC236}">
                  <a16:creationId xmlns:a16="http://schemas.microsoft.com/office/drawing/2014/main" id="{7F865C17-77DF-49CD-B4FD-AE944985A8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906" y="4642035"/>
              <a:ext cx="580384" cy="357465"/>
            </a:xfrm>
            <a:custGeom>
              <a:avLst/>
              <a:gdLst>
                <a:gd name="T0" fmla="*/ 778 w 778"/>
                <a:gd name="T1" fmla="*/ 29 h 479"/>
                <a:gd name="T2" fmla="*/ 361 w 778"/>
                <a:gd name="T3" fmla="*/ 447 h 479"/>
                <a:gd name="T4" fmla="*/ 0 w 778"/>
                <a:gd name="T5" fmla="*/ 116 h 479"/>
                <a:gd name="T6" fmla="*/ 64 w 778"/>
                <a:gd name="T7" fmla="*/ 91 h 479"/>
                <a:gd name="T8" fmla="*/ 339 w 778"/>
                <a:gd name="T9" fmla="*/ 270 h 479"/>
                <a:gd name="T10" fmla="*/ 627 w 778"/>
                <a:gd name="T11" fmla="*/ 35 h 479"/>
                <a:gd name="T12" fmla="*/ 778 w 778"/>
                <a:gd name="T13" fmla="*/ 29 h 4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78" h="479">
                  <a:moveTo>
                    <a:pt x="778" y="29"/>
                  </a:moveTo>
                  <a:cubicBezTo>
                    <a:pt x="778" y="29"/>
                    <a:pt x="714" y="344"/>
                    <a:pt x="361" y="447"/>
                  </a:cubicBezTo>
                  <a:cubicBezTo>
                    <a:pt x="251" y="479"/>
                    <a:pt x="0" y="116"/>
                    <a:pt x="0" y="116"/>
                  </a:cubicBezTo>
                  <a:cubicBezTo>
                    <a:pt x="0" y="116"/>
                    <a:pt x="9" y="83"/>
                    <a:pt x="64" y="91"/>
                  </a:cubicBezTo>
                  <a:cubicBezTo>
                    <a:pt x="64" y="91"/>
                    <a:pt x="308" y="252"/>
                    <a:pt x="339" y="270"/>
                  </a:cubicBezTo>
                  <a:cubicBezTo>
                    <a:pt x="366" y="285"/>
                    <a:pt x="545" y="70"/>
                    <a:pt x="627" y="35"/>
                  </a:cubicBezTo>
                  <a:cubicBezTo>
                    <a:pt x="708" y="0"/>
                    <a:pt x="778" y="29"/>
                    <a:pt x="778" y="29"/>
                  </a:cubicBez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84">
              <a:extLst>
                <a:ext uri="{FF2B5EF4-FFF2-40B4-BE49-F238E27FC236}">
                  <a16:creationId xmlns:a16="http://schemas.microsoft.com/office/drawing/2014/main" id="{F1CD5117-8190-469C-BC06-6DE24C515390}"/>
                </a:ext>
              </a:extLst>
            </p:cNvPr>
            <p:cNvSpPr>
              <a:spLocks/>
            </p:cNvSpPr>
            <p:nvPr/>
          </p:nvSpPr>
          <p:spPr bwMode="auto">
            <a:xfrm>
              <a:off x="9680426" y="4607005"/>
              <a:ext cx="296959" cy="109867"/>
            </a:xfrm>
            <a:custGeom>
              <a:avLst/>
              <a:gdLst>
                <a:gd name="T0" fmla="*/ 360 w 373"/>
                <a:gd name="T1" fmla="*/ 0 h 138"/>
                <a:gd name="T2" fmla="*/ 373 w 373"/>
                <a:gd name="T3" fmla="*/ 71 h 138"/>
                <a:gd name="T4" fmla="*/ 13 w 373"/>
                <a:gd name="T5" fmla="*/ 138 h 138"/>
                <a:gd name="T6" fmla="*/ 0 w 373"/>
                <a:gd name="T7" fmla="*/ 67 h 138"/>
                <a:gd name="T8" fmla="*/ 360 w 373"/>
                <a:gd name="T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138">
                  <a:moveTo>
                    <a:pt x="360" y="0"/>
                  </a:moveTo>
                  <a:lnTo>
                    <a:pt x="373" y="71"/>
                  </a:lnTo>
                  <a:lnTo>
                    <a:pt x="13" y="138"/>
                  </a:lnTo>
                  <a:lnTo>
                    <a:pt x="0" y="67"/>
                  </a:lnTo>
                  <a:lnTo>
                    <a:pt x="3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85">
              <a:extLst>
                <a:ext uri="{FF2B5EF4-FFF2-40B4-BE49-F238E27FC236}">
                  <a16:creationId xmlns:a16="http://schemas.microsoft.com/office/drawing/2014/main" id="{F3045238-C763-4FC5-B507-19E1A5DDD6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327" y="4660346"/>
              <a:ext cx="72449" cy="56526"/>
            </a:xfrm>
            <a:custGeom>
              <a:avLst/>
              <a:gdLst>
                <a:gd name="T0" fmla="*/ 0 w 91"/>
                <a:gd name="T1" fmla="*/ 51 h 71"/>
                <a:gd name="T2" fmla="*/ 91 w 91"/>
                <a:gd name="T3" fmla="*/ 71 h 71"/>
                <a:gd name="T4" fmla="*/ 78 w 91"/>
                <a:gd name="T5" fmla="*/ 0 h 71"/>
                <a:gd name="T6" fmla="*/ 0 w 91"/>
                <a:gd name="T7" fmla="*/ 5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" h="71">
                  <a:moveTo>
                    <a:pt x="0" y="51"/>
                  </a:moveTo>
                  <a:lnTo>
                    <a:pt x="91" y="71"/>
                  </a:lnTo>
                  <a:lnTo>
                    <a:pt x="78" y="0"/>
                  </a:lnTo>
                  <a:lnTo>
                    <a:pt x="0" y="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86">
              <a:extLst>
                <a:ext uri="{FF2B5EF4-FFF2-40B4-BE49-F238E27FC236}">
                  <a16:creationId xmlns:a16="http://schemas.microsoft.com/office/drawing/2014/main" id="{9E41C19F-2D24-423F-939E-447A6352C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9967035" y="4602228"/>
              <a:ext cx="42195" cy="61303"/>
            </a:xfrm>
            <a:custGeom>
              <a:avLst/>
              <a:gdLst>
                <a:gd name="T0" fmla="*/ 49 w 57"/>
                <a:gd name="T1" fmla="*/ 24 h 83"/>
                <a:gd name="T2" fmla="*/ 54 w 57"/>
                <a:gd name="T3" fmla="*/ 48 h 83"/>
                <a:gd name="T4" fmla="*/ 32 w 57"/>
                <a:gd name="T5" fmla="*/ 80 h 83"/>
                <a:gd name="T6" fmla="*/ 14 w 57"/>
                <a:gd name="T7" fmla="*/ 83 h 83"/>
                <a:gd name="T8" fmla="*/ 0 w 57"/>
                <a:gd name="T9" fmla="*/ 7 h 83"/>
                <a:gd name="T10" fmla="*/ 19 w 57"/>
                <a:gd name="T11" fmla="*/ 3 h 83"/>
                <a:gd name="T12" fmla="*/ 49 w 57"/>
                <a:gd name="T13" fmla="*/ 2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83">
                  <a:moveTo>
                    <a:pt x="49" y="24"/>
                  </a:moveTo>
                  <a:cubicBezTo>
                    <a:pt x="54" y="48"/>
                    <a:pt x="54" y="48"/>
                    <a:pt x="54" y="48"/>
                  </a:cubicBezTo>
                  <a:cubicBezTo>
                    <a:pt x="57" y="63"/>
                    <a:pt x="47" y="77"/>
                    <a:pt x="32" y="80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33" y="0"/>
                    <a:pt x="47" y="10"/>
                    <a:pt x="49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87">
              <a:extLst>
                <a:ext uri="{FF2B5EF4-FFF2-40B4-BE49-F238E27FC236}">
                  <a16:creationId xmlns:a16="http://schemas.microsoft.com/office/drawing/2014/main" id="{F4A8BD52-B1C5-4FC5-83B0-50E9C021C9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7382" y="6126829"/>
              <a:ext cx="160024" cy="166393"/>
            </a:xfrm>
            <a:custGeom>
              <a:avLst/>
              <a:gdLst>
                <a:gd name="T0" fmla="*/ 170 w 214"/>
                <a:gd name="T1" fmla="*/ 19 h 223"/>
                <a:gd name="T2" fmla="*/ 206 w 214"/>
                <a:gd name="T3" fmla="*/ 87 h 223"/>
                <a:gd name="T4" fmla="*/ 152 w 214"/>
                <a:gd name="T5" fmla="*/ 169 h 223"/>
                <a:gd name="T6" fmla="*/ 106 w 214"/>
                <a:gd name="T7" fmla="*/ 223 h 223"/>
                <a:gd name="T8" fmla="*/ 15 w 214"/>
                <a:gd name="T9" fmla="*/ 223 h 223"/>
                <a:gd name="T10" fmla="*/ 35 w 214"/>
                <a:gd name="T11" fmla="*/ 191 h 223"/>
                <a:gd name="T12" fmla="*/ 80 w 214"/>
                <a:gd name="T13" fmla="*/ 105 h 223"/>
                <a:gd name="T14" fmla="*/ 83 w 214"/>
                <a:gd name="T15" fmla="*/ 17 h 223"/>
                <a:gd name="T16" fmla="*/ 155 w 214"/>
                <a:gd name="T17" fmla="*/ 0 h 223"/>
                <a:gd name="T18" fmla="*/ 170 w 214"/>
                <a:gd name="T19" fmla="*/ 19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4" h="223">
                  <a:moveTo>
                    <a:pt x="170" y="19"/>
                  </a:moveTo>
                  <a:cubicBezTo>
                    <a:pt x="170" y="19"/>
                    <a:pt x="214" y="59"/>
                    <a:pt x="206" y="87"/>
                  </a:cubicBezTo>
                  <a:cubicBezTo>
                    <a:pt x="197" y="116"/>
                    <a:pt x="158" y="134"/>
                    <a:pt x="152" y="169"/>
                  </a:cubicBezTo>
                  <a:cubicBezTo>
                    <a:pt x="147" y="204"/>
                    <a:pt x="126" y="223"/>
                    <a:pt x="106" y="223"/>
                  </a:cubicBezTo>
                  <a:cubicBezTo>
                    <a:pt x="87" y="223"/>
                    <a:pt x="15" y="223"/>
                    <a:pt x="15" y="223"/>
                  </a:cubicBezTo>
                  <a:cubicBezTo>
                    <a:pt x="15" y="223"/>
                    <a:pt x="0" y="198"/>
                    <a:pt x="35" y="191"/>
                  </a:cubicBezTo>
                  <a:cubicBezTo>
                    <a:pt x="69" y="184"/>
                    <a:pt x="82" y="143"/>
                    <a:pt x="80" y="105"/>
                  </a:cubicBezTo>
                  <a:cubicBezTo>
                    <a:pt x="77" y="67"/>
                    <a:pt x="83" y="17"/>
                    <a:pt x="83" y="17"/>
                  </a:cubicBezTo>
                  <a:cubicBezTo>
                    <a:pt x="155" y="0"/>
                    <a:pt x="155" y="0"/>
                    <a:pt x="155" y="0"/>
                  </a:cubicBezTo>
                  <a:lnTo>
                    <a:pt x="170" y="19"/>
                  </a:ln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2" name="Freeform 88">
              <a:extLst>
                <a:ext uri="{FF2B5EF4-FFF2-40B4-BE49-F238E27FC236}">
                  <a16:creationId xmlns:a16="http://schemas.microsoft.com/office/drawing/2014/main" id="{D4376C20-3C7C-40AD-965F-D3FB94D43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72438" y="6168228"/>
              <a:ext cx="197442" cy="124994"/>
            </a:xfrm>
            <a:custGeom>
              <a:avLst/>
              <a:gdLst>
                <a:gd name="T0" fmla="*/ 257 w 265"/>
                <a:gd name="T1" fmla="*/ 67 h 168"/>
                <a:gd name="T2" fmla="*/ 246 w 265"/>
                <a:gd name="T3" fmla="*/ 168 h 168"/>
                <a:gd name="T4" fmla="*/ 0 w 265"/>
                <a:gd name="T5" fmla="*/ 167 h 168"/>
                <a:gd name="T6" fmla="*/ 39 w 265"/>
                <a:gd name="T7" fmla="*/ 132 h 168"/>
                <a:gd name="T8" fmla="*/ 160 w 265"/>
                <a:gd name="T9" fmla="*/ 51 h 168"/>
                <a:gd name="T10" fmla="*/ 257 w 265"/>
                <a:gd name="T11" fmla="*/ 6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65" h="168">
                  <a:moveTo>
                    <a:pt x="257" y="67"/>
                  </a:moveTo>
                  <a:cubicBezTo>
                    <a:pt x="257" y="67"/>
                    <a:pt x="265" y="158"/>
                    <a:pt x="246" y="168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0" y="167"/>
                    <a:pt x="0" y="139"/>
                    <a:pt x="39" y="132"/>
                  </a:cubicBezTo>
                  <a:cubicBezTo>
                    <a:pt x="79" y="126"/>
                    <a:pt x="148" y="103"/>
                    <a:pt x="160" y="51"/>
                  </a:cubicBezTo>
                  <a:cubicBezTo>
                    <a:pt x="172" y="0"/>
                    <a:pt x="257" y="67"/>
                    <a:pt x="257" y="67"/>
                  </a:cubicBez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3" name="Freeform 89">
              <a:extLst>
                <a:ext uri="{FF2B5EF4-FFF2-40B4-BE49-F238E27FC236}">
                  <a16:creationId xmlns:a16="http://schemas.microsoft.com/office/drawing/2014/main" id="{F0D63561-3DD7-4BDD-A641-283EA25F4F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9060" y="5243118"/>
              <a:ext cx="270686" cy="990394"/>
            </a:xfrm>
            <a:custGeom>
              <a:avLst/>
              <a:gdLst>
                <a:gd name="T0" fmla="*/ 0 w 363"/>
                <a:gd name="T1" fmla="*/ 22 h 1328"/>
                <a:gd name="T2" fmla="*/ 29 w 363"/>
                <a:gd name="T3" fmla="*/ 373 h 1328"/>
                <a:gd name="T4" fmla="*/ 77 w 363"/>
                <a:gd name="T5" fmla="*/ 1014 h 1328"/>
                <a:gd name="T6" fmla="*/ 98 w 363"/>
                <a:gd name="T7" fmla="*/ 1288 h 1328"/>
                <a:gd name="T8" fmla="*/ 220 w 363"/>
                <a:gd name="T9" fmla="*/ 1311 h 1328"/>
                <a:gd name="T10" fmla="*/ 313 w 363"/>
                <a:gd name="T11" fmla="*/ 816 h 1328"/>
                <a:gd name="T12" fmla="*/ 314 w 363"/>
                <a:gd name="T13" fmla="*/ 804 h 1328"/>
                <a:gd name="T14" fmla="*/ 363 w 363"/>
                <a:gd name="T15" fmla="*/ 0 h 1328"/>
                <a:gd name="T16" fmla="*/ 0 w 363"/>
                <a:gd name="T17" fmla="*/ 22 h 1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3" h="1328">
                  <a:moveTo>
                    <a:pt x="0" y="22"/>
                  </a:moveTo>
                  <a:cubicBezTo>
                    <a:pt x="0" y="22"/>
                    <a:pt x="13" y="182"/>
                    <a:pt x="29" y="373"/>
                  </a:cubicBezTo>
                  <a:cubicBezTo>
                    <a:pt x="49" y="634"/>
                    <a:pt x="74" y="953"/>
                    <a:pt x="77" y="1014"/>
                  </a:cubicBezTo>
                  <a:cubicBezTo>
                    <a:pt x="81" y="1119"/>
                    <a:pt x="98" y="1288"/>
                    <a:pt x="98" y="1288"/>
                  </a:cubicBezTo>
                  <a:cubicBezTo>
                    <a:pt x="98" y="1288"/>
                    <a:pt x="139" y="1328"/>
                    <a:pt x="220" y="1311"/>
                  </a:cubicBezTo>
                  <a:cubicBezTo>
                    <a:pt x="220" y="1311"/>
                    <a:pt x="292" y="1070"/>
                    <a:pt x="313" y="816"/>
                  </a:cubicBezTo>
                  <a:cubicBezTo>
                    <a:pt x="313" y="812"/>
                    <a:pt x="314" y="808"/>
                    <a:pt x="314" y="804"/>
                  </a:cubicBezTo>
                  <a:cubicBezTo>
                    <a:pt x="333" y="545"/>
                    <a:pt x="363" y="0"/>
                    <a:pt x="363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90">
              <a:extLst>
                <a:ext uri="{FF2B5EF4-FFF2-40B4-BE49-F238E27FC236}">
                  <a16:creationId xmlns:a16="http://schemas.microsoft.com/office/drawing/2014/main" id="{E8C16DAC-54D6-4435-B183-4AF0CE377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09060" y="5243118"/>
              <a:ext cx="270686" cy="608248"/>
            </a:xfrm>
            <a:custGeom>
              <a:avLst/>
              <a:gdLst>
                <a:gd name="T0" fmla="*/ 0 w 363"/>
                <a:gd name="T1" fmla="*/ 22 h 816"/>
                <a:gd name="T2" fmla="*/ 29 w 363"/>
                <a:gd name="T3" fmla="*/ 373 h 816"/>
                <a:gd name="T4" fmla="*/ 313 w 363"/>
                <a:gd name="T5" fmla="*/ 816 h 816"/>
                <a:gd name="T6" fmla="*/ 314 w 363"/>
                <a:gd name="T7" fmla="*/ 804 h 816"/>
                <a:gd name="T8" fmla="*/ 363 w 363"/>
                <a:gd name="T9" fmla="*/ 0 h 816"/>
                <a:gd name="T10" fmla="*/ 0 w 363"/>
                <a:gd name="T11" fmla="*/ 22 h 8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3" h="816">
                  <a:moveTo>
                    <a:pt x="0" y="22"/>
                  </a:moveTo>
                  <a:cubicBezTo>
                    <a:pt x="0" y="22"/>
                    <a:pt x="13" y="182"/>
                    <a:pt x="29" y="373"/>
                  </a:cubicBezTo>
                  <a:cubicBezTo>
                    <a:pt x="313" y="816"/>
                    <a:pt x="313" y="816"/>
                    <a:pt x="313" y="816"/>
                  </a:cubicBezTo>
                  <a:cubicBezTo>
                    <a:pt x="313" y="812"/>
                    <a:pt x="314" y="808"/>
                    <a:pt x="314" y="804"/>
                  </a:cubicBezTo>
                  <a:cubicBezTo>
                    <a:pt x="333" y="545"/>
                    <a:pt x="363" y="0"/>
                    <a:pt x="363" y="0"/>
                  </a:cubicBezTo>
                  <a:lnTo>
                    <a:pt x="0" y="2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91">
              <a:extLst>
                <a:ext uri="{FF2B5EF4-FFF2-40B4-BE49-F238E27FC236}">
                  <a16:creationId xmlns:a16="http://schemas.microsoft.com/office/drawing/2014/main" id="{49FC116D-76E8-4E21-A602-049FE8AE26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53644" y="5196146"/>
              <a:ext cx="511119" cy="969694"/>
            </a:xfrm>
            <a:custGeom>
              <a:avLst/>
              <a:gdLst>
                <a:gd name="T0" fmla="*/ 0 w 685"/>
                <a:gd name="T1" fmla="*/ 104 h 1300"/>
                <a:gd name="T2" fmla="*/ 387 w 685"/>
                <a:gd name="T3" fmla="*/ 953 h 1300"/>
                <a:gd name="T4" fmla="*/ 589 w 685"/>
                <a:gd name="T5" fmla="*/ 1300 h 1300"/>
                <a:gd name="T6" fmla="*/ 685 w 685"/>
                <a:gd name="T7" fmla="*/ 1242 h 1300"/>
                <a:gd name="T8" fmla="*/ 524 w 685"/>
                <a:gd name="T9" fmla="*/ 590 h 1300"/>
                <a:gd name="T10" fmla="*/ 394 w 685"/>
                <a:gd name="T11" fmla="*/ 226 h 1300"/>
                <a:gd name="T12" fmla="*/ 373 w 685"/>
                <a:gd name="T13" fmla="*/ 0 h 1300"/>
                <a:gd name="T14" fmla="*/ 0 w 685"/>
                <a:gd name="T15" fmla="*/ 104 h 1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85" h="1300">
                  <a:moveTo>
                    <a:pt x="0" y="104"/>
                  </a:moveTo>
                  <a:cubicBezTo>
                    <a:pt x="0" y="104"/>
                    <a:pt x="234" y="682"/>
                    <a:pt x="387" y="953"/>
                  </a:cubicBezTo>
                  <a:cubicBezTo>
                    <a:pt x="541" y="1224"/>
                    <a:pt x="589" y="1300"/>
                    <a:pt x="589" y="1300"/>
                  </a:cubicBezTo>
                  <a:cubicBezTo>
                    <a:pt x="589" y="1300"/>
                    <a:pt x="677" y="1265"/>
                    <a:pt x="685" y="1242"/>
                  </a:cubicBezTo>
                  <a:cubicBezTo>
                    <a:pt x="685" y="1242"/>
                    <a:pt x="627" y="718"/>
                    <a:pt x="524" y="590"/>
                  </a:cubicBezTo>
                  <a:cubicBezTo>
                    <a:pt x="465" y="518"/>
                    <a:pt x="397" y="301"/>
                    <a:pt x="394" y="226"/>
                  </a:cubicBezTo>
                  <a:cubicBezTo>
                    <a:pt x="391" y="150"/>
                    <a:pt x="373" y="0"/>
                    <a:pt x="373" y="0"/>
                  </a:cubicBezTo>
                  <a:lnTo>
                    <a:pt x="0" y="10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92">
              <a:extLst>
                <a:ext uri="{FF2B5EF4-FFF2-40B4-BE49-F238E27FC236}">
                  <a16:creationId xmlns:a16="http://schemas.microsoft.com/office/drawing/2014/main" id="{6979305C-1E94-4924-93AC-10FB5F75BE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6635" y="4466885"/>
              <a:ext cx="186296" cy="199830"/>
            </a:xfrm>
            <a:custGeom>
              <a:avLst/>
              <a:gdLst>
                <a:gd name="T0" fmla="*/ 249 w 249"/>
                <a:gd name="T1" fmla="*/ 191 h 268"/>
                <a:gd name="T2" fmla="*/ 0 w 249"/>
                <a:gd name="T3" fmla="*/ 239 h 268"/>
                <a:gd name="T4" fmla="*/ 62 w 249"/>
                <a:gd name="T5" fmla="*/ 190 h 268"/>
                <a:gd name="T6" fmla="*/ 55 w 249"/>
                <a:gd name="T7" fmla="*/ 142 h 268"/>
                <a:gd name="T8" fmla="*/ 51 w 249"/>
                <a:gd name="T9" fmla="*/ 94 h 268"/>
                <a:gd name="T10" fmla="*/ 112 w 249"/>
                <a:gd name="T11" fmla="*/ 46 h 268"/>
                <a:gd name="T12" fmla="*/ 170 w 249"/>
                <a:gd name="T13" fmla="*/ 0 h 268"/>
                <a:gd name="T14" fmla="*/ 249 w 249"/>
                <a:gd name="T15" fmla="*/ 19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9" h="268">
                  <a:moveTo>
                    <a:pt x="249" y="191"/>
                  </a:moveTo>
                  <a:cubicBezTo>
                    <a:pt x="249" y="191"/>
                    <a:pt x="91" y="268"/>
                    <a:pt x="0" y="239"/>
                  </a:cubicBezTo>
                  <a:cubicBezTo>
                    <a:pt x="0" y="239"/>
                    <a:pt x="22" y="211"/>
                    <a:pt x="62" y="190"/>
                  </a:cubicBezTo>
                  <a:cubicBezTo>
                    <a:pt x="58" y="172"/>
                    <a:pt x="56" y="156"/>
                    <a:pt x="55" y="142"/>
                  </a:cubicBezTo>
                  <a:cubicBezTo>
                    <a:pt x="51" y="111"/>
                    <a:pt x="51" y="94"/>
                    <a:pt x="51" y="94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70" y="0"/>
                    <a:pt x="170" y="0"/>
                    <a:pt x="170" y="0"/>
                  </a:cubicBezTo>
                  <a:cubicBezTo>
                    <a:pt x="165" y="129"/>
                    <a:pt x="249" y="191"/>
                    <a:pt x="249" y="191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93">
              <a:extLst>
                <a:ext uri="{FF2B5EF4-FFF2-40B4-BE49-F238E27FC236}">
                  <a16:creationId xmlns:a16="http://schemas.microsoft.com/office/drawing/2014/main" id="{F25365B9-38E2-46B0-B268-707E0CFDA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8711" y="4579936"/>
              <a:ext cx="346319" cy="706173"/>
            </a:xfrm>
            <a:custGeom>
              <a:avLst/>
              <a:gdLst>
                <a:gd name="T0" fmla="*/ 4 w 465"/>
                <a:gd name="T1" fmla="*/ 924 h 947"/>
                <a:gd name="T2" fmla="*/ 14 w 465"/>
                <a:gd name="T3" fmla="*/ 928 h 947"/>
                <a:gd name="T4" fmla="*/ 233 w 465"/>
                <a:gd name="T5" fmla="*/ 938 h 947"/>
                <a:gd name="T6" fmla="*/ 435 w 465"/>
                <a:gd name="T7" fmla="*/ 881 h 947"/>
                <a:gd name="T8" fmla="*/ 465 w 465"/>
                <a:gd name="T9" fmla="*/ 856 h 947"/>
                <a:gd name="T10" fmla="*/ 462 w 465"/>
                <a:gd name="T11" fmla="*/ 809 h 947"/>
                <a:gd name="T12" fmla="*/ 454 w 465"/>
                <a:gd name="T13" fmla="*/ 647 h 947"/>
                <a:gd name="T14" fmla="*/ 457 w 465"/>
                <a:gd name="T15" fmla="*/ 485 h 947"/>
                <a:gd name="T16" fmla="*/ 458 w 465"/>
                <a:gd name="T17" fmla="*/ 473 h 947"/>
                <a:gd name="T18" fmla="*/ 459 w 465"/>
                <a:gd name="T19" fmla="*/ 409 h 947"/>
                <a:gd name="T20" fmla="*/ 445 w 465"/>
                <a:gd name="T21" fmla="*/ 219 h 947"/>
                <a:gd name="T22" fmla="*/ 348 w 465"/>
                <a:gd name="T23" fmla="*/ 5 h 947"/>
                <a:gd name="T24" fmla="*/ 265 w 465"/>
                <a:gd name="T25" fmla="*/ 37 h 947"/>
                <a:gd name="T26" fmla="*/ 167 w 465"/>
                <a:gd name="T27" fmla="*/ 49 h 947"/>
                <a:gd name="T28" fmla="*/ 136 w 465"/>
                <a:gd name="T29" fmla="*/ 76 h 947"/>
                <a:gd name="T30" fmla="*/ 37 w 465"/>
                <a:gd name="T31" fmla="*/ 232 h 947"/>
                <a:gd name="T32" fmla="*/ 7 w 465"/>
                <a:gd name="T33" fmla="*/ 520 h 947"/>
                <a:gd name="T34" fmla="*/ 2 w 465"/>
                <a:gd name="T35" fmla="*/ 675 h 947"/>
                <a:gd name="T36" fmla="*/ 2 w 465"/>
                <a:gd name="T37" fmla="*/ 677 h 947"/>
                <a:gd name="T38" fmla="*/ 2 w 465"/>
                <a:gd name="T39" fmla="*/ 693 h 947"/>
                <a:gd name="T40" fmla="*/ 4 w 465"/>
                <a:gd name="T41" fmla="*/ 924 h 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65" h="947">
                  <a:moveTo>
                    <a:pt x="4" y="924"/>
                  </a:moveTo>
                  <a:cubicBezTo>
                    <a:pt x="7" y="927"/>
                    <a:pt x="10" y="928"/>
                    <a:pt x="14" y="928"/>
                  </a:cubicBezTo>
                  <a:cubicBezTo>
                    <a:pt x="48" y="928"/>
                    <a:pt x="148" y="947"/>
                    <a:pt x="233" y="938"/>
                  </a:cubicBezTo>
                  <a:cubicBezTo>
                    <a:pt x="304" y="931"/>
                    <a:pt x="368" y="910"/>
                    <a:pt x="435" y="881"/>
                  </a:cubicBezTo>
                  <a:cubicBezTo>
                    <a:pt x="444" y="876"/>
                    <a:pt x="465" y="865"/>
                    <a:pt x="465" y="856"/>
                  </a:cubicBezTo>
                  <a:cubicBezTo>
                    <a:pt x="464" y="845"/>
                    <a:pt x="463" y="829"/>
                    <a:pt x="462" y="809"/>
                  </a:cubicBezTo>
                  <a:cubicBezTo>
                    <a:pt x="459" y="770"/>
                    <a:pt x="455" y="713"/>
                    <a:pt x="454" y="647"/>
                  </a:cubicBezTo>
                  <a:cubicBezTo>
                    <a:pt x="453" y="598"/>
                    <a:pt x="453" y="543"/>
                    <a:pt x="457" y="485"/>
                  </a:cubicBezTo>
                  <a:cubicBezTo>
                    <a:pt x="457" y="481"/>
                    <a:pt x="457" y="477"/>
                    <a:pt x="458" y="473"/>
                  </a:cubicBezTo>
                  <a:cubicBezTo>
                    <a:pt x="459" y="451"/>
                    <a:pt x="459" y="430"/>
                    <a:pt x="459" y="409"/>
                  </a:cubicBezTo>
                  <a:cubicBezTo>
                    <a:pt x="460" y="341"/>
                    <a:pt x="455" y="276"/>
                    <a:pt x="445" y="219"/>
                  </a:cubicBezTo>
                  <a:cubicBezTo>
                    <a:pt x="428" y="119"/>
                    <a:pt x="395" y="40"/>
                    <a:pt x="348" y="5"/>
                  </a:cubicBezTo>
                  <a:cubicBezTo>
                    <a:pt x="341" y="0"/>
                    <a:pt x="302" y="19"/>
                    <a:pt x="265" y="37"/>
                  </a:cubicBezTo>
                  <a:cubicBezTo>
                    <a:pt x="232" y="53"/>
                    <a:pt x="199" y="55"/>
                    <a:pt x="167" y="49"/>
                  </a:cubicBezTo>
                  <a:cubicBezTo>
                    <a:pt x="136" y="76"/>
                    <a:pt x="136" y="76"/>
                    <a:pt x="136" y="76"/>
                  </a:cubicBezTo>
                  <a:cubicBezTo>
                    <a:pt x="97" y="111"/>
                    <a:pt x="55" y="159"/>
                    <a:pt x="37" y="232"/>
                  </a:cubicBezTo>
                  <a:cubicBezTo>
                    <a:pt x="21" y="293"/>
                    <a:pt x="12" y="405"/>
                    <a:pt x="7" y="520"/>
                  </a:cubicBezTo>
                  <a:cubicBezTo>
                    <a:pt x="5" y="573"/>
                    <a:pt x="3" y="625"/>
                    <a:pt x="2" y="675"/>
                  </a:cubicBezTo>
                  <a:cubicBezTo>
                    <a:pt x="2" y="677"/>
                    <a:pt x="2" y="677"/>
                    <a:pt x="2" y="677"/>
                  </a:cubicBezTo>
                  <a:cubicBezTo>
                    <a:pt x="2" y="682"/>
                    <a:pt x="2" y="687"/>
                    <a:pt x="2" y="693"/>
                  </a:cubicBezTo>
                  <a:cubicBezTo>
                    <a:pt x="0" y="821"/>
                    <a:pt x="2" y="923"/>
                    <a:pt x="4" y="924"/>
                  </a:cubicBez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94">
              <a:extLst>
                <a:ext uri="{FF2B5EF4-FFF2-40B4-BE49-F238E27FC236}">
                  <a16:creationId xmlns:a16="http://schemas.microsoft.com/office/drawing/2014/main" id="{CECC55FD-7FE8-469A-B739-94EC2986D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34850" y="4501119"/>
              <a:ext cx="89167" cy="71652"/>
            </a:xfrm>
            <a:custGeom>
              <a:avLst/>
              <a:gdLst>
                <a:gd name="T0" fmla="*/ 120 w 120"/>
                <a:gd name="T1" fmla="*/ 3 h 96"/>
                <a:gd name="T2" fmla="*/ 4 w 120"/>
                <a:gd name="T3" fmla="*/ 96 h 96"/>
                <a:gd name="T4" fmla="*/ 0 w 120"/>
                <a:gd name="T5" fmla="*/ 48 h 96"/>
                <a:gd name="T6" fmla="*/ 61 w 120"/>
                <a:gd name="T7" fmla="*/ 0 h 96"/>
                <a:gd name="T8" fmla="*/ 120 w 120"/>
                <a:gd name="T9" fmla="*/ 3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0" h="96">
                  <a:moveTo>
                    <a:pt x="120" y="3"/>
                  </a:moveTo>
                  <a:cubicBezTo>
                    <a:pt x="120" y="3"/>
                    <a:pt x="80" y="76"/>
                    <a:pt x="4" y="96"/>
                  </a:cubicBezTo>
                  <a:cubicBezTo>
                    <a:pt x="0" y="65"/>
                    <a:pt x="0" y="48"/>
                    <a:pt x="0" y="48"/>
                  </a:cubicBezTo>
                  <a:cubicBezTo>
                    <a:pt x="61" y="0"/>
                    <a:pt x="61" y="0"/>
                    <a:pt x="61" y="0"/>
                  </a:cubicBezTo>
                  <a:lnTo>
                    <a:pt x="120" y="3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95">
              <a:extLst>
                <a:ext uri="{FF2B5EF4-FFF2-40B4-BE49-F238E27FC236}">
                  <a16:creationId xmlns:a16="http://schemas.microsoft.com/office/drawing/2014/main" id="{9455B37D-5C17-4491-9FA8-87A0351F7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4694" y="4341892"/>
              <a:ext cx="184704" cy="211772"/>
            </a:xfrm>
            <a:custGeom>
              <a:avLst/>
              <a:gdLst>
                <a:gd name="T0" fmla="*/ 39 w 247"/>
                <a:gd name="T1" fmla="*/ 259 h 284"/>
                <a:gd name="T2" fmla="*/ 204 w 247"/>
                <a:gd name="T3" fmla="*/ 191 h 284"/>
                <a:gd name="T4" fmla="*/ 151 w 247"/>
                <a:gd name="T5" fmla="*/ 19 h 284"/>
                <a:gd name="T6" fmla="*/ 19 w 247"/>
                <a:gd name="T7" fmla="*/ 62 h 284"/>
                <a:gd name="T8" fmla="*/ 39 w 247"/>
                <a:gd name="T9" fmla="*/ 259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284">
                  <a:moveTo>
                    <a:pt x="39" y="259"/>
                  </a:moveTo>
                  <a:cubicBezTo>
                    <a:pt x="39" y="259"/>
                    <a:pt x="190" y="284"/>
                    <a:pt x="204" y="191"/>
                  </a:cubicBezTo>
                  <a:cubicBezTo>
                    <a:pt x="218" y="98"/>
                    <a:pt x="247" y="39"/>
                    <a:pt x="151" y="19"/>
                  </a:cubicBezTo>
                  <a:cubicBezTo>
                    <a:pt x="56" y="0"/>
                    <a:pt x="31" y="32"/>
                    <a:pt x="19" y="62"/>
                  </a:cubicBezTo>
                  <a:cubicBezTo>
                    <a:pt x="7" y="92"/>
                    <a:pt x="0" y="251"/>
                    <a:pt x="39" y="259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96">
              <a:extLst>
                <a:ext uri="{FF2B5EF4-FFF2-40B4-BE49-F238E27FC236}">
                  <a16:creationId xmlns:a16="http://schemas.microsoft.com/office/drawing/2014/main" id="{74E552D0-F949-4682-A2F1-DC4D78698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1799" y="4305269"/>
              <a:ext cx="265909" cy="181519"/>
            </a:xfrm>
            <a:custGeom>
              <a:avLst/>
              <a:gdLst>
                <a:gd name="T0" fmla="*/ 344 w 357"/>
                <a:gd name="T1" fmla="*/ 57 h 244"/>
                <a:gd name="T2" fmla="*/ 356 w 357"/>
                <a:gd name="T3" fmla="*/ 54 h 244"/>
                <a:gd name="T4" fmla="*/ 342 w 357"/>
                <a:gd name="T5" fmla="*/ 50 h 244"/>
                <a:gd name="T6" fmla="*/ 319 w 357"/>
                <a:gd name="T7" fmla="*/ 19 h 244"/>
                <a:gd name="T8" fmla="*/ 329 w 357"/>
                <a:gd name="T9" fmla="*/ 34 h 244"/>
                <a:gd name="T10" fmla="*/ 152 w 357"/>
                <a:gd name="T11" fmla="*/ 9 h 244"/>
                <a:gd name="T12" fmla="*/ 70 w 357"/>
                <a:gd name="T13" fmla="*/ 130 h 244"/>
                <a:gd name="T14" fmla="*/ 176 w 357"/>
                <a:gd name="T15" fmla="*/ 113 h 244"/>
                <a:gd name="T16" fmla="*/ 232 w 357"/>
                <a:gd name="T17" fmla="*/ 176 h 244"/>
                <a:gd name="T18" fmla="*/ 257 w 357"/>
                <a:gd name="T19" fmla="*/ 163 h 244"/>
                <a:gd name="T20" fmla="*/ 270 w 357"/>
                <a:gd name="T21" fmla="*/ 202 h 244"/>
                <a:gd name="T22" fmla="*/ 288 w 357"/>
                <a:gd name="T23" fmla="*/ 244 h 244"/>
                <a:gd name="T24" fmla="*/ 312 w 357"/>
                <a:gd name="T25" fmla="*/ 218 h 244"/>
                <a:gd name="T26" fmla="*/ 347 w 357"/>
                <a:gd name="T27" fmla="*/ 63 h 244"/>
                <a:gd name="T28" fmla="*/ 344 w 357"/>
                <a:gd name="T29" fmla="*/ 57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57" h="244">
                  <a:moveTo>
                    <a:pt x="344" y="57"/>
                  </a:moveTo>
                  <a:cubicBezTo>
                    <a:pt x="345" y="56"/>
                    <a:pt x="348" y="55"/>
                    <a:pt x="356" y="54"/>
                  </a:cubicBezTo>
                  <a:cubicBezTo>
                    <a:pt x="356" y="54"/>
                    <a:pt x="350" y="51"/>
                    <a:pt x="342" y="50"/>
                  </a:cubicBezTo>
                  <a:cubicBezTo>
                    <a:pt x="341" y="41"/>
                    <a:pt x="336" y="23"/>
                    <a:pt x="319" y="19"/>
                  </a:cubicBezTo>
                  <a:cubicBezTo>
                    <a:pt x="319" y="19"/>
                    <a:pt x="328" y="24"/>
                    <a:pt x="329" y="34"/>
                  </a:cubicBezTo>
                  <a:cubicBezTo>
                    <a:pt x="310" y="14"/>
                    <a:pt x="268" y="0"/>
                    <a:pt x="152" y="9"/>
                  </a:cubicBezTo>
                  <a:cubicBezTo>
                    <a:pt x="0" y="21"/>
                    <a:pt x="50" y="119"/>
                    <a:pt x="70" y="130"/>
                  </a:cubicBezTo>
                  <a:cubicBezTo>
                    <a:pt x="89" y="142"/>
                    <a:pt x="139" y="110"/>
                    <a:pt x="176" y="113"/>
                  </a:cubicBezTo>
                  <a:cubicBezTo>
                    <a:pt x="213" y="116"/>
                    <a:pt x="220" y="169"/>
                    <a:pt x="232" y="176"/>
                  </a:cubicBezTo>
                  <a:cubicBezTo>
                    <a:pt x="245" y="184"/>
                    <a:pt x="240" y="171"/>
                    <a:pt x="257" y="163"/>
                  </a:cubicBezTo>
                  <a:cubicBezTo>
                    <a:pt x="273" y="155"/>
                    <a:pt x="275" y="183"/>
                    <a:pt x="270" y="202"/>
                  </a:cubicBezTo>
                  <a:cubicBezTo>
                    <a:pt x="265" y="220"/>
                    <a:pt x="288" y="244"/>
                    <a:pt x="288" y="244"/>
                  </a:cubicBezTo>
                  <a:cubicBezTo>
                    <a:pt x="288" y="244"/>
                    <a:pt x="288" y="244"/>
                    <a:pt x="312" y="218"/>
                  </a:cubicBezTo>
                  <a:cubicBezTo>
                    <a:pt x="335" y="193"/>
                    <a:pt x="357" y="86"/>
                    <a:pt x="347" y="63"/>
                  </a:cubicBezTo>
                  <a:cubicBezTo>
                    <a:pt x="346" y="61"/>
                    <a:pt x="345" y="59"/>
                    <a:pt x="344" y="57"/>
                  </a:cubicBez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97">
              <a:extLst>
                <a:ext uri="{FF2B5EF4-FFF2-40B4-BE49-F238E27FC236}">
                  <a16:creationId xmlns:a16="http://schemas.microsoft.com/office/drawing/2014/main" id="{2098429E-D669-4987-B6B2-7BB267748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69110" y="4649996"/>
              <a:ext cx="45380" cy="70856"/>
            </a:xfrm>
            <a:custGeom>
              <a:avLst/>
              <a:gdLst>
                <a:gd name="T0" fmla="*/ 55 w 60"/>
                <a:gd name="T1" fmla="*/ 64 h 95"/>
                <a:gd name="T2" fmla="*/ 46 w 60"/>
                <a:gd name="T3" fmla="*/ 35 h 95"/>
                <a:gd name="T4" fmla="*/ 13 w 60"/>
                <a:gd name="T5" fmla="*/ 4 h 95"/>
                <a:gd name="T6" fmla="*/ 16 w 60"/>
                <a:gd name="T7" fmla="*/ 60 h 95"/>
                <a:gd name="T8" fmla="*/ 55 w 60"/>
                <a:gd name="T9" fmla="*/ 64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95">
                  <a:moveTo>
                    <a:pt x="55" y="64"/>
                  </a:moveTo>
                  <a:cubicBezTo>
                    <a:pt x="55" y="64"/>
                    <a:pt x="60" y="44"/>
                    <a:pt x="46" y="35"/>
                  </a:cubicBezTo>
                  <a:cubicBezTo>
                    <a:pt x="32" y="25"/>
                    <a:pt x="19" y="0"/>
                    <a:pt x="13" y="4"/>
                  </a:cubicBezTo>
                  <a:cubicBezTo>
                    <a:pt x="0" y="11"/>
                    <a:pt x="19" y="33"/>
                    <a:pt x="16" y="60"/>
                  </a:cubicBezTo>
                  <a:cubicBezTo>
                    <a:pt x="15" y="69"/>
                    <a:pt x="37" y="95"/>
                    <a:pt x="55" y="6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98">
              <a:extLst>
                <a:ext uri="{FF2B5EF4-FFF2-40B4-BE49-F238E27FC236}">
                  <a16:creationId xmlns:a16="http://schemas.microsoft.com/office/drawing/2014/main" id="{CCEDDD93-5C11-451D-8299-BE13BCD79E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7648" y="4829923"/>
              <a:ext cx="122605" cy="232472"/>
            </a:xfrm>
            <a:custGeom>
              <a:avLst/>
              <a:gdLst>
                <a:gd name="T0" fmla="*/ 160 w 164"/>
                <a:gd name="T1" fmla="*/ 311 h 311"/>
                <a:gd name="T2" fmla="*/ 163 w 164"/>
                <a:gd name="T3" fmla="*/ 149 h 311"/>
                <a:gd name="T4" fmla="*/ 164 w 164"/>
                <a:gd name="T5" fmla="*/ 137 h 311"/>
                <a:gd name="T6" fmla="*/ 96 w 164"/>
                <a:gd name="T7" fmla="*/ 0 h 311"/>
                <a:gd name="T8" fmla="*/ 160 w 164"/>
                <a:gd name="T9" fmla="*/ 311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4" h="311">
                  <a:moveTo>
                    <a:pt x="160" y="311"/>
                  </a:moveTo>
                  <a:cubicBezTo>
                    <a:pt x="159" y="262"/>
                    <a:pt x="159" y="207"/>
                    <a:pt x="163" y="149"/>
                  </a:cubicBezTo>
                  <a:cubicBezTo>
                    <a:pt x="163" y="145"/>
                    <a:pt x="163" y="141"/>
                    <a:pt x="164" y="137"/>
                  </a:cubicBezTo>
                  <a:cubicBezTo>
                    <a:pt x="149" y="66"/>
                    <a:pt x="128" y="2"/>
                    <a:pt x="96" y="0"/>
                  </a:cubicBezTo>
                  <a:cubicBezTo>
                    <a:pt x="96" y="0"/>
                    <a:pt x="0" y="150"/>
                    <a:pt x="160" y="311"/>
                  </a:cubicBezTo>
                  <a:close/>
                </a:path>
              </a:pathLst>
            </a:custGeom>
            <a:solidFill>
              <a:srgbClr val="0606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99">
              <a:extLst>
                <a:ext uri="{FF2B5EF4-FFF2-40B4-BE49-F238E27FC236}">
                  <a16:creationId xmlns:a16="http://schemas.microsoft.com/office/drawing/2014/main" id="{8FB75860-1086-4C63-9A00-26AE04BAC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56972" y="5231176"/>
              <a:ext cx="74041" cy="151266"/>
            </a:xfrm>
            <a:custGeom>
              <a:avLst/>
              <a:gdLst>
                <a:gd name="T0" fmla="*/ 99 w 99"/>
                <a:gd name="T1" fmla="*/ 32 h 203"/>
                <a:gd name="T2" fmla="*/ 82 w 99"/>
                <a:gd name="T3" fmla="*/ 124 h 203"/>
                <a:gd name="T4" fmla="*/ 21 w 99"/>
                <a:gd name="T5" fmla="*/ 194 h 203"/>
                <a:gd name="T6" fmla="*/ 27 w 99"/>
                <a:gd name="T7" fmla="*/ 119 h 203"/>
                <a:gd name="T8" fmla="*/ 7 w 99"/>
                <a:gd name="T9" fmla="*/ 145 h 203"/>
                <a:gd name="T10" fmla="*/ 2 w 99"/>
                <a:gd name="T11" fmla="*/ 98 h 203"/>
                <a:gd name="T12" fmla="*/ 48 w 99"/>
                <a:gd name="T13" fmla="*/ 27 h 203"/>
                <a:gd name="T14" fmla="*/ 99 w 99"/>
                <a:gd name="T15" fmla="*/ 32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03">
                  <a:moveTo>
                    <a:pt x="99" y="32"/>
                  </a:moveTo>
                  <a:cubicBezTo>
                    <a:pt x="99" y="32"/>
                    <a:pt x="91" y="109"/>
                    <a:pt x="82" y="124"/>
                  </a:cubicBezTo>
                  <a:cubicBezTo>
                    <a:pt x="73" y="138"/>
                    <a:pt x="36" y="185"/>
                    <a:pt x="21" y="194"/>
                  </a:cubicBezTo>
                  <a:cubicBezTo>
                    <a:pt x="5" y="203"/>
                    <a:pt x="30" y="133"/>
                    <a:pt x="27" y="119"/>
                  </a:cubicBezTo>
                  <a:cubicBezTo>
                    <a:pt x="24" y="105"/>
                    <a:pt x="14" y="144"/>
                    <a:pt x="7" y="145"/>
                  </a:cubicBezTo>
                  <a:cubicBezTo>
                    <a:pt x="0" y="146"/>
                    <a:pt x="2" y="111"/>
                    <a:pt x="2" y="98"/>
                  </a:cubicBezTo>
                  <a:cubicBezTo>
                    <a:pt x="1" y="85"/>
                    <a:pt x="36" y="54"/>
                    <a:pt x="48" y="27"/>
                  </a:cubicBezTo>
                  <a:cubicBezTo>
                    <a:pt x="60" y="0"/>
                    <a:pt x="99" y="32"/>
                    <a:pt x="99" y="3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00">
              <a:extLst>
                <a:ext uri="{FF2B5EF4-FFF2-40B4-BE49-F238E27FC236}">
                  <a16:creationId xmlns:a16="http://schemas.microsoft.com/office/drawing/2014/main" id="{F9F0F2BA-C0C4-4A63-9E43-0E238F6E0EF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84210" y="4582325"/>
              <a:ext cx="295367" cy="706173"/>
            </a:xfrm>
            <a:custGeom>
              <a:avLst/>
              <a:gdLst>
                <a:gd name="T0" fmla="*/ 99 w 396"/>
                <a:gd name="T1" fmla="*/ 0 h 946"/>
                <a:gd name="T2" fmla="*/ 240 w 396"/>
                <a:gd name="T3" fmla="*/ 115 h 946"/>
                <a:gd name="T4" fmla="*/ 395 w 396"/>
                <a:gd name="T5" fmla="*/ 653 h 946"/>
                <a:gd name="T6" fmla="*/ 335 w 396"/>
                <a:gd name="T7" fmla="*/ 946 h 946"/>
                <a:gd name="T8" fmla="*/ 256 w 396"/>
                <a:gd name="T9" fmla="*/ 910 h 946"/>
                <a:gd name="T10" fmla="*/ 261 w 396"/>
                <a:gd name="T11" fmla="*/ 629 h 946"/>
                <a:gd name="T12" fmla="*/ 28 w 396"/>
                <a:gd name="T13" fmla="*/ 203 h 946"/>
                <a:gd name="T14" fmla="*/ 99 w 396"/>
                <a:gd name="T15" fmla="*/ 0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6" h="946">
                  <a:moveTo>
                    <a:pt x="99" y="0"/>
                  </a:moveTo>
                  <a:cubicBezTo>
                    <a:pt x="99" y="0"/>
                    <a:pt x="194" y="46"/>
                    <a:pt x="240" y="115"/>
                  </a:cubicBezTo>
                  <a:cubicBezTo>
                    <a:pt x="311" y="223"/>
                    <a:pt x="393" y="616"/>
                    <a:pt x="395" y="653"/>
                  </a:cubicBezTo>
                  <a:cubicBezTo>
                    <a:pt x="396" y="689"/>
                    <a:pt x="335" y="946"/>
                    <a:pt x="335" y="946"/>
                  </a:cubicBezTo>
                  <a:cubicBezTo>
                    <a:pt x="335" y="946"/>
                    <a:pt x="272" y="942"/>
                    <a:pt x="256" y="910"/>
                  </a:cubicBezTo>
                  <a:cubicBezTo>
                    <a:pt x="256" y="910"/>
                    <a:pt x="269" y="646"/>
                    <a:pt x="261" y="629"/>
                  </a:cubicBezTo>
                  <a:cubicBezTo>
                    <a:pt x="253" y="612"/>
                    <a:pt x="0" y="275"/>
                    <a:pt x="28" y="203"/>
                  </a:cubicBezTo>
                  <a:cubicBezTo>
                    <a:pt x="57" y="131"/>
                    <a:pt x="99" y="0"/>
                    <a:pt x="99" y="0"/>
                  </a:cubicBezTo>
                  <a:close/>
                </a:path>
              </a:pathLst>
            </a:custGeom>
            <a:solidFill>
              <a:schemeClr val="accent2">
                <a:lumMod val="1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01">
              <a:extLst>
                <a:ext uri="{FF2B5EF4-FFF2-40B4-BE49-F238E27FC236}">
                  <a16:creationId xmlns:a16="http://schemas.microsoft.com/office/drawing/2014/main" id="{8CAC1475-22F2-4CB0-A753-CA3C1F2A6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8327" y="4676269"/>
              <a:ext cx="41399" cy="34234"/>
            </a:xfrm>
            <a:custGeom>
              <a:avLst/>
              <a:gdLst>
                <a:gd name="T0" fmla="*/ 47 w 52"/>
                <a:gd name="T1" fmla="*/ 0 h 43"/>
                <a:gd name="T2" fmla="*/ 52 w 52"/>
                <a:gd name="T3" fmla="*/ 43 h 43"/>
                <a:gd name="T4" fmla="*/ 0 w 52"/>
                <a:gd name="T5" fmla="*/ 31 h 43"/>
                <a:gd name="T6" fmla="*/ 47 w 52"/>
                <a:gd name="T7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43">
                  <a:moveTo>
                    <a:pt x="47" y="0"/>
                  </a:moveTo>
                  <a:lnTo>
                    <a:pt x="52" y="43"/>
                  </a:lnTo>
                  <a:lnTo>
                    <a:pt x="0" y="31"/>
                  </a:lnTo>
                  <a:lnTo>
                    <a:pt x="4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02">
              <a:extLst>
                <a:ext uri="{FF2B5EF4-FFF2-40B4-BE49-F238E27FC236}">
                  <a16:creationId xmlns:a16="http://schemas.microsoft.com/office/drawing/2014/main" id="{8FEA4A1F-6912-485C-894B-D88F42FE2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1312" y="6057565"/>
              <a:ext cx="247599" cy="234064"/>
            </a:xfrm>
            <a:custGeom>
              <a:avLst/>
              <a:gdLst>
                <a:gd name="T0" fmla="*/ 290 w 331"/>
                <a:gd name="T1" fmla="*/ 314 h 314"/>
                <a:gd name="T2" fmla="*/ 15 w 331"/>
                <a:gd name="T3" fmla="*/ 314 h 314"/>
                <a:gd name="T4" fmla="*/ 51 w 331"/>
                <a:gd name="T5" fmla="*/ 271 h 314"/>
                <a:gd name="T6" fmla="*/ 93 w 331"/>
                <a:gd name="T7" fmla="*/ 276 h 314"/>
                <a:gd name="T8" fmla="*/ 200 w 331"/>
                <a:gd name="T9" fmla="*/ 9 h 314"/>
                <a:gd name="T10" fmla="*/ 174 w 331"/>
                <a:gd name="T11" fmla="*/ 162 h 314"/>
                <a:gd name="T12" fmla="*/ 125 w 331"/>
                <a:gd name="T13" fmla="*/ 284 h 314"/>
                <a:gd name="T14" fmla="*/ 148 w 331"/>
                <a:gd name="T15" fmla="*/ 288 h 314"/>
                <a:gd name="T16" fmla="*/ 263 w 331"/>
                <a:gd name="T17" fmla="*/ 133 h 314"/>
                <a:gd name="T18" fmla="*/ 256 w 331"/>
                <a:gd name="T19" fmla="*/ 221 h 314"/>
                <a:gd name="T20" fmla="*/ 157 w 331"/>
                <a:gd name="T21" fmla="*/ 290 h 314"/>
                <a:gd name="T22" fmla="*/ 211 w 331"/>
                <a:gd name="T23" fmla="*/ 294 h 314"/>
                <a:gd name="T24" fmla="*/ 290 w 331"/>
                <a:gd name="T25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1" h="314">
                  <a:moveTo>
                    <a:pt x="290" y="314"/>
                  </a:moveTo>
                  <a:cubicBezTo>
                    <a:pt x="15" y="314"/>
                    <a:pt x="15" y="314"/>
                    <a:pt x="15" y="314"/>
                  </a:cubicBezTo>
                  <a:cubicBezTo>
                    <a:pt x="0" y="302"/>
                    <a:pt x="25" y="273"/>
                    <a:pt x="51" y="271"/>
                  </a:cubicBezTo>
                  <a:cubicBezTo>
                    <a:pt x="62" y="271"/>
                    <a:pt x="77" y="273"/>
                    <a:pt x="93" y="276"/>
                  </a:cubicBezTo>
                  <a:cubicBezTo>
                    <a:pt x="97" y="226"/>
                    <a:pt x="118" y="0"/>
                    <a:pt x="200" y="9"/>
                  </a:cubicBezTo>
                  <a:cubicBezTo>
                    <a:pt x="292" y="19"/>
                    <a:pt x="200" y="109"/>
                    <a:pt x="174" y="162"/>
                  </a:cubicBezTo>
                  <a:cubicBezTo>
                    <a:pt x="155" y="201"/>
                    <a:pt x="135" y="257"/>
                    <a:pt x="125" y="284"/>
                  </a:cubicBezTo>
                  <a:cubicBezTo>
                    <a:pt x="133" y="285"/>
                    <a:pt x="141" y="287"/>
                    <a:pt x="148" y="288"/>
                  </a:cubicBezTo>
                  <a:cubicBezTo>
                    <a:pt x="161" y="251"/>
                    <a:pt x="206" y="125"/>
                    <a:pt x="263" y="133"/>
                  </a:cubicBezTo>
                  <a:cubicBezTo>
                    <a:pt x="331" y="141"/>
                    <a:pt x="304" y="192"/>
                    <a:pt x="256" y="221"/>
                  </a:cubicBezTo>
                  <a:cubicBezTo>
                    <a:pt x="221" y="243"/>
                    <a:pt x="178" y="275"/>
                    <a:pt x="157" y="290"/>
                  </a:cubicBezTo>
                  <a:cubicBezTo>
                    <a:pt x="174" y="293"/>
                    <a:pt x="193" y="295"/>
                    <a:pt x="211" y="294"/>
                  </a:cubicBezTo>
                  <a:cubicBezTo>
                    <a:pt x="258" y="293"/>
                    <a:pt x="281" y="307"/>
                    <a:pt x="290" y="314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03">
              <a:extLst>
                <a:ext uri="{FF2B5EF4-FFF2-40B4-BE49-F238E27FC236}">
                  <a16:creationId xmlns:a16="http://schemas.microsoft.com/office/drawing/2014/main" id="{9ECFF6F5-2E2B-4758-A71C-FEFC0EABA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1781" y="6076672"/>
              <a:ext cx="265114" cy="214957"/>
            </a:xfrm>
            <a:custGeom>
              <a:avLst/>
              <a:gdLst>
                <a:gd name="T0" fmla="*/ 211 w 355"/>
                <a:gd name="T1" fmla="*/ 275 h 288"/>
                <a:gd name="T2" fmla="*/ 94 w 355"/>
                <a:gd name="T3" fmla="*/ 201 h 288"/>
                <a:gd name="T4" fmla="*/ 206 w 355"/>
                <a:gd name="T5" fmla="*/ 275 h 288"/>
                <a:gd name="T6" fmla="*/ 183 w 355"/>
                <a:gd name="T7" fmla="*/ 273 h 288"/>
                <a:gd name="T8" fmla="*/ 94 w 355"/>
                <a:gd name="T9" fmla="*/ 288 h 288"/>
                <a:gd name="T10" fmla="*/ 355 w 355"/>
                <a:gd name="T11" fmla="*/ 288 h 288"/>
                <a:gd name="T12" fmla="*/ 336 w 355"/>
                <a:gd name="T13" fmla="*/ 264 h 288"/>
                <a:gd name="T14" fmla="*/ 312 w 355"/>
                <a:gd name="T15" fmla="*/ 262 h 288"/>
                <a:gd name="T16" fmla="*/ 295 w 355"/>
                <a:gd name="T17" fmla="*/ 201 h 288"/>
                <a:gd name="T18" fmla="*/ 267 w 355"/>
                <a:gd name="T19" fmla="*/ 268 h 288"/>
                <a:gd name="T20" fmla="*/ 246 w 355"/>
                <a:gd name="T21" fmla="*/ 272 h 288"/>
                <a:gd name="T22" fmla="*/ 94 w 355"/>
                <a:gd name="T23" fmla="*/ 6 h 288"/>
                <a:gd name="T24" fmla="*/ 233 w 355"/>
                <a:gd name="T25" fmla="*/ 273 h 288"/>
                <a:gd name="T26" fmla="*/ 211 w 355"/>
                <a:gd name="T27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5" h="288">
                  <a:moveTo>
                    <a:pt x="211" y="275"/>
                  </a:moveTo>
                  <a:cubicBezTo>
                    <a:pt x="197" y="252"/>
                    <a:pt x="153" y="193"/>
                    <a:pt x="94" y="201"/>
                  </a:cubicBezTo>
                  <a:cubicBezTo>
                    <a:pt x="31" y="209"/>
                    <a:pt x="165" y="251"/>
                    <a:pt x="206" y="275"/>
                  </a:cubicBezTo>
                  <a:cubicBezTo>
                    <a:pt x="197" y="276"/>
                    <a:pt x="189" y="275"/>
                    <a:pt x="183" y="273"/>
                  </a:cubicBezTo>
                  <a:cubicBezTo>
                    <a:pt x="156" y="263"/>
                    <a:pt x="109" y="282"/>
                    <a:pt x="94" y="288"/>
                  </a:cubicBezTo>
                  <a:cubicBezTo>
                    <a:pt x="355" y="288"/>
                    <a:pt x="355" y="288"/>
                    <a:pt x="355" y="288"/>
                  </a:cubicBezTo>
                  <a:cubicBezTo>
                    <a:pt x="353" y="282"/>
                    <a:pt x="348" y="272"/>
                    <a:pt x="336" y="264"/>
                  </a:cubicBezTo>
                  <a:cubicBezTo>
                    <a:pt x="332" y="262"/>
                    <a:pt x="323" y="261"/>
                    <a:pt x="312" y="262"/>
                  </a:cubicBezTo>
                  <a:cubicBezTo>
                    <a:pt x="328" y="244"/>
                    <a:pt x="338" y="185"/>
                    <a:pt x="295" y="201"/>
                  </a:cubicBezTo>
                  <a:cubicBezTo>
                    <a:pt x="264" y="212"/>
                    <a:pt x="264" y="247"/>
                    <a:pt x="267" y="268"/>
                  </a:cubicBezTo>
                  <a:cubicBezTo>
                    <a:pt x="260" y="269"/>
                    <a:pt x="253" y="271"/>
                    <a:pt x="246" y="272"/>
                  </a:cubicBezTo>
                  <a:cubicBezTo>
                    <a:pt x="233" y="205"/>
                    <a:pt x="187" y="11"/>
                    <a:pt x="94" y="6"/>
                  </a:cubicBezTo>
                  <a:cubicBezTo>
                    <a:pt x="0" y="0"/>
                    <a:pt x="174" y="207"/>
                    <a:pt x="233" y="273"/>
                  </a:cubicBezTo>
                  <a:cubicBezTo>
                    <a:pt x="225" y="274"/>
                    <a:pt x="218" y="275"/>
                    <a:pt x="211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cxnSp>
          <p:nvCxnSpPr>
            <p:cNvPr id="148" name="直接连接符 147">
              <a:extLst>
                <a:ext uri="{FF2B5EF4-FFF2-40B4-BE49-F238E27FC236}">
                  <a16:creationId xmlns:a16="http://schemas.microsoft.com/office/drawing/2014/main" id="{2F9FA9EA-18C3-4AA6-9A4B-A391C26D9666}"/>
                </a:ext>
              </a:extLst>
            </p:cNvPr>
            <p:cNvCxnSpPr>
              <a:cxnSpLocks/>
            </p:cNvCxnSpPr>
            <p:nvPr/>
          </p:nvCxnSpPr>
          <p:spPr>
            <a:xfrm>
              <a:off x="5048250" y="6299200"/>
              <a:ext cx="6619875" cy="0"/>
            </a:xfrm>
            <a:prstGeom prst="line">
              <a:avLst/>
            </a:prstGeom>
            <a:ln w="19050">
              <a:solidFill>
                <a:schemeClr val="accent2">
                  <a:lumMod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242EE48A-FD33-4D29-9EAC-ED6BD8757498}"/>
              </a:ext>
            </a:extLst>
          </p:cNvPr>
          <p:cNvGrpSpPr/>
          <p:nvPr/>
        </p:nvGrpSpPr>
        <p:grpSpPr>
          <a:xfrm>
            <a:off x="6886518" y="2262998"/>
            <a:ext cx="886902" cy="886904"/>
            <a:chOff x="1135584" y="2048451"/>
            <a:chExt cx="1613394" cy="1613396"/>
          </a:xfrm>
        </p:grpSpPr>
        <p:grpSp>
          <p:nvGrpSpPr>
            <p:cNvPr id="152" name="组合 151">
              <a:extLst>
                <a:ext uri="{FF2B5EF4-FFF2-40B4-BE49-F238E27FC236}">
                  <a16:creationId xmlns:a16="http://schemas.microsoft.com/office/drawing/2014/main" id="{885C9339-E35F-4352-AE71-A715F26882D6}"/>
                </a:ext>
              </a:extLst>
            </p:cNvPr>
            <p:cNvGrpSpPr/>
            <p:nvPr/>
          </p:nvGrpSpPr>
          <p:grpSpPr>
            <a:xfrm>
              <a:off x="1135584" y="2048451"/>
              <a:ext cx="1613394" cy="1613396"/>
              <a:chOff x="1133019" y="2416926"/>
              <a:chExt cx="1613394" cy="1613396"/>
            </a:xfrm>
          </p:grpSpPr>
          <p:sp>
            <p:nvSpPr>
              <p:cNvPr id="154" name="椭圆 153">
                <a:extLst>
                  <a:ext uri="{FF2B5EF4-FFF2-40B4-BE49-F238E27FC236}">
                    <a16:creationId xmlns:a16="http://schemas.microsoft.com/office/drawing/2014/main" id="{7042B2B2-FA95-4B0D-B876-1E0DA5B24B4D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155" name="组合 154">
                <a:extLst>
                  <a:ext uri="{FF2B5EF4-FFF2-40B4-BE49-F238E27FC236}">
                    <a16:creationId xmlns:a16="http://schemas.microsoft.com/office/drawing/2014/main" id="{68C166B6-344B-4361-86DA-04F845DABC83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156" name="弧形 155">
                  <a:extLst>
                    <a:ext uri="{FF2B5EF4-FFF2-40B4-BE49-F238E27FC236}">
                      <a16:creationId xmlns:a16="http://schemas.microsoft.com/office/drawing/2014/main" id="{11A4C286-CCE6-47BF-9824-FD2C340608AA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157" name="弧形 156">
                  <a:extLst>
                    <a:ext uri="{FF2B5EF4-FFF2-40B4-BE49-F238E27FC236}">
                      <a16:creationId xmlns:a16="http://schemas.microsoft.com/office/drawing/2014/main" id="{93C4C8E4-BB2F-4284-AE59-44900C3394FD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 cap="rnd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153" name="椭圆 152">
              <a:extLst>
                <a:ext uri="{FF2B5EF4-FFF2-40B4-BE49-F238E27FC236}">
                  <a16:creationId xmlns:a16="http://schemas.microsoft.com/office/drawing/2014/main" id="{FC7D484F-D1BA-4368-803D-15E61A4C90D5}"/>
                </a:ext>
              </a:extLst>
            </p:cNvPr>
            <p:cNvSpPr/>
            <p:nvPr/>
          </p:nvSpPr>
          <p:spPr>
            <a:xfrm>
              <a:off x="1395553" y="2308419"/>
              <a:ext cx="1093456" cy="10934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000" dirty="0">
                <a:latin typeface="+mj-ea"/>
                <a:ea typeface="+mj-ea"/>
              </a:endParaRPr>
            </a:p>
          </p:txBody>
        </p:sp>
      </p:grpSp>
      <p:grpSp>
        <p:nvGrpSpPr>
          <p:cNvPr id="161" name="组合 160">
            <a:extLst>
              <a:ext uri="{FF2B5EF4-FFF2-40B4-BE49-F238E27FC236}">
                <a16:creationId xmlns:a16="http://schemas.microsoft.com/office/drawing/2014/main" id="{DE236D2C-77BE-4D9C-B2CF-5C5381796F20}"/>
              </a:ext>
            </a:extLst>
          </p:cNvPr>
          <p:cNvGrpSpPr/>
          <p:nvPr/>
        </p:nvGrpSpPr>
        <p:grpSpPr>
          <a:xfrm>
            <a:off x="6886518" y="3673037"/>
            <a:ext cx="886902" cy="886904"/>
            <a:chOff x="1135584" y="2048451"/>
            <a:chExt cx="1613394" cy="1613396"/>
          </a:xfrm>
        </p:grpSpPr>
        <p:grpSp>
          <p:nvGrpSpPr>
            <p:cNvPr id="163" name="组合 162">
              <a:extLst>
                <a:ext uri="{FF2B5EF4-FFF2-40B4-BE49-F238E27FC236}">
                  <a16:creationId xmlns:a16="http://schemas.microsoft.com/office/drawing/2014/main" id="{C85E9C46-D5BA-4969-90A9-21F285110400}"/>
                </a:ext>
              </a:extLst>
            </p:cNvPr>
            <p:cNvGrpSpPr/>
            <p:nvPr/>
          </p:nvGrpSpPr>
          <p:grpSpPr>
            <a:xfrm>
              <a:off x="1135584" y="2048451"/>
              <a:ext cx="1613394" cy="1613396"/>
              <a:chOff x="1133019" y="2416926"/>
              <a:chExt cx="1613394" cy="1613396"/>
            </a:xfrm>
          </p:grpSpPr>
          <p:sp>
            <p:nvSpPr>
              <p:cNvPr id="165" name="椭圆 164">
                <a:extLst>
                  <a:ext uri="{FF2B5EF4-FFF2-40B4-BE49-F238E27FC236}">
                    <a16:creationId xmlns:a16="http://schemas.microsoft.com/office/drawing/2014/main" id="{E61C20A7-7FF0-444A-9A8B-31365706C620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166" name="组合 165">
                <a:extLst>
                  <a:ext uri="{FF2B5EF4-FFF2-40B4-BE49-F238E27FC236}">
                    <a16:creationId xmlns:a16="http://schemas.microsoft.com/office/drawing/2014/main" id="{713F0F93-F757-489F-ACD8-B9AA021C27DA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167" name="弧形 166">
                  <a:extLst>
                    <a:ext uri="{FF2B5EF4-FFF2-40B4-BE49-F238E27FC236}">
                      <a16:creationId xmlns:a16="http://schemas.microsoft.com/office/drawing/2014/main" id="{A78E2FA0-0E0D-4219-A283-1077C7932318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168" name="弧形 167">
                  <a:extLst>
                    <a:ext uri="{FF2B5EF4-FFF2-40B4-BE49-F238E27FC236}">
                      <a16:creationId xmlns:a16="http://schemas.microsoft.com/office/drawing/2014/main" id="{D0B23C43-DFDA-4806-93D0-86EEBB5B3F49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 cap="rnd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164" name="椭圆 163">
              <a:extLst>
                <a:ext uri="{FF2B5EF4-FFF2-40B4-BE49-F238E27FC236}">
                  <a16:creationId xmlns:a16="http://schemas.microsoft.com/office/drawing/2014/main" id="{10782696-F702-4760-8F2F-3CC341BDCCED}"/>
                </a:ext>
              </a:extLst>
            </p:cNvPr>
            <p:cNvSpPr/>
            <p:nvPr/>
          </p:nvSpPr>
          <p:spPr>
            <a:xfrm>
              <a:off x="1395553" y="2308419"/>
              <a:ext cx="1093456" cy="10934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000" dirty="0">
                <a:latin typeface="+mj-ea"/>
                <a:ea typeface="+mj-ea"/>
              </a:endParaRPr>
            </a:p>
          </p:txBody>
        </p:sp>
      </p:grpSp>
      <p:grpSp>
        <p:nvGrpSpPr>
          <p:cNvPr id="172" name="组合 171">
            <a:extLst>
              <a:ext uri="{FF2B5EF4-FFF2-40B4-BE49-F238E27FC236}">
                <a16:creationId xmlns:a16="http://schemas.microsoft.com/office/drawing/2014/main" id="{79E78B32-6656-4C05-AD5E-213CF6421827}"/>
              </a:ext>
            </a:extLst>
          </p:cNvPr>
          <p:cNvGrpSpPr/>
          <p:nvPr/>
        </p:nvGrpSpPr>
        <p:grpSpPr>
          <a:xfrm>
            <a:off x="6886518" y="5083077"/>
            <a:ext cx="886902" cy="886904"/>
            <a:chOff x="1135584" y="2048451"/>
            <a:chExt cx="1613394" cy="1613396"/>
          </a:xfrm>
        </p:grpSpPr>
        <p:grpSp>
          <p:nvGrpSpPr>
            <p:cNvPr id="174" name="组合 173">
              <a:extLst>
                <a:ext uri="{FF2B5EF4-FFF2-40B4-BE49-F238E27FC236}">
                  <a16:creationId xmlns:a16="http://schemas.microsoft.com/office/drawing/2014/main" id="{4248FE13-CDE2-4E9C-9C00-2CD88C916B72}"/>
                </a:ext>
              </a:extLst>
            </p:cNvPr>
            <p:cNvGrpSpPr/>
            <p:nvPr/>
          </p:nvGrpSpPr>
          <p:grpSpPr>
            <a:xfrm>
              <a:off x="1135584" y="2048451"/>
              <a:ext cx="1613394" cy="1613396"/>
              <a:chOff x="1133019" y="2416926"/>
              <a:chExt cx="1613394" cy="1613396"/>
            </a:xfrm>
          </p:grpSpPr>
          <p:sp>
            <p:nvSpPr>
              <p:cNvPr id="176" name="椭圆 175">
                <a:extLst>
                  <a:ext uri="{FF2B5EF4-FFF2-40B4-BE49-F238E27FC236}">
                    <a16:creationId xmlns:a16="http://schemas.microsoft.com/office/drawing/2014/main" id="{51B7E1E5-9043-41B7-A8BE-FDE877E1B32C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177" name="组合 176">
                <a:extLst>
                  <a:ext uri="{FF2B5EF4-FFF2-40B4-BE49-F238E27FC236}">
                    <a16:creationId xmlns:a16="http://schemas.microsoft.com/office/drawing/2014/main" id="{450DB6C1-E9B6-47AB-9AAF-DFFDF974AA29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178" name="弧形 177">
                  <a:extLst>
                    <a:ext uri="{FF2B5EF4-FFF2-40B4-BE49-F238E27FC236}">
                      <a16:creationId xmlns:a16="http://schemas.microsoft.com/office/drawing/2014/main" id="{B7441288-E7D9-4254-B995-1776DEB76DEE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179" name="弧形 178">
                  <a:extLst>
                    <a:ext uri="{FF2B5EF4-FFF2-40B4-BE49-F238E27FC236}">
                      <a16:creationId xmlns:a16="http://schemas.microsoft.com/office/drawing/2014/main" id="{0FF2935C-0B81-495B-93B6-E34BD675A53A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 cap="rnd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175" name="椭圆 174">
              <a:extLst>
                <a:ext uri="{FF2B5EF4-FFF2-40B4-BE49-F238E27FC236}">
                  <a16:creationId xmlns:a16="http://schemas.microsoft.com/office/drawing/2014/main" id="{D00E3CF8-A49A-4EAE-9747-AFCD39F1F75F}"/>
                </a:ext>
              </a:extLst>
            </p:cNvPr>
            <p:cNvSpPr/>
            <p:nvPr/>
          </p:nvSpPr>
          <p:spPr>
            <a:xfrm>
              <a:off x="1395553" y="2308419"/>
              <a:ext cx="1093456" cy="10934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000" dirty="0">
                <a:latin typeface="+mj-ea"/>
                <a:ea typeface="+mj-ea"/>
              </a:endParaRPr>
            </a:p>
          </p:txBody>
        </p:sp>
      </p:grpSp>
      <p:sp>
        <p:nvSpPr>
          <p:cNvPr id="182" name="任意多边形: 形状 181">
            <a:extLst>
              <a:ext uri="{FF2B5EF4-FFF2-40B4-BE49-F238E27FC236}">
                <a16:creationId xmlns:a16="http://schemas.microsoft.com/office/drawing/2014/main" id="{ED502126-2D88-4D0B-958A-4908F7A2631C}"/>
              </a:ext>
            </a:extLst>
          </p:cNvPr>
          <p:cNvSpPr/>
          <p:nvPr userDrawn="1"/>
        </p:nvSpPr>
        <p:spPr>
          <a:xfrm>
            <a:off x="10933430" y="5599430"/>
            <a:ext cx="1258570" cy="1258570"/>
          </a:xfrm>
          <a:custGeom>
            <a:avLst/>
            <a:gdLst>
              <a:gd name="connsiteX0" fmla="*/ 1258570 w 1258570"/>
              <a:gd name="connsiteY0" fmla="*/ 0 h 1258570"/>
              <a:gd name="connsiteX1" fmla="*/ 1258570 w 1258570"/>
              <a:gd name="connsiteY1" fmla="*/ 143049 h 1258570"/>
              <a:gd name="connsiteX2" fmla="*/ 143049 w 1258570"/>
              <a:gd name="connsiteY2" fmla="*/ 1258570 h 1258570"/>
              <a:gd name="connsiteX3" fmla="*/ 0 w 1258570"/>
              <a:gd name="connsiteY3" fmla="*/ 1258570 h 1258570"/>
              <a:gd name="connsiteX4" fmla="*/ 1258570 w 1258570"/>
              <a:gd name="connsiteY4" fmla="*/ 0 h 125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8570" h="1258570">
                <a:moveTo>
                  <a:pt x="1258570" y="0"/>
                </a:moveTo>
                <a:lnTo>
                  <a:pt x="1258570" y="143049"/>
                </a:lnTo>
                <a:cubicBezTo>
                  <a:pt x="642485" y="143049"/>
                  <a:pt x="143049" y="642485"/>
                  <a:pt x="143049" y="1258570"/>
                </a:cubicBezTo>
                <a:lnTo>
                  <a:pt x="0" y="1258570"/>
                </a:lnTo>
                <a:cubicBezTo>
                  <a:pt x="0" y="563481"/>
                  <a:pt x="563481" y="0"/>
                  <a:pt x="1258570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83" name="椭圆 182">
            <a:extLst>
              <a:ext uri="{FF2B5EF4-FFF2-40B4-BE49-F238E27FC236}">
                <a16:creationId xmlns:a16="http://schemas.microsoft.com/office/drawing/2014/main" id="{A73ACBC7-E969-48AE-8E40-C06BED8AA4BC}"/>
              </a:ext>
            </a:extLst>
          </p:cNvPr>
          <p:cNvSpPr/>
          <p:nvPr userDrawn="1"/>
        </p:nvSpPr>
        <p:spPr>
          <a:xfrm flipH="1">
            <a:off x="2555070" y="892023"/>
            <a:ext cx="1571469" cy="1571466"/>
          </a:xfrm>
          <a:prstGeom prst="ellipse">
            <a:avLst/>
          </a:prstGeom>
          <a:gradFill>
            <a:gsLst>
              <a:gs pos="0">
                <a:schemeClr val="accent2"/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>
            <a:outerShdw blurRad="254000" dist="1016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Regular"/>
              <a:cs typeface="Arial" pitchFamily="34" charset="0"/>
            </a:endParaRPr>
          </a:p>
        </p:txBody>
      </p:sp>
      <p:grpSp>
        <p:nvGrpSpPr>
          <p:cNvPr id="185" name="组合 184">
            <a:extLst>
              <a:ext uri="{FF2B5EF4-FFF2-40B4-BE49-F238E27FC236}">
                <a16:creationId xmlns:a16="http://schemas.microsoft.com/office/drawing/2014/main" id="{7107A979-E6A4-469B-BFC5-7BB8C007FC59}"/>
              </a:ext>
            </a:extLst>
          </p:cNvPr>
          <p:cNvGrpSpPr/>
          <p:nvPr userDrawn="1"/>
        </p:nvGrpSpPr>
        <p:grpSpPr>
          <a:xfrm flipH="1">
            <a:off x="2850193" y="1912979"/>
            <a:ext cx="979945" cy="107575"/>
            <a:chOff x="8198280" y="2110667"/>
            <a:chExt cx="723470" cy="79420"/>
          </a:xfrm>
          <a:solidFill>
            <a:schemeClr val="bg1"/>
          </a:solidFill>
        </p:grpSpPr>
        <p:grpSp>
          <p:nvGrpSpPr>
            <p:cNvPr id="186" name="组合 185">
              <a:extLst>
                <a:ext uri="{FF2B5EF4-FFF2-40B4-BE49-F238E27FC236}">
                  <a16:creationId xmlns:a16="http://schemas.microsoft.com/office/drawing/2014/main" id="{C040D118-513A-4658-A7AE-79777D0BE57C}"/>
                </a:ext>
              </a:extLst>
            </p:cNvPr>
            <p:cNvGrpSpPr/>
            <p:nvPr/>
          </p:nvGrpSpPr>
          <p:grpSpPr>
            <a:xfrm rot="5400000">
              <a:off x="8320280" y="1988667"/>
              <a:ext cx="79420" cy="323420"/>
              <a:chOff x="4675035" y="5150433"/>
              <a:chExt cx="201764" cy="821636"/>
            </a:xfrm>
            <a:grpFill/>
          </p:grpSpPr>
          <p:sp>
            <p:nvSpPr>
              <p:cNvPr id="191" name="等腰三角形 190">
                <a:extLst>
                  <a:ext uri="{FF2B5EF4-FFF2-40B4-BE49-F238E27FC236}">
                    <a16:creationId xmlns:a16="http://schemas.microsoft.com/office/drawing/2014/main" id="{7C3C4E7A-6CB2-467F-9A5B-5E2AE7EA6FED}"/>
                  </a:ext>
                </a:extLst>
              </p:cNvPr>
              <p:cNvSpPr/>
              <p:nvPr/>
            </p:nvSpPr>
            <p:spPr>
              <a:xfrm rot="10800000">
                <a:off x="4675035" y="5150433"/>
                <a:ext cx="201764" cy="17393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B276A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92" name="等腰三角形 191">
                <a:extLst>
                  <a:ext uri="{FF2B5EF4-FFF2-40B4-BE49-F238E27FC236}">
                    <a16:creationId xmlns:a16="http://schemas.microsoft.com/office/drawing/2014/main" id="{5E1D315B-7C37-4AE1-BDD1-D606F5B851D8}"/>
                  </a:ext>
                </a:extLst>
              </p:cNvPr>
              <p:cNvSpPr/>
              <p:nvPr/>
            </p:nvSpPr>
            <p:spPr>
              <a:xfrm rot="10800000">
                <a:off x="4675035" y="5474283"/>
                <a:ext cx="201764" cy="17393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B276A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93" name="等腰三角形 192">
                <a:extLst>
                  <a:ext uri="{FF2B5EF4-FFF2-40B4-BE49-F238E27FC236}">
                    <a16:creationId xmlns:a16="http://schemas.microsoft.com/office/drawing/2014/main" id="{60CF35B1-74FB-421E-A0A8-CD6B0579801B}"/>
                  </a:ext>
                </a:extLst>
              </p:cNvPr>
              <p:cNvSpPr/>
              <p:nvPr/>
            </p:nvSpPr>
            <p:spPr>
              <a:xfrm rot="10800000">
                <a:off x="4675035" y="5798133"/>
                <a:ext cx="201764" cy="17393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B276A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187" name="组合 186">
              <a:extLst>
                <a:ext uri="{FF2B5EF4-FFF2-40B4-BE49-F238E27FC236}">
                  <a16:creationId xmlns:a16="http://schemas.microsoft.com/office/drawing/2014/main" id="{577071D8-36A7-4A7E-B7BA-7D3A62E8611A}"/>
                </a:ext>
              </a:extLst>
            </p:cNvPr>
            <p:cNvGrpSpPr/>
            <p:nvPr/>
          </p:nvGrpSpPr>
          <p:grpSpPr>
            <a:xfrm rot="5400000">
              <a:off x="8720330" y="1988667"/>
              <a:ext cx="79420" cy="323420"/>
              <a:chOff x="4675035" y="5150433"/>
              <a:chExt cx="201764" cy="821636"/>
            </a:xfrm>
            <a:grpFill/>
          </p:grpSpPr>
          <p:sp>
            <p:nvSpPr>
              <p:cNvPr id="188" name="等腰三角形 187">
                <a:extLst>
                  <a:ext uri="{FF2B5EF4-FFF2-40B4-BE49-F238E27FC236}">
                    <a16:creationId xmlns:a16="http://schemas.microsoft.com/office/drawing/2014/main" id="{9568893D-32D2-4018-844E-85762124B064}"/>
                  </a:ext>
                </a:extLst>
              </p:cNvPr>
              <p:cNvSpPr/>
              <p:nvPr/>
            </p:nvSpPr>
            <p:spPr>
              <a:xfrm rot="10800000">
                <a:off x="4675035" y="5150433"/>
                <a:ext cx="201764" cy="17393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B276A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89" name="等腰三角形 188">
                <a:extLst>
                  <a:ext uri="{FF2B5EF4-FFF2-40B4-BE49-F238E27FC236}">
                    <a16:creationId xmlns:a16="http://schemas.microsoft.com/office/drawing/2014/main" id="{B0C75CE9-E55C-41DD-BFD9-9116B9C309E0}"/>
                  </a:ext>
                </a:extLst>
              </p:cNvPr>
              <p:cNvSpPr/>
              <p:nvPr/>
            </p:nvSpPr>
            <p:spPr>
              <a:xfrm rot="10800000">
                <a:off x="4675035" y="5474283"/>
                <a:ext cx="201764" cy="17393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B276A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190" name="等腰三角形 189">
                <a:extLst>
                  <a:ext uri="{FF2B5EF4-FFF2-40B4-BE49-F238E27FC236}">
                    <a16:creationId xmlns:a16="http://schemas.microsoft.com/office/drawing/2014/main" id="{8DD10CCB-1840-40AF-BFE3-E7F031C29F10}"/>
                  </a:ext>
                </a:extLst>
              </p:cNvPr>
              <p:cNvSpPr/>
              <p:nvPr/>
            </p:nvSpPr>
            <p:spPr>
              <a:xfrm rot="10800000">
                <a:off x="4675035" y="5798133"/>
                <a:ext cx="201764" cy="173936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2B276A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194" name="组合 193">
            <a:extLst>
              <a:ext uri="{FF2B5EF4-FFF2-40B4-BE49-F238E27FC236}">
                <a16:creationId xmlns:a16="http://schemas.microsoft.com/office/drawing/2014/main" id="{286432F7-21CB-415D-981E-68654F6301B7}"/>
              </a:ext>
            </a:extLst>
          </p:cNvPr>
          <p:cNvGrpSpPr/>
          <p:nvPr userDrawn="1"/>
        </p:nvGrpSpPr>
        <p:grpSpPr>
          <a:xfrm rot="4500000">
            <a:off x="2424391" y="771962"/>
            <a:ext cx="1826700" cy="1826704"/>
            <a:chOff x="1133019" y="2416926"/>
            <a:chExt cx="1613394" cy="1613396"/>
          </a:xfrm>
        </p:grpSpPr>
        <p:sp>
          <p:nvSpPr>
            <p:cNvPr id="195" name="弧形 194">
              <a:extLst>
                <a:ext uri="{FF2B5EF4-FFF2-40B4-BE49-F238E27FC236}">
                  <a16:creationId xmlns:a16="http://schemas.microsoft.com/office/drawing/2014/main" id="{8A03898C-D017-4380-BD25-4466E9D391D3}"/>
                </a:ext>
              </a:extLst>
            </p:cNvPr>
            <p:cNvSpPr/>
            <p:nvPr/>
          </p:nvSpPr>
          <p:spPr>
            <a:xfrm rot="18364988">
              <a:off x="1133018" y="2416927"/>
              <a:ext cx="1613396" cy="1613394"/>
            </a:xfrm>
            <a:prstGeom prst="arc">
              <a:avLst>
                <a:gd name="adj1" fmla="val 18183808"/>
                <a:gd name="adj2" fmla="val 0"/>
              </a:avLst>
            </a:prstGeom>
            <a:noFill/>
            <a:ln w="12700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汉仪旗黑X1-55W"/>
                <a:cs typeface="+mn-cs"/>
              </a:endParaRPr>
            </a:p>
          </p:txBody>
        </p:sp>
        <p:sp>
          <p:nvSpPr>
            <p:cNvPr id="196" name="弧形 195">
              <a:extLst>
                <a:ext uri="{FF2B5EF4-FFF2-40B4-BE49-F238E27FC236}">
                  <a16:creationId xmlns:a16="http://schemas.microsoft.com/office/drawing/2014/main" id="{EA2DF2D9-539B-4609-A83F-86393C7ADCCA}"/>
                </a:ext>
              </a:extLst>
            </p:cNvPr>
            <p:cNvSpPr/>
            <p:nvPr/>
          </p:nvSpPr>
          <p:spPr>
            <a:xfrm rot="7564987">
              <a:off x="1133018" y="2416927"/>
              <a:ext cx="1613396" cy="1613394"/>
            </a:xfrm>
            <a:prstGeom prst="arc">
              <a:avLst>
                <a:gd name="adj1" fmla="val 18444050"/>
                <a:gd name="adj2" fmla="val 0"/>
              </a:avLst>
            </a:prstGeom>
            <a:noFill/>
            <a:ln w="12700" cap="rnd"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alpha val="0"/>
                    </a:schemeClr>
                  </a:gs>
                </a:gsLst>
                <a:lin ang="16200000" scaled="1"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汉仪旗黑X1-55W"/>
                <a:cs typeface="+mn-cs"/>
              </a:endParaRPr>
            </a:p>
          </p:txBody>
        </p:sp>
      </p:grpSp>
      <p:sp>
        <p:nvSpPr>
          <p:cNvPr id="197" name="文本占位符 78">
            <a:extLst>
              <a:ext uri="{FF2B5EF4-FFF2-40B4-BE49-F238E27FC236}">
                <a16:creationId xmlns:a16="http://schemas.microsoft.com/office/drawing/2014/main" id="{9B54A5FD-478D-467B-BF9F-39D3C40EBE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67772" y="1228091"/>
            <a:ext cx="1346879" cy="705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US" altLang="zh-CN" sz="4400" dirty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/>
              <a:t>目录</a:t>
            </a:r>
            <a:endParaRPr lang="zh-CN" altLang="en-US" dirty="0"/>
          </a:p>
        </p:txBody>
      </p:sp>
      <p:sp>
        <p:nvSpPr>
          <p:cNvPr id="199" name="文本占位符 78">
            <a:extLst>
              <a:ext uri="{FF2B5EF4-FFF2-40B4-BE49-F238E27FC236}">
                <a16:creationId xmlns:a16="http://schemas.microsoft.com/office/drawing/2014/main" id="{3A8079CF-A4F5-430D-963A-E36348DF2BC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554561" y="2717256"/>
            <a:ext cx="152975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dist">
              <a:buNone/>
              <a:defRPr lang="zh-CN" altLang="en-US" sz="2000" i="1" dirty="0">
                <a:gradFill flip="none" rotWithShape="1">
                  <a:gsLst>
                    <a:gs pos="48000">
                      <a:schemeClr val="accent1"/>
                    </a:gs>
                    <a:gs pos="16000">
                      <a:schemeClr val="accent2"/>
                    </a:gs>
                  </a:gsLst>
                  <a:lin ang="5400000" scaled="0"/>
                </a:gradFill>
                <a:latin typeface="+mn-ea"/>
              </a:defRPr>
            </a:lvl1pPr>
          </a:lstStyle>
          <a:p>
            <a:pPr marL="0" lvl="0" algn="dist"/>
            <a:r>
              <a:rPr lang="en-US" altLang="zh-CN"/>
              <a:t>CONTENTS</a:t>
            </a:r>
          </a:p>
        </p:txBody>
      </p:sp>
      <p:sp>
        <p:nvSpPr>
          <p:cNvPr id="200" name="文本占位符 78">
            <a:extLst>
              <a:ext uri="{FF2B5EF4-FFF2-40B4-BE49-F238E27FC236}">
                <a16:creationId xmlns:a16="http://schemas.microsoft.com/office/drawing/2014/main" id="{03746C72-7FE3-43D3-A14F-F0E8CBEF59C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70850" y="977629"/>
            <a:ext cx="1686832" cy="446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ctr">
              <a:buNone/>
              <a:defRPr lang="zh-CN" altLang="en-US" sz="3200" dirty="0">
                <a:gradFill flip="none" rotWithShape="1">
                  <a:gsLst>
                    <a:gs pos="48000">
                      <a:schemeClr val="accent1"/>
                    </a:gs>
                    <a:gs pos="16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 dirty="0"/>
              <a:t>活动定位</a:t>
            </a:r>
          </a:p>
        </p:txBody>
      </p:sp>
      <p:sp>
        <p:nvSpPr>
          <p:cNvPr id="201" name="文本占位符 78">
            <a:extLst>
              <a:ext uri="{FF2B5EF4-FFF2-40B4-BE49-F238E27FC236}">
                <a16:creationId xmlns:a16="http://schemas.microsoft.com/office/drawing/2014/main" id="{4537AF8E-E3DB-48B2-9203-16874523C85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070850" y="1396729"/>
            <a:ext cx="166052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dist">
              <a:buNone/>
              <a:defRPr lang="en-US" altLang="zh-CN" sz="1200" i="1" dirty="0">
                <a:solidFill>
                  <a:schemeClr val="tx1">
                    <a:lumMod val="50000"/>
                    <a:lumOff val="50000"/>
                    <a:alpha val="44000"/>
                  </a:schemeClr>
                </a:solidFill>
              </a:defRPr>
            </a:lvl1pPr>
          </a:lstStyle>
          <a:p>
            <a:pPr marL="0" lvl="0" algn="dist"/>
            <a:r>
              <a:rPr lang="en-US" altLang="zh-CN" dirty="0"/>
              <a:t>Activities positioning</a:t>
            </a:r>
          </a:p>
        </p:txBody>
      </p:sp>
      <p:sp>
        <p:nvSpPr>
          <p:cNvPr id="202" name="文本占位符 78">
            <a:extLst>
              <a:ext uri="{FF2B5EF4-FFF2-40B4-BE49-F238E27FC236}">
                <a16:creationId xmlns:a16="http://schemas.microsoft.com/office/drawing/2014/main" id="{D6E88B1A-BBC2-468B-A952-72C93213A23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033216" y="1124405"/>
            <a:ext cx="574266" cy="371127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0" indent="0" algn="ctr">
              <a:buNone/>
              <a:defRPr lang="en-US" altLang="zh-CN" sz="2000" spc="-15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r>
              <a:rPr lang="en-US" altLang="zh-CN" dirty="0"/>
              <a:t>01</a:t>
            </a:r>
          </a:p>
        </p:txBody>
      </p:sp>
      <p:sp>
        <p:nvSpPr>
          <p:cNvPr id="203" name="文本占位符 78">
            <a:extLst>
              <a:ext uri="{FF2B5EF4-FFF2-40B4-BE49-F238E27FC236}">
                <a16:creationId xmlns:a16="http://schemas.microsoft.com/office/drawing/2014/main" id="{CD0E78C8-68A7-4BFD-AFCC-6148BCBEF6E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3216" y="2538868"/>
            <a:ext cx="574266" cy="371127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0" indent="0" algn="ctr">
              <a:buNone/>
              <a:defRPr lang="en-US" altLang="zh-CN" sz="2000" spc="-15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r>
              <a:rPr lang="en-US" altLang="zh-CN"/>
              <a:t>02</a:t>
            </a:r>
            <a:endParaRPr lang="en-US" altLang="zh-CN" dirty="0"/>
          </a:p>
        </p:txBody>
      </p:sp>
      <p:sp>
        <p:nvSpPr>
          <p:cNvPr id="204" name="文本占位符 78">
            <a:extLst>
              <a:ext uri="{FF2B5EF4-FFF2-40B4-BE49-F238E27FC236}">
                <a16:creationId xmlns:a16="http://schemas.microsoft.com/office/drawing/2014/main" id="{CE622F5A-DF2B-4E19-9744-4EFF9696B5B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3216" y="3948568"/>
            <a:ext cx="574266" cy="371127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0" indent="0" algn="ctr">
              <a:buNone/>
              <a:defRPr lang="en-US" altLang="zh-CN" sz="2000" spc="-15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r>
              <a:rPr lang="en-US" altLang="zh-CN"/>
              <a:t>03</a:t>
            </a:r>
            <a:endParaRPr lang="en-US" altLang="zh-CN" dirty="0"/>
          </a:p>
        </p:txBody>
      </p:sp>
      <p:sp>
        <p:nvSpPr>
          <p:cNvPr id="205" name="文本占位符 78">
            <a:extLst>
              <a:ext uri="{FF2B5EF4-FFF2-40B4-BE49-F238E27FC236}">
                <a16:creationId xmlns:a16="http://schemas.microsoft.com/office/drawing/2014/main" id="{4B1DBE7E-9909-4708-91C9-C2C605F6875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033216" y="5354730"/>
            <a:ext cx="574266" cy="371127"/>
          </a:xfrm>
          <a:prstGeom prst="rect">
            <a:avLst/>
          </a:prstGeom>
        </p:spPr>
        <p:txBody>
          <a:bodyPr wrap="square" rtlCol="0">
            <a:spAutoFit/>
          </a:bodyPr>
          <a:lstStyle>
            <a:lvl1pPr marL="0" indent="0" algn="ctr">
              <a:buNone/>
              <a:defRPr lang="en-US" altLang="zh-CN" sz="2000" spc="-150" dirty="0" smtClean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ctr"/>
            <a:r>
              <a:rPr lang="en-US" altLang="zh-CN"/>
              <a:t>04</a:t>
            </a:r>
            <a:endParaRPr lang="en-US" altLang="zh-CN" dirty="0"/>
          </a:p>
        </p:txBody>
      </p:sp>
      <p:sp>
        <p:nvSpPr>
          <p:cNvPr id="206" name="文本占位符 78">
            <a:extLst>
              <a:ext uri="{FF2B5EF4-FFF2-40B4-BE49-F238E27FC236}">
                <a16:creationId xmlns:a16="http://schemas.microsoft.com/office/drawing/2014/main" id="{400194D4-AB8A-4633-AED5-8C60B136EEA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70850" y="2406379"/>
            <a:ext cx="1686832" cy="446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ctr">
              <a:buNone/>
              <a:defRPr lang="zh-CN" altLang="en-US" sz="3200" dirty="0">
                <a:gradFill flip="none" rotWithShape="1">
                  <a:gsLst>
                    <a:gs pos="48000">
                      <a:schemeClr val="accent1"/>
                    </a:gs>
                    <a:gs pos="16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/>
              <a:t>活动形式</a:t>
            </a:r>
            <a:endParaRPr lang="zh-CN" altLang="en-US" dirty="0"/>
          </a:p>
        </p:txBody>
      </p:sp>
      <p:sp>
        <p:nvSpPr>
          <p:cNvPr id="207" name="文本占位符 78">
            <a:extLst>
              <a:ext uri="{FF2B5EF4-FFF2-40B4-BE49-F238E27FC236}">
                <a16:creationId xmlns:a16="http://schemas.microsoft.com/office/drawing/2014/main" id="{A0A7E98C-218D-46FA-A463-D8FD65E887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070850" y="2825479"/>
            <a:ext cx="166052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dist">
              <a:buNone/>
              <a:defRPr lang="en-US" altLang="zh-CN" sz="1200" i="1" dirty="0">
                <a:solidFill>
                  <a:schemeClr val="tx1">
                    <a:lumMod val="50000"/>
                    <a:lumOff val="50000"/>
                    <a:alpha val="44000"/>
                  </a:schemeClr>
                </a:solidFill>
              </a:defRPr>
            </a:lvl1pPr>
          </a:lstStyle>
          <a:p>
            <a:pPr marL="0" lvl="0" algn="dist"/>
            <a:r>
              <a:rPr lang="en-US" altLang="zh-CN"/>
              <a:t>Activity form</a:t>
            </a:r>
            <a:endParaRPr lang="en-US" altLang="zh-CN" dirty="0"/>
          </a:p>
        </p:txBody>
      </p:sp>
      <p:sp>
        <p:nvSpPr>
          <p:cNvPr id="208" name="文本占位符 78">
            <a:extLst>
              <a:ext uri="{FF2B5EF4-FFF2-40B4-BE49-F238E27FC236}">
                <a16:creationId xmlns:a16="http://schemas.microsoft.com/office/drawing/2014/main" id="{6471BB96-52AD-46BB-944E-05654EBD5E0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70850" y="3797029"/>
            <a:ext cx="1686832" cy="446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ctr">
              <a:buNone/>
              <a:defRPr lang="zh-CN" altLang="en-US" sz="3200" dirty="0">
                <a:gradFill flip="none" rotWithShape="1">
                  <a:gsLst>
                    <a:gs pos="48000">
                      <a:schemeClr val="accent1"/>
                    </a:gs>
                    <a:gs pos="16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/>
              <a:t>活动预算</a:t>
            </a:r>
            <a:endParaRPr lang="zh-CN" altLang="en-US" dirty="0"/>
          </a:p>
        </p:txBody>
      </p:sp>
      <p:sp>
        <p:nvSpPr>
          <p:cNvPr id="209" name="文本占位符 78">
            <a:extLst>
              <a:ext uri="{FF2B5EF4-FFF2-40B4-BE49-F238E27FC236}">
                <a16:creationId xmlns:a16="http://schemas.microsoft.com/office/drawing/2014/main" id="{4DC229D9-A267-48D2-92CB-4E03F252E4A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70850" y="4216129"/>
            <a:ext cx="166052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dist">
              <a:buNone/>
              <a:defRPr lang="en-US" altLang="zh-CN" sz="1200" i="1" dirty="0">
                <a:solidFill>
                  <a:schemeClr val="tx1">
                    <a:lumMod val="50000"/>
                    <a:lumOff val="50000"/>
                    <a:alpha val="44000"/>
                  </a:schemeClr>
                </a:solidFill>
              </a:defRPr>
            </a:lvl1pPr>
          </a:lstStyle>
          <a:p>
            <a:pPr marL="0" lvl="0" algn="dist"/>
            <a:r>
              <a:rPr lang="en-US" altLang="zh-CN"/>
              <a:t>Activity budget</a:t>
            </a:r>
            <a:endParaRPr lang="en-US" altLang="zh-CN" dirty="0"/>
          </a:p>
        </p:txBody>
      </p:sp>
      <p:sp>
        <p:nvSpPr>
          <p:cNvPr id="214" name="文本占位符 78">
            <a:extLst>
              <a:ext uri="{FF2B5EF4-FFF2-40B4-BE49-F238E27FC236}">
                <a16:creationId xmlns:a16="http://schemas.microsoft.com/office/drawing/2014/main" id="{62B73154-FE9C-41EF-9E57-79C501DF26D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70850" y="5216254"/>
            <a:ext cx="1686832" cy="4460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lvl1pPr marL="0" indent="0" algn="ctr">
              <a:buNone/>
              <a:defRPr lang="zh-CN" altLang="en-US" sz="3200" dirty="0">
                <a:gradFill flip="none" rotWithShape="1">
                  <a:gsLst>
                    <a:gs pos="48000">
                      <a:schemeClr val="accent1"/>
                    </a:gs>
                    <a:gs pos="16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/>
              <a:t>活动推广</a:t>
            </a:r>
            <a:endParaRPr lang="zh-CN" altLang="en-US" dirty="0"/>
          </a:p>
        </p:txBody>
      </p:sp>
      <p:sp>
        <p:nvSpPr>
          <p:cNvPr id="215" name="文本占位符 78">
            <a:extLst>
              <a:ext uri="{FF2B5EF4-FFF2-40B4-BE49-F238E27FC236}">
                <a16:creationId xmlns:a16="http://schemas.microsoft.com/office/drawing/2014/main" id="{4FCA8D1C-E5CC-47CF-AE41-17C6E1D431B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0850" y="5635354"/>
            <a:ext cx="1660525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dist">
              <a:buNone/>
              <a:defRPr lang="en-US" altLang="zh-CN" sz="1200" i="1" dirty="0">
                <a:solidFill>
                  <a:schemeClr val="tx1">
                    <a:lumMod val="50000"/>
                    <a:lumOff val="50000"/>
                    <a:alpha val="44000"/>
                  </a:schemeClr>
                </a:solidFill>
              </a:defRPr>
            </a:lvl1pPr>
          </a:lstStyle>
          <a:p>
            <a:pPr marL="0" lvl="0" algn="dist"/>
            <a:r>
              <a:rPr lang="en-US" altLang="zh-CN"/>
              <a:t>Activities to promote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231658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721AE95E-76EE-4BE7-998D-F78BED5619B3}"/>
              </a:ext>
            </a:extLst>
          </p:cNvPr>
          <p:cNvSpPr/>
          <p:nvPr userDrawn="1"/>
        </p:nvSpPr>
        <p:spPr>
          <a:xfrm rot="19741494">
            <a:off x="285035" y="-1926408"/>
            <a:ext cx="11621930" cy="10710816"/>
          </a:xfrm>
          <a:custGeom>
            <a:avLst/>
            <a:gdLst>
              <a:gd name="connsiteX0" fmla="*/ 3551869 w 11621930"/>
              <a:gd name="connsiteY0" fmla="*/ 0 h 10710816"/>
              <a:gd name="connsiteX1" fmla="*/ 11597102 w 11621930"/>
              <a:gd name="connsiteY1" fmla="*/ 4829307 h 10710816"/>
              <a:gd name="connsiteX2" fmla="*/ 11614368 w 11621930"/>
              <a:gd name="connsiteY2" fmla="*/ 5056377 h 10710816"/>
              <a:gd name="connsiteX3" fmla="*/ 11621930 w 11621930"/>
              <a:gd name="connsiteY3" fmla="*/ 5355408 h 10710816"/>
              <a:gd name="connsiteX4" fmla="*/ 8072854 w 11621930"/>
              <a:gd name="connsiteY4" fmla="*/ 10709715 h 10710816"/>
              <a:gd name="connsiteX5" fmla="*/ 8070061 w 11621930"/>
              <a:gd name="connsiteY5" fmla="*/ 10710816 h 10710816"/>
              <a:gd name="connsiteX6" fmla="*/ 24828 w 11621930"/>
              <a:gd name="connsiteY6" fmla="*/ 5881510 h 10710816"/>
              <a:gd name="connsiteX7" fmla="*/ 7561 w 11621930"/>
              <a:gd name="connsiteY7" fmla="*/ 5654439 h 10710816"/>
              <a:gd name="connsiteX8" fmla="*/ 0 w 11621930"/>
              <a:gd name="connsiteY8" fmla="*/ 5355408 h 10710816"/>
              <a:gd name="connsiteX9" fmla="*/ 3549075 w 11621930"/>
              <a:gd name="connsiteY9" fmla="*/ 1101 h 1071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621930" h="10710816">
                <a:moveTo>
                  <a:pt x="3551869" y="0"/>
                </a:moveTo>
                <a:lnTo>
                  <a:pt x="11597102" y="4829307"/>
                </a:lnTo>
                <a:lnTo>
                  <a:pt x="11614368" y="5056377"/>
                </a:lnTo>
                <a:cubicBezTo>
                  <a:pt x="11619389" y="5155420"/>
                  <a:pt x="11621930" y="5255117"/>
                  <a:pt x="11621930" y="5355408"/>
                </a:cubicBezTo>
                <a:cubicBezTo>
                  <a:pt x="11621930" y="7762387"/>
                  <a:pt x="10158497" y="9827563"/>
                  <a:pt x="8072854" y="10709715"/>
                </a:cubicBezTo>
                <a:lnTo>
                  <a:pt x="8070061" y="10710816"/>
                </a:lnTo>
                <a:lnTo>
                  <a:pt x="24828" y="5881510"/>
                </a:lnTo>
                <a:lnTo>
                  <a:pt x="7561" y="5654439"/>
                </a:lnTo>
                <a:cubicBezTo>
                  <a:pt x="2541" y="5555397"/>
                  <a:pt x="0" y="5455699"/>
                  <a:pt x="0" y="5355408"/>
                </a:cubicBezTo>
                <a:cubicBezTo>
                  <a:pt x="0" y="2948430"/>
                  <a:pt x="1463433" y="883253"/>
                  <a:pt x="3549075" y="1101"/>
                </a:cubicBezTo>
                <a:close/>
              </a:path>
            </a:pathLst>
          </a:custGeom>
          <a:gradFill flip="none" rotWithShape="1"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6DEF2689-D2AB-41FE-A43F-4CA78066A21C}"/>
              </a:ext>
            </a:extLst>
          </p:cNvPr>
          <p:cNvSpPr/>
          <p:nvPr userDrawn="1"/>
        </p:nvSpPr>
        <p:spPr>
          <a:xfrm rot="19741494">
            <a:off x="1643311" y="-973255"/>
            <a:ext cx="8905378" cy="8804510"/>
          </a:xfrm>
          <a:custGeom>
            <a:avLst/>
            <a:gdLst>
              <a:gd name="connsiteX0" fmla="*/ 3781468 w 8905378"/>
              <a:gd name="connsiteY0" fmla="*/ 0 h 8804510"/>
              <a:gd name="connsiteX1" fmla="*/ 8653137 w 8905378"/>
              <a:gd name="connsiteY1" fmla="*/ 2924313 h 8804510"/>
              <a:gd name="connsiteX2" fmla="*/ 8705194 w 8905378"/>
              <a:gd name="connsiteY2" fmla="*/ 3078162 h 8804510"/>
              <a:gd name="connsiteX3" fmla="*/ 8905378 w 8905378"/>
              <a:gd name="connsiteY3" fmla="*/ 4402255 h 8804510"/>
              <a:gd name="connsiteX4" fmla="*/ 5130789 w 8905378"/>
              <a:gd name="connsiteY4" fmla="*/ 8803636 h 8804510"/>
              <a:gd name="connsiteX5" fmla="*/ 5123910 w 8905378"/>
              <a:gd name="connsiteY5" fmla="*/ 8804510 h 8804510"/>
              <a:gd name="connsiteX6" fmla="*/ 252241 w 8905378"/>
              <a:gd name="connsiteY6" fmla="*/ 5880197 h 8804510"/>
              <a:gd name="connsiteX7" fmla="*/ 200184 w 8905378"/>
              <a:gd name="connsiteY7" fmla="*/ 5726348 h 8804510"/>
              <a:gd name="connsiteX8" fmla="*/ 0 w 8905378"/>
              <a:gd name="connsiteY8" fmla="*/ 4402255 h 8804510"/>
              <a:gd name="connsiteX9" fmla="*/ 3774589 w 8905378"/>
              <a:gd name="connsiteY9" fmla="*/ 874 h 880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05378" h="8804510">
                <a:moveTo>
                  <a:pt x="3781468" y="0"/>
                </a:moveTo>
                <a:lnTo>
                  <a:pt x="8653137" y="2924313"/>
                </a:lnTo>
                <a:lnTo>
                  <a:pt x="8705194" y="3078162"/>
                </a:lnTo>
                <a:cubicBezTo>
                  <a:pt x="8835293" y="3496443"/>
                  <a:pt x="8905378" y="3941164"/>
                  <a:pt x="8905378" y="4402255"/>
                </a:cubicBezTo>
                <a:cubicBezTo>
                  <a:pt x="8905378" y="6630861"/>
                  <a:pt x="7268108" y="8477061"/>
                  <a:pt x="5130789" y="8803636"/>
                </a:cubicBezTo>
                <a:lnTo>
                  <a:pt x="5123910" y="8804510"/>
                </a:lnTo>
                <a:lnTo>
                  <a:pt x="252241" y="5880197"/>
                </a:lnTo>
                <a:lnTo>
                  <a:pt x="200184" y="5726348"/>
                </a:lnTo>
                <a:cubicBezTo>
                  <a:pt x="70085" y="5308067"/>
                  <a:pt x="0" y="4863346"/>
                  <a:pt x="0" y="4402255"/>
                </a:cubicBezTo>
                <a:cubicBezTo>
                  <a:pt x="0" y="2173650"/>
                  <a:pt x="1637270" y="327449"/>
                  <a:pt x="3774589" y="874"/>
                </a:cubicBezTo>
                <a:close/>
              </a:path>
            </a:pathLst>
          </a:custGeom>
          <a:gradFill flip="none" rotWithShape="1"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2BBA695-4A28-4531-8A73-A3F708F4C586}"/>
              </a:ext>
            </a:extLst>
          </p:cNvPr>
          <p:cNvGrpSpPr/>
          <p:nvPr/>
        </p:nvGrpSpPr>
        <p:grpSpPr>
          <a:xfrm>
            <a:off x="3095625" y="428618"/>
            <a:ext cx="6000750" cy="6000764"/>
            <a:chOff x="1133019" y="2416926"/>
            <a:chExt cx="1613394" cy="1613396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382B33F9-DDE9-4E91-A56F-3537618667A8}"/>
                </a:ext>
              </a:extLst>
            </p:cNvPr>
            <p:cNvSpPr/>
            <p:nvPr/>
          </p:nvSpPr>
          <p:spPr>
            <a:xfrm rot="19741494">
              <a:off x="1136666" y="2420574"/>
              <a:ext cx="1606100" cy="1606100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22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8CED2DAA-8DB1-4EE0-B1C2-9D3E55EE806A}"/>
                </a:ext>
              </a:extLst>
            </p:cNvPr>
            <p:cNvGrpSpPr/>
            <p:nvPr/>
          </p:nvGrpSpPr>
          <p:grpSpPr>
            <a:xfrm>
              <a:off x="1133019" y="2416926"/>
              <a:ext cx="1613394" cy="1613396"/>
              <a:chOff x="1133019" y="2416926"/>
              <a:chExt cx="1613394" cy="1613396"/>
            </a:xfrm>
          </p:grpSpPr>
          <p:sp>
            <p:nvSpPr>
              <p:cNvPr id="10" name="弧形 9">
                <a:extLst>
                  <a:ext uri="{FF2B5EF4-FFF2-40B4-BE49-F238E27FC236}">
                    <a16:creationId xmlns:a16="http://schemas.microsoft.com/office/drawing/2014/main" id="{80B34473-2AE3-45CB-83C1-1F384202C184}"/>
                  </a:ext>
                </a:extLst>
              </p:cNvPr>
              <p:cNvSpPr/>
              <p:nvPr/>
            </p:nvSpPr>
            <p:spPr>
              <a:xfrm rot="18364988">
                <a:off x="1133018" y="2416927"/>
                <a:ext cx="1613396" cy="1613394"/>
              </a:xfrm>
              <a:prstGeom prst="arc">
                <a:avLst/>
              </a:prstGeom>
              <a:noFill/>
              <a:ln w="28575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  <p:sp>
            <p:nvSpPr>
              <p:cNvPr id="11" name="弧形 10">
                <a:extLst>
                  <a:ext uri="{FF2B5EF4-FFF2-40B4-BE49-F238E27FC236}">
                    <a16:creationId xmlns:a16="http://schemas.microsoft.com/office/drawing/2014/main" id="{6B30DC5D-0BFF-4741-B84F-7CA33C2B13C3}"/>
                  </a:ext>
                </a:extLst>
              </p:cNvPr>
              <p:cNvSpPr/>
              <p:nvPr/>
            </p:nvSpPr>
            <p:spPr>
              <a:xfrm rot="7564987">
                <a:off x="1133018" y="2416927"/>
                <a:ext cx="1613396" cy="1613394"/>
              </a:xfrm>
              <a:prstGeom prst="arc">
                <a:avLst/>
              </a:prstGeom>
              <a:noFill/>
              <a:ln w="28575"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</p:grpSp>
      </p:grpSp>
      <p:sp>
        <p:nvSpPr>
          <p:cNvPr id="7" name="椭圆 6">
            <a:extLst>
              <a:ext uri="{FF2B5EF4-FFF2-40B4-BE49-F238E27FC236}">
                <a16:creationId xmlns:a16="http://schemas.microsoft.com/office/drawing/2014/main" id="{33AB19E4-F64F-42C6-B223-0E42436CF1F6}"/>
              </a:ext>
            </a:extLst>
          </p:cNvPr>
          <p:cNvSpPr/>
          <p:nvPr/>
        </p:nvSpPr>
        <p:spPr>
          <a:xfrm>
            <a:off x="3979848" y="1312842"/>
            <a:ext cx="4232300" cy="4232320"/>
          </a:xfrm>
          <a:prstGeom prst="ellipse">
            <a:avLst/>
          </a:prstGeom>
          <a:gradFill>
            <a:gsLst>
              <a:gs pos="0">
                <a:schemeClr val="accent2"/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>
            <a:outerShdw blurRad="254000" dist="101600" dir="5400000" sx="99000" sy="99000" algn="t" rotWithShape="0">
              <a:schemeClr val="accent1">
                <a:alpha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Regular"/>
              <a:cs typeface="Arial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E37D10EA-A270-40E3-9BDA-EF859FB1A97A}"/>
              </a:ext>
            </a:extLst>
          </p:cNvPr>
          <p:cNvGrpSpPr/>
          <p:nvPr userDrawn="1"/>
        </p:nvGrpSpPr>
        <p:grpSpPr>
          <a:xfrm>
            <a:off x="10903199" y="188912"/>
            <a:ext cx="1007539" cy="1008000"/>
            <a:chOff x="1924050" y="765175"/>
            <a:chExt cx="895350" cy="922338"/>
          </a:xfr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8EBA72A3-A6C1-461C-9159-502285B293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1513" y="1603375"/>
              <a:ext cx="79375" cy="79375"/>
            </a:xfrm>
            <a:custGeom>
              <a:avLst/>
              <a:gdLst>
                <a:gd name="T0" fmla="*/ 14 w 29"/>
                <a:gd name="T1" fmla="*/ 0 h 29"/>
                <a:gd name="T2" fmla="*/ 29 w 29"/>
                <a:gd name="T3" fmla="*/ 14 h 29"/>
                <a:gd name="T4" fmla="*/ 15 w 29"/>
                <a:gd name="T5" fmla="*/ 29 h 29"/>
                <a:gd name="T6" fmla="*/ 0 w 29"/>
                <a:gd name="T7" fmla="*/ 15 h 29"/>
                <a:gd name="T8" fmla="*/ 14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22" y="0"/>
                    <a:pt x="29" y="6"/>
                    <a:pt x="29" y="14"/>
                  </a:cubicBezTo>
                  <a:cubicBezTo>
                    <a:pt x="29" y="22"/>
                    <a:pt x="22" y="29"/>
                    <a:pt x="15" y="29"/>
                  </a:cubicBezTo>
                  <a:cubicBezTo>
                    <a:pt x="7" y="29"/>
                    <a:pt x="0" y="22"/>
                    <a:pt x="0" y="15"/>
                  </a:cubicBezTo>
                  <a:cubicBezTo>
                    <a:pt x="0" y="7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0FB9B63A-03DF-44C5-9126-E9EC8984B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163" y="1597025"/>
              <a:ext cx="90488" cy="90488"/>
            </a:xfrm>
            <a:custGeom>
              <a:avLst/>
              <a:gdLst>
                <a:gd name="T0" fmla="*/ 16 w 33"/>
                <a:gd name="T1" fmla="*/ 2 h 33"/>
                <a:gd name="T2" fmla="*/ 16 w 33"/>
                <a:gd name="T3" fmla="*/ 4 h 33"/>
                <a:gd name="T4" fmla="*/ 16 w 33"/>
                <a:gd name="T5" fmla="*/ 4 h 33"/>
                <a:gd name="T6" fmla="*/ 29 w 33"/>
                <a:gd name="T7" fmla="*/ 16 h 33"/>
                <a:gd name="T8" fmla="*/ 29 w 33"/>
                <a:gd name="T9" fmla="*/ 16 h 33"/>
                <a:gd name="T10" fmla="*/ 17 w 33"/>
                <a:gd name="T11" fmla="*/ 29 h 33"/>
                <a:gd name="T12" fmla="*/ 16 w 33"/>
                <a:gd name="T13" fmla="*/ 29 h 33"/>
                <a:gd name="T14" fmla="*/ 4 w 33"/>
                <a:gd name="T15" fmla="*/ 17 h 33"/>
                <a:gd name="T16" fmla="*/ 4 w 33"/>
                <a:gd name="T17" fmla="*/ 16 h 33"/>
                <a:gd name="T18" fmla="*/ 16 w 33"/>
                <a:gd name="T19" fmla="*/ 4 h 33"/>
                <a:gd name="T20" fmla="*/ 16 w 33"/>
                <a:gd name="T21" fmla="*/ 2 h 33"/>
                <a:gd name="T22" fmla="*/ 16 w 33"/>
                <a:gd name="T23" fmla="*/ 0 h 33"/>
                <a:gd name="T24" fmla="*/ 0 w 33"/>
                <a:gd name="T25" fmla="*/ 16 h 33"/>
                <a:gd name="T26" fmla="*/ 0 w 33"/>
                <a:gd name="T27" fmla="*/ 17 h 33"/>
                <a:gd name="T28" fmla="*/ 16 w 33"/>
                <a:gd name="T29" fmla="*/ 33 h 33"/>
                <a:gd name="T30" fmla="*/ 17 w 33"/>
                <a:gd name="T31" fmla="*/ 33 h 33"/>
                <a:gd name="T32" fmla="*/ 33 w 33"/>
                <a:gd name="T33" fmla="*/ 16 h 33"/>
                <a:gd name="T34" fmla="*/ 33 w 33"/>
                <a:gd name="T35" fmla="*/ 16 h 33"/>
                <a:gd name="T36" fmla="*/ 16 w 33"/>
                <a:gd name="T37" fmla="*/ 0 h 33"/>
                <a:gd name="T38" fmla="*/ 16 w 33"/>
                <a:gd name="T39" fmla="*/ 0 h 33"/>
                <a:gd name="T40" fmla="*/ 16 w 33"/>
                <a:gd name="T4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9" y="10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3"/>
                    <a:pt x="23" y="29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0" y="29"/>
                    <a:pt x="4" y="23"/>
                    <a:pt x="4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0"/>
                    <a:pt x="10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6"/>
                    <a:pt x="8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26" y="32"/>
                    <a:pt x="33" y="25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8BEA0F0-2C40-4DF6-BDA3-E7FD06C4F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338" y="1397000"/>
              <a:ext cx="79375" cy="79375"/>
            </a:xfrm>
            <a:custGeom>
              <a:avLst/>
              <a:gdLst>
                <a:gd name="T0" fmla="*/ 14 w 29"/>
                <a:gd name="T1" fmla="*/ 0 h 29"/>
                <a:gd name="T2" fmla="*/ 29 w 29"/>
                <a:gd name="T3" fmla="*/ 14 h 29"/>
                <a:gd name="T4" fmla="*/ 15 w 29"/>
                <a:gd name="T5" fmla="*/ 29 h 29"/>
                <a:gd name="T6" fmla="*/ 0 w 29"/>
                <a:gd name="T7" fmla="*/ 15 h 29"/>
                <a:gd name="T8" fmla="*/ 14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22" y="0"/>
                    <a:pt x="28" y="7"/>
                    <a:pt x="29" y="14"/>
                  </a:cubicBezTo>
                  <a:cubicBezTo>
                    <a:pt x="29" y="22"/>
                    <a:pt x="22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7"/>
                    <a:pt x="6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7E5E5A51-EB01-411B-8D9C-ABCF6A43F6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575" y="1390650"/>
              <a:ext cx="90488" cy="92075"/>
            </a:xfrm>
            <a:custGeom>
              <a:avLst/>
              <a:gdLst>
                <a:gd name="T0" fmla="*/ 16 w 33"/>
                <a:gd name="T1" fmla="*/ 2 h 33"/>
                <a:gd name="T2" fmla="*/ 16 w 33"/>
                <a:gd name="T3" fmla="*/ 4 h 33"/>
                <a:gd name="T4" fmla="*/ 16 w 33"/>
                <a:gd name="T5" fmla="*/ 4 h 33"/>
                <a:gd name="T6" fmla="*/ 29 w 33"/>
                <a:gd name="T7" fmla="*/ 17 h 33"/>
                <a:gd name="T8" fmla="*/ 29 w 33"/>
                <a:gd name="T9" fmla="*/ 17 h 33"/>
                <a:gd name="T10" fmla="*/ 17 w 33"/>
                <a:gd name="T11" fmla="*/ 29 h 33"/>
                <a:gd name="T12" fmla="*/ 16 w 33"/>
                <a:gd name="T13" fmla="*/ 29 h 33"/>
                <a:gd name="T14" fmla="*/ 4 w 33"/>
                <a:gd name="T15" fmla="*/ 17 h 33"/>
                <a:gd name="T16" fmla="*/ 4 w 33"/>
                <a:gd name="T17" fmla="*/ 17 h 33"/>
                <a:gd name="T18" fmla="*/ 16 w 33"/>
                <a:gd name="T19" fmla="*/ 4 h 33"/>
                <a:gd name="T20" fmla="*/ 16 w 33"/>
                <a:gd name="T21" fmla="*/ 2 h 33"/>
                <a:gd name="T22" fmla="*/ 16 w 33"/>
                <a:gd name="T23" fmla="*/ 0 h 33"/>
                <a:gd name="T24" fmla="*/ 0 w 33"/>
                <a:gd name="T25" fmla="*/ 17 h 33"/>
                <a:gd name="T26" fmla="*/ 0 w 33"/>
                <a:gd name="T27" fmla="*/ 17 h 33"/>
                <a:gd name="T28" fmla="*/ 16 w 33"/>
                <a:gd name="T29" fmla="*/ 33 h 33"/>
                <a:gd name="T30" fmla="*/ 17 w 33"/>
                <a:gd name="T31" fmla="*/ 33 h 33"/>
                <a:gd name="T32" fmla="*/ 33 w 33"/>
                <a:gd name="T33" fmla="*/ 17 h 33"/>
                <a:gd name="T34" fmla="*/ 33 w 33"/>
                <a:gd name="T35" fmla="*/ 16 h 33"/>
                <a:gd name="T36" fmla="*/ 16 w 33"/>
                <a:gd name="T37" fmla="*/ 0 h 33"/>
                <a:gd name="T38" fmla="*/ 16 w 33"/>
                <a:gd name="T39" fmla="*/ 0 h 33"/>
                <a:gd name="T40" fmla="*/ 16 w 33"/>
                <a:gd name="T4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8" y="10"/>
                    <a:pt x="29" y="17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3"/>
                    <a:pt x="23" y="29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0" y="29"/>
                    <a:pt x="4" y="24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0"/>
                    <a:pt x="9" y="5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6"/>
                    <a:pt x="7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25" y="33"/>
                    <a:pt x="33" y="26"/>
                    <a:pt x="33" y="17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8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BC61BAEE-0B8B-4428-A298-FABBA47F9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5163" y="1193800"/>
              <a:ext cx="79375" cy="76200"/>
            </a:xfrm>
            <a:custGeom>
              <a:avLst/>
              <a:gdLst>
                <a:gd name="T0" fmla="*/ 14 w 29"/>
                <a:gd name="T1" fmla="*/ 0 h 28"/>
                <a:gd name="T2" fmla="*/ 28 w 29"/>
                <a:gd name="T3" fmla="*/ 14 h 28"/>
                <a:gd name="T4" fmla="*/ 14 w 29"/>
                <a:gd name="T5" fmla="*/ 28 h 28"/>
                <a:gd name="T6" fmla="*/ 0 w 29"/>
                <a:gd name="T7" fmla="*/ 14 h 28"/>
                <a:gd name="T8" fmla="*/ 14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4" y="0"/>
                  </a:moveTo>
                  <a:cubicBezTo>
                    <a:pt x="22" y="0"/>
                    <a:pt x="28" y="6"/>
                    <a:pt x="28" y="14"/>
                  </a:cubicBezTo>
                  <a:cubicBezTo>
                    <a:pt x="29" y="22"/>
                    <a:pt x="22" y="28"/>
                    <a:pt x="14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62B63091-CACF-41F4-94FE-E9DABCD87D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400" y="1189038"/>
              <a:ext cx="87313" cy="87313"/>
            </a:xfrm>
            <a:custGeom>
              <a:avLst/>
              <a:gdLst>
                <a:gd name="T0" fmla="*/ 16 w 32"/>
                <a:gd name="T1" fmla="*/ 2 h 32"/>
                <a:gd name="T2" fmla="*/ 16 w 32"/>
                <a:gd name="T3" fmla="*/ 4 h 32"/>
                <a:gd name="T4" fmla="*/ 16 w 32"/>
                <a:gd name="T5" fmla="*/ 4 h 32"/>
                <a:gd name="T6" fmla="*/ 28 w 32"/>
                <a:gd name="T7" fmla="*/ 16 h 32"/>
                <a:gd name="T8" fmla="*/ 28 w 32"/>
                <a:gd name="T9" fmla="*/ 16 h 32"/>
                <a:gd name="T10" fmla="*/ 16 w 32"/>
                <a:gd name="T11" fmla="*/ 28 h 32"/>
                <a:gd name="T12" fmla="*/ 16 w 32"/>
                <a:gd name="T13" fmla="*/ 28 h 32"/>
                <a:gd name="T14" fmla="*/ 4 w 32"/>
                <a:gd name="T15" fmla="*/ 16 h 32"/>
                <a:gd name="T16" fmla="*/ 4 w 32"/>
                <a:gd name="T17" fmla="*/ 16 h 32"/>
                <a:gd name="T18" fmla="*/ 16 w 32"/>
                <a:gd name="T19" fmla="*/ 4 h 32"/>
                <a:gd name="T20" fmla="*/ 16 w 32"/>
                <a:gd name="T21" fmla="*/ 2 h 32"/>
                <a:gd name="T22" fmla="*/ 16 w 32"/>
                <a:gd name="T23" fmla="*/ 0 h 32"/>
                <a:gd name="T24" fmla="*/ 0 w 32"/>
                <a:gd name="T25" fmla="*/ 16 h 32"/>
                <a:gd name="T26" fmla="*/ 0 w 32"/>
                <a:gd name="T27" fmla="*/ 16 h 32"/>
                <a:gd name="T28" fmla="*/ 16 w 32"/>
                <a:gd name="T29" fmla="*/ 32 h 32"/>
                <a:gd name="T30" fmla="*/ 17 w 32"/>
                <a:gd name="T31" fmla="*/ 32 h 32"/>
                <a:gd name="T32" fmla="*/ 32 w 32"/>
                <a:gd name="T33" fmla="*/ 16 h 32"/>
                <a:gd name="T34" fmla="*/ 32 w 32"/>
                <a:gd name="T35" fmla="*/ 16 h 32"/>
                <a:gd name="T36" fmla="*/ 16 w 32"/>
                <a:gd name="T37" fmla="*/ 0 h 32"/>
                <a:gd name="T38" fmla="*/ 16 w 32"/>
                <a:gd name="T39" fmla="*/ 0 h 32"/>
                <a:gd name="T40" fmla="*/ 16 w 32"/>
                <a:gd name="T41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2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0" y="28"/>
                    <a:pt x="4" y="2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4A9E7993-3104-48C2-A4C6-E6B1D54BAC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3575" y="987425"/>
              <a:ext cx="79375" cy="80963"/>
            </a:xfrm>
            <a:custGeom>
              <a:avLst/>
              <a:gdLst>
                <a:gd name="T0" fmla="*/ 14 w 29"/>
                <a:gd name="T1" fmla="*/ 0 h 29"/>
                <a:gd name="T2" fmla="*/ 28 w 29"/>
                <a:gd name="T3" fmla="*/ 14 h 29"/>
                <a:gd name="T4" fmla="*/ 14 w 29"/>
                <a:gd name="T5" fmla="*/ 29 h 29"/>
                <a:gd name="T6" fmla="*/ 0 w 29"/>
                <a:gd name="T7" fmla="*/ 14 h 29"/>
                <a:gd name="T8" fmla="*/ 14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22" y="0"/>
                    <a:pt x="28" y="6"/>
                    <a:pt x="28" y="14"/>
                  </a:cubicBezTo>
                  <a:cubicBezTo>
                    <a:pt x="29" y="22"/>
                    <a:pt x="22" y="28"/>
                    <a:pt x="14" y="29"/>
                  </a:cubicBezTo>
                  <a:cubicBezTo>
                    <a:pt x="7" y="29"/>
                    <a:pt x="0" y="22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6AD941C3-20F9-4BD6-8E8E-391338CCCD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7225" y="982663"/>
              <a:ext cx="87313" cy="90488"/>
            </a:xfrm>
            <a:custGeom>
              <a:avLst/>
              <a:gdLst>
                <a:gd name="T0" fmla="*/ 16 w 32"/>
                <a:gd name="T1" fmla="*/ 2 h 33"/>
                <a:gd name="T2" fmla="*/ 16 w 32"/>
                <a:gd name="T3" fmla="*/ 4 h 33"/>
                <a:gd name="T4" fmla="*/ 16 w 32"/>
                <a:gd name="T5" fmla="*/ 4 h 33"/>
                <a:gd name="T6" fmla="*/ 28 w 32"/>
                <a:gd name="T7" fmla="*/ 16 h 33"/>
                <a:gd name="T8" fmla="*/ 28 w 32"/>
                <a:gd name="T9" fmla="*/ 16 h 33"/>
                <a:gd name="T10" fmla="*/ 28 w 32"/>
                <a:gd name="T11" fmla="*/ 16 h 33"/>
                <a:gd name="T12" fmla="*/ 16 w 32"/>
                <a:gd name="T13" fmla="*/ 29 h 33"/>
                <a:gd name="T14" fmla="*/ 16 w 32"/>
                <a:gd name="T15" fmla="*/ 29 h 33"/>
                <a:gd name="T16" fmla="*/ 4 w 32"/>
                <a:gd name="T17" fmla="*/ 16 h 33"/>
                <a:gd name="T18" fmla="*/ 4 w 32"/>
                <a:gd name="T19" fmla="*/ 16 h 33"/>
                <a:gd name="T20" fmla="*/ 16 w 32"/>
                <a:gd name="T21" fmla="*/ 4 h 33"/>
                <a:gd name="T22" fmla="*/ 16 w 32"/>
                <a:gd name="T23" fmla="*/ 2 h 33"/>
                <a:gd name="T24" fmla="*/ 16 w 32"/>
                <a:gd name="T25" fmla="*/ 0 h 33"/>
                <a:gd name="T26" fmla="*/ 0 w 32"/>
                <a:gd name="T27" fmla="*/ 16 h 33"/>
                <a:gd name="T28" fmla="*/ 0 w 32"/>
                <a:gd name="T29" fmla="*/ 17 h 33"/>
                <a:gd name="T30" fmla="*/ 16 w 32"/>
                <a:gd name="T31" fmla="*/ 33 h 33"/>
                <a:gd name="T32" fmla="*/ 16 w 32"/>
                <a:gd name="T33" fmla="*/ 33 h 33"/>
                <a:gd name="T34" fmla="*/ 32 w 32"/>
                <a:gd name="T35" fmla="*/ 16 h 33"/>
                <a:gd name="T36" fmla="*/ 32 w 32"/>
                <a:gd name="T37" fmla="*/ 16 h 33"/>
                <a:gd name="T38" fmla="*/ 32 w 32"/>
                <a:gd name="T39" fmla="*/ 16 h 33"/>
                <a:gd name="T40" fmla="*/ 16 w 32"/>
                <a:gd name="T41" fmla="*/ 0 h 33"/>
                <a:gd name="T42" fmla="*/ 16 w 32"/>
                <a:gd name="T43" fmla="*/ 0 h 33"/>
                <a:gd name="T44" fmla="*/ 16 w 32"/>
                <a:gd name="T4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3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3"/>
                    <a:pt x="23" y="28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0" y="29"/>
                    <a:pt x="4" y="2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0"/>
                    <a:pt x="9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5"/>
                    <a:pt x="7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E7F37F24-9305-479E-A9A1-FA3E54514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0400" y="782638"/>
              <a:ext cx="76200" cy="79375"/>
            </a:xfrm>
            <a:custGeom>
              <a:avLst/>
              <a:gdLst>
                <a:gd name="T0" fmla="*/ 14 w 28"/>
                <a:gd name="T1" fmla="*/ 0 h 29"/>
                <a:gd name="T2" fmla="*/ 28 w 28"/>
                <a:gd name="T3" fmla="*/ 14 h 29"/>
                <a:gd name="T4" fmla="*/ 14 w 28"/>
                <a:gd name="T5" fmla="*/ 29 h 29"/>
                <a:gd name="T6" fmla="*/ 0 w 28"/>
                <a:gd name="T7" fmla="*/ 15 h 29"/>
                <a:gd name="T8" fmla="*/ 14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14" y="0"/>
                  </a:moveTo>
                  <a:cubicBezTo>
                    <a:pt x="22" y="0"/>
                    <a:pt x="28" y="7"/>
                    <a:pt x="28" y="14"/>
                  </a:cubicBezTo>
                  <a:cubicBezTo>
                    <a:pt x="28" y="22"/>
                    <a:pt x="22" y="29"/>
                    <a:pt x="14" y="29"/>
                  </a:cubicBezTo>
                  <a:cubicBezTo>
                    <a:pt x="6" y="29"/>
                    <a:pt x="0" y="23"/>
                    <a:pt x="0" y="15"/>
                  </a:cubicBezTo>
                  <a:cubicBezTo>
                    <a:pt x="0" y="7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DDAB093A-3B9A-4EF9-8A9A-C952A0668C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924050" y="776288"/>
              <a:ext cx="88900" cy="90488"/>
            </a:xfrm>
            <a:custGeom>
              <a:avLst/>
              <a:gdLst>
                <a:gd name="T0" fmla="*/ 16 w 32"/>
                <a:gd name="T1" fmla="*/ 2 h 33"/>
                <a:gd name="T2" fmla="*/ 16 w 32"/>
                <a:gd name="T3" fmla="*/ 4 h 33"/>
                <a:gd name="T4" fmla="*/ 16 w 32"/>
                <a:gd name="T5" fmla="*/ 4 h 33"/>
                <a:gd name="T6" fmla="*/ 28 w 32"/>
                <a:gd name="T7" fmla="*/ 16 h 33"/>
                <a:gd name="T8" fmla="*/ 28 w 32"/>
                <a:gd name="T9" fmla="*/ 17 h 33"/>
                <a:gd name="T10" fmla="*/ 16 w 32"/>
                <a:gd name="T11" fmla="*/ 29 h 33"/>
                <a:gd name="T12" fmla="*/ 16 w 32"/>
                <a:gd name="T13" fmla="*/ 29 h 33"/>
                <a:gd name="T14" fmla="*/ 4 w 32"/>
                <a:gd name="T15" fmla="*/ 17 h 33"/>
                <a:gd name="T16" fmla="*/ 4 w 32"/>
                <a:gd name="T17" fmla="*/ 17 h 33"/>
                <a:gd name="T18" fmla="*/ 16 w 32"/>
                <a:gd name="T19" fmla="*/ 4 h 33"/>
                <a:gd name="T20" fmla="*/ 16 w 32"/>
                <a:gd name="T21" fmla="*/ 2 h 33"/>
                <a:gd name="T22" fmla="*/ 16 w 32"/>
                <a:gd name="T23" fmla="*/ 0 h 33"/>
                <a:gd name="T24" fmla="*/ 0 w 32"/>
                <a:gd name="T25" fmla="*/ 17 h 33"/>
                <a:gd name="T26" fmla="*/ 0 w 32"/>
                <a:gd name="T27" fmla="*/ 17 h 33"/>
                <a:gd name="T28" fmla="*/ 16 w 32"/>
                <a:gd name="T29" fmla="*/ 33 h 33"/>
                <a:gd name="T30" fmla="*/ 16 w 32"/>
                <a:gd name="T31" fmla="*/ 33 h 33"/>
                <a:gd name="T32" fmla="*/ 32 w 32"/>
                <a:gd name="T33" fmla="*/ 17 h 33"/>
                <a:gd name="T34" fmla="*/ 32 w 32"/>
                <a:gd name="T35" fmla="*/ 16 h 33"/>
                <a:gd name="T36" fmla="*/ 16 w 32"/>
                <a:gd name="T37" fmla="*/ 0 h 33"/>
                <a:gd name="T38" fmla="*/ 16 w 32"/>
                <a:gd name="T39" fmla="*/ 0 h 33"/>
                <a:gd name="T40" fmla="*/ 16 w 32"/>
                <a:gd name="T4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3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8" y="10"/>
                    <a:pt x="28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23"/>
                    <a:pt x="23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9" y="29"/>
                    <a:pt x="4" y="23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0"/>
                    <a:pt x="9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6"/>
                    <a:pt x="7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5" y="33"/>
                    <a:pt x="32" y="25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4965E7A-01E3-4D79-BA1E-1EC3696F6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363" y="1600200"/>
              <a:ext cx="79375" cy="79375"/>
            </a:xfrm>
            <a:custGeom>
              <a:avLst/>
              <a:gdLst>
                <a:gd name="T0" fmla="*/ 15 w 29"/>
                <a:gd name="T1" fmla="*/ 0 h 29"/>
                <a:gd name="T2" fmla="*/ 29 w 29"/>
                <a:gd name="T3" fmla="*/ 14 h 29"/>
                <a:gd name="T4" fmla="*/ 15 w 29"/>
                <a:gd name="T5" fmla="*/ 29 h 29"/>
                <a:gd name="T6" fmla="*/ 1 w 29"/>
                <a:gd name="T7" fmla="*/ 15 h 29"/>
                <a:gd name="T8" fmla="*/ 15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22" y="0"/>
                    <a:pt x="29" y="6"/>
                    <a:pt x="29" y="14"/>
                  </a:cubicBezTo>
                  <a:cubicBezTo>
                    <a:pt x="29" y="22"/>
                    <a:pt x="23" y="28"/>
                    <a:pt x="15" y="29"/>
                  </a:cubicBezTo>
                  <a:cubicBezTo>
                    <a:pt x="7" y="29"/>
                    <a:pt x="1" y="22"/>
                    <a:pt x="1" y="15"/>
                  </a:cubicBezTo>
                  <a:cubicBezTo>
                    <a:pt x="0" y="7"/>
                    <a:pt x="7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A1C84F33-42B8-451F-A59C-BBAA741242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5188" y="1593850"/>
              <a:ext cx="88900" cy="90488"/>
            </a:xfrm>
            <a:custGeom>
              <a:avLst/>
              <a:gdLst>
                <a:gd name="T0" fmla="*/ 16 w 32"/>
                <a:gd name="T1" fmla="*/ 2 h 33"/>
                <a:gd name="T2" fmla="*/ 16 w 32"/>
                <a:gd name="T3" fmla="*/ 4 h 33"/>
                <a:gd name="T4" fmla="*/ 16 w 32"/>
                <a:gd name="T5" fmla="*/ 4 h 33"/>
                <a:gd name="T6" fmla="*/ 28 w 32"/>
                <a:gd name="T7" fmla="*/ 16 h 33"/>
                <a:gd name="T8" fmla="*/ 28 w 32"/>
                <a:gd name="T9" fmla="*/ 16 h 33"/>
                <a:gd name="T10" fmla="*/ 16 w 32"/>
                <a:gd name="T11" fmla="*/ 29 h 33"/>
                <a:gd name="T12" fmla="*/ 16 w 32"/>
                <a:gd name="T13" fmla="*/ 29 h 33"/>
                <a:gd name="T14" fmla="*/ 4 w 32"/>
                <a:gd name="T15" fmla="*/ 17 h 33"/>
                <a:gd name="T16" fmla="*/ 4 w 32"/>
                <a:gd name="T17" fmla="*/ 16 h 33"/>
                <a:gd name="T18" fmla="*/ 16 w 32"/>
                <a:gd name="T19" fmla="*/ 4 h 33"/>
                <a:gd name="T20" fmla="*/ 16 w 32"/>
                <a:gd name="T21" fmla="*/ 2 h 33"/>
                <a:gd name="T22" fmla="*/ 16 w 32"/>
                <a:gd name="T23" fmla="*/ 0 h 33"/>
                <a:gd name="T24" fmla="*/ 0 w 32"/>
                <a:gd name="T25" fmla="*/ 16 h 33"/>
                <a:gd name="T26" fmla="*/ 0 w 32"/>
                <a:gd name="T27" fmla="*/ 17 h 33"/>
                <a:gd name="T28" fmla="*/ 16 w 32"/>
                <a:gd name="T29" fmla="*/ 33 h 33"/>
                <a:gd name="T30" fmla="*/ 16 w 32"/>
                <a:gd name="T31" fmla="*/ 33 h 33"/>
                <a:gd name="T32" fmla="*/ 32 w 32"/>
                <a:gd name="T33" fmla="*/ 16 h 33"/>
                <a:gd name="T34" fmla="*/ 32 w 32"/>
                <a:gd name="T35" fmla="*/ 16 h 33"/>
                <a:gd name="T36" fmla="*/ 16 w 32"/>
                <a:gd name="T37" fmla="*/ 0 h 33"/>
                <a:gd name="T38" fmla="*/ 16 w 32"/>
                <a:gd name="T39" fmla="*/ 0 h 33"/>
                <a:gd name="T40" fmla="*/ 16 w 32"/>
                <a:gd name="T4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3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2" y="4"/>
                    <a:pt x="28" y="9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3"/>
                    <a:pt x="23" y="28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9" y="29"/>
                    <a:pt x="4" y="23"/>
                    <a:pt x="4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0"/>
                    <a:pt x="9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5"/>
                    <a:pt x="7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7729E2AD-A242-4EB6-8251-B6E30A8C8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5188" y="1393825"/>
              <a:ext cx="80963" cy="79375"/>
            </a:xfrm>
            <a:custGeom>
              <a:avLst/>
              <a:gdLst>
                <a:gd name="T0" fmla="*/ 14 w 29"/>
                <a:gd name="T1" fmla="*/ 0 h 29"/>
                <a:gd name="T2" fmla="*/ 29 w 29"/>
                <a:gd name="T3" fmla="*/ 14 h 29"/>
                <a:gd name="T4" fmla="*/ 15 w 29"/>
                <a:gd name="T5" fmla="*/ 29 h 29"/>
                <a:gd name="T6" fmla="*/ 0 w 29"/>
                <a:gd name="T7" fmla="*/ 15 h 29"/>
                <a:gd name="T8" fmla="*/ 14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22" y="0"/>
                    <a:pt x="29" y="7"/>
                    <a:pt x="29" y="14"/>
                  </a:cubicBezTo>
                  <a:cubicBezTo>
                    <a:pt x="29" y="22"/>
                    <a:pt x="23" y="29"/>
                    <a:pt x="15" y="29"/>
                  </a:cubicBezTo>
                  <a:cubicBezTo>
                    <a:pt x="7" y="29"/>
                    <a:pt x="1" y="23"/>
                    <a:pt x="0" y="15"/>
                  </a:cubicBezTo>
                  <a:cubicBezTo>
                    <a:pt x="0" y="7"/>
                    <a:pt x="7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D63CA41D-5263-46E0-BD3C-D1557C9494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425" y="1389063"/>
              <a:ext cx="90488" cy="90488"/>
            </a:xfrm>
            <a:custGeom>
              <a:avLst/>
              <a:gdLst>
                <a:gd name="T0" fmla="*/ 16 w 33"/>
                <a:gd name="T1" fmla="*/ 2 h 33"/>
                <a:gd name="T2" fmla="*/ 17 w 33"/>
                <a:gd name="T3" fmla="*/ 4 h 33"/>
                <a:gd name="T4" fmla="*/ 17 w 33"/>
                <a:gd name="T5" fmla="*/ 4 h 33"/>
                <a:gd name="T6" fmla="*/ 29 w 33"/>
                <a:gd name="T7" fmla="*/ 16 h 33"/>
                <a:gd name="T8" fmla="*/ 29 w 33"/>
                <a:gd name="T9" fmla="*/ 17 h 33"/>
                <a:gd name="T10" fmla="*/ 17 w 33"/>
                <a:gd name="T11" fmla="*/ 29 h 33"/>
                <a:gd name="T12" fmla="*/ 17 w 33"/>
                <a:gd name="T13" fmla="*/ 29 h 33"/>
                <a:gd name="T14" fmla="*/ 4 w 33"/>
                <a:gd name="T15" fmla="*/ 17 h 33"/>
                <a:gd name="T16" fmla="*/ 4 w 33"/>
                <a:gd name="T17" fmla="*/ 17 h 33"/>
                <a:gd name="T18" fmla="*/ 17 w 33"/>
                <a:gd name="T19" fmla="*/ 4 h 33"/>
                <a:gd name="T20" fmla="*/ 16 w 33"/>
                <a:gd name="T21" fmla="*/ 2 h 33"/>
                <a:gd name="T22" fmla="*/ 16 w 33"/>
                <a:gd name="T23" fmla="*/ 0 h 33"/>
                <a:gd name="T24" fmla="*/ 0 w 33"/>
                <a:gd name="T25" fmla="*/ 17 h 33"/>
                <a:gd name="T26" fmla="*/ 0 w 33"/>
                <a:gd name="T27" fmla="*/ 17 h 33"/>
                <a:gd name="T28" fmla="*/ 17 w 33"/>
                <a:gd name="T29" fmla="*/ 33 h 33"/>
                <a:gd name="T30" fmla="*/ 17 w 33"/>
                <a:gd name="T31" fmla="*/ 33 h 33"/>
                <a:gd name="T32" fmla="*/ 33 w 33"/>
                <a:gd name="T33" fmla="*/ 17 h 33"/>
                <a:gd name="T34" fmla="*/ 33 w 33"/>
                <a:gd name="T35" fmla="*/ 16 h 33"/>
                <a:gd name="T36" fmla="*/ 17 w 33"/>
                <a:gd name="T37" fmla="*/ 0 h 33"/>
                <a:gd name="T38" fmla="*/ 16 w 33"/>
                <a:gd name="T39" fmla="*/ 0 h 33"/>
                <a:gd name="T40" fmla="*/ 16 w 33"/>
                <a:gd name="T4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16" y="2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3" y="4"/>
                    <a:pt x="29" y="10"/>
                    <a:pt x="29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3"/>
                    <a:pt x="24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0" y="29"/>
                    <a:pt x="5" y="24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0"/>
                    <a:pt x="10" y="5"/>
                    <a:pt x="17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1"/>
                    <a:pt x="0" y="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26"/>
                    <a:pt x="8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26" y="33"/>
                    <a:pt x="33" y="26"/>
                    <a:pt x="33" y="17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8"/>
                    <a:pt x="26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AEB35EB4-A8F7-4236-BE8A-59C1DFB85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3600" y="1190625"/>
              <a:ext cx="79375" cy="77788"/>
            </a:xfrm>
            <a:custGeom>
              <a:avLst/>
              <a:gdLst>
                <a:gd name="T0" fmla="*/ 14 w 29"/>
                <a:gd name="T1" fmla="*/ 0 h 28"/>
                <a:gd name="T2" fmla="*/ 29 w 29"/>
                <a:gd name="T3" fmla="*/ 14 h 28"/>
                <a:gd name="T4" fmla="*/ 15 w 29"/>
                <a:gd name="T5" fmla="*/ 28 h 28"/>
                <a:gd name="T6" fmla="*/ 0 w 29"/>
                <a:gd name="T7" fmla="*/ 14 h 28"/>
                <a:gd name="T8" fmla="*/ 14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4" y="0"/>
                  </a:moveTo>
                  <a:cubicBezTo>
                    <a:pt x="22" y="0"/>
                    <a:pt x="29" y="6"/>
                    <a:pt x="29" y="14"/>
                  </a:cubicBezTo>
                  <a:cubicBezTo>
                    <a:pt x="29" y="22"/>
                    <a:pt x="23" y="28"/>
                    <a:pt x="15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68B5D6BF-E065-4897-9432-29DB7B96B673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250" y="1185863"/>
              <a:ext cx="90488" cy="87313"/>
            </a:xfrm>
            <a:custGeom>
              <a:avLst/>
              <a:gdLst>
                <a:gd name="T0" fmla="*/ 16 w 33"/>
                <a:gd name="T1" fmla="*/ 2 h 32"/>
                <a:gd name="T2" fmla="*/ 16 w 33"/>
                <a:gd name="T3" fmla="*/ 4 h 32"/>
                <a:gd name="T4" fmla="*/ 17 w 33"/>
                <a:gd name="T5" fmla="*/ 4 h 32"/>
                <a:gd name="T6" fmla="*/ 29 w 33"/>
                <a:gd name="T7" fmla="*/ 16 h 32"/>
                <a:gd name="T8" fmla="*/ 29 w 33"/>
                <a:gd name="T9" fmla="*/ 16 h 32"/>
                <a:gd name="T10" fmla="*/ 29 w 33"/>
                <a:gd name="T11" fmla="*/ 16 h 32"/>
                <a:gd name="T12" fmla="*/ 17 w 33"/>
                <a:gd name="T13" fmla="*/ 28 h 32"/>
                <a:gd name="T14" fmla="*/ 17 w 33"/>
                <a:gd name="T15" fmla="*/ 28 h 32"/>
                <a:gd name="T16" fmla="*/ 17 w 33"/>
                <a:gd name="T17" fmla="*/ 28 h 32"/>
                <a:gd name="T18" fmla="*/ 4 w 33"/>
                <a:gd name="T19" fmla="*/ 16 h 32"/>
                <a:gd name="T20" fmla="*/ 4 w 33"/>
                <a:gd name="T21" fmla="*/ 16 h 32"/>
                <a:gd name="T22" fmla="*/ 16 w 33"/>
                <a:gd name="T23" fmla="*/ 4 h 32"/>
                <a:gd name="T24" fmla="*/ 16 w 33"/>
                <a:gd name="T25" fmla="*/ 2 h 32"/>
                <a:gd name="T26" fmla="*/ 16 w 33"/>
                <a:gd name="T27" fmla="*/ 0 h 32"/>
                <a:gd name="T28" fmla="*/ 0 w 33"/>
                <a:gd name="T29" fmla="*/ 16 h 32"/>
                <a:gd name="T30" fmla="*/ 0 w 33"/>
                <a:gd name="T31" fmla="*/ 16 h 32"/>
                <a:gd name="T32" fmla="*/ 17 w 33"/>
                <a:gd name="T33" fmla="*/ 32 h 32"/>
                <a:gd name="T34" fmla="*/ 17 w 33"/>
                <a:gd name="T35" fmla="*/ 32 h 32"/>
                <a:gd name="T36" fmla="*/ 17 w 33"/>
                <a:gd name="T37" fmla="*/ 32 h 32"/>
                <a:gd name="T38" fmla="*/ 33 w 33"/>
                <a:gd name="T39" fmla="*/ 16 h 32"/>
                <a:gd name="T40" fmla="*/ 33 w 33"/>
                <a:gd name="T41" fmla="*/ 16 h 32"/>
                <a:gd name="T42" fmla="*/ 33 w 33"/>
                <a:gd name="T43" fmla="*/ 16 h 32"/>
                <a:gd name="T44" fmla="*/ 17 w 33"/>
                <a:gd name="T45" fmla="*/ 0 h 32"/>
                <a:gd name="T46" fmla="*/ 16 w 33"/>
                <a:gd name="T47" fmla="*/ 0 h 32"/>
                <a:gd name="T48" fmla="*/ 16 w 33"/>
                <a:gd name="T49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" h="32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3" y="4"/>
                    <a:pt x="29" y="9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3"/>
                    <a:pt x="23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0" y="28"/>
                    <a:pt x="4" y="2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9"/>
                    <a:pt x="10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25"/>
                    <a:pt x="8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26" y="32"/>
                    <a:pt x="33" y="25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7"/>
                    <a:pt x="25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61450B23-3D77-42D2-A616-A8DCE9FCD3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0425" y="985838"/>
              <a:ext cx="79375" cy="79375"/>
            </a:xfrm>
            <a:custGeom>
              <a:avLst/>
              <a:gdLst>
                <a:gd name="T0" fmla="*/ 14 w 29"/>
                <a:gd name="T1" fmla="*/ 0 h 29"/>
                <a:gd name="T2" fmla="*/ 29 w 29"/>
                <a:gd name="T3" fmla="*/ 14 h 29"/>
                <a:gd name="T4" fmla="*/ 15 w 29"/>
                <a:gd name="T5" fmla="*/ 28 h 29"/>
                <a:gd name="T6" fmla="*/ 0 w 29"/>
                <a:gd name="T7" fmla="*/ 14 h 29"/>
                <a:gd name="T8" fmla="*/ 14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22" y="0"/>
                    <a:pt x="29" y="6"/>
                    <a:pt x="29" y="14"/>
                  </a:cubicBezTo>
                  <a:cubicBezTo>
                    <a:pt x="29" y="22"/>
                    <a:pt x="23" y="28"/>
                    <a:pt x="15" y="28"/>
                  </a:cubicBezTo>
                  <a:cubicBezTo>
                    <a:pt x="7" y="29"/>
                    <a:pt x="0" y="22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229571B8-8EC1-4876-9A58-D191068C08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4075" y="979488"/>
              <a:ext cx="92075" cy="88900"/>
            </a:xfrm>
            <a:custGeom>
              <a:avLst/>
              <a:gdLst>
                <a:gd name="T0" fmla="*/ 16 w 33"/>
                <a:gd name="T1" fmla="*/ 2 h 32"/>
                <a:gd name="T2" fmla="*/ 16 w 33"/>
                <a:gd name="T3" fmla="*/ 4 h 32"/>
                <a:gd name="T4" fmla="*/ 17 w 33"/>
                <a:gd name="T5" fmla="*/ 4 h 32"/>
                <a:gd name="T6" fmla="*/ 29 w 33"/>
                <a:gd name="T7" fmla="*/ 16 h 32"/>
                <a:gd name="T8" fmla="*/ 29 w 33"/>
                <a:gd name="T9" fmla="*/ 16 h 32"/>
                <a:gd name="T10" fmla="*/ 17 w 33"/>
                <a:gd name="T11" fmla="*/ 28 h 32"/>
                <a:gd name="T12" fmla="*/ 17 w 33"/>
                <a:gd name="T13" fmla="*/ 28 h 32"/>
                <a:gd name="T14" fmla="*/ 4 w 33"/>
                <a:gd name="T15" fmla="*/ 16 h 32"/>
                <a:gd name="T16" fmla="*/ 4 w 33"/>
                <a:gd name="T17" fmla="*/ 16 h 32"/>
                <a:gd name="T18" fmla="*/ 16 w 33"/>
                <a:gd name="T19" fmla="*/ 4 h 32"/>
                <a:gd name="T20" fmla="*/ 16 w 33"/>
                <a:gd name="T21" fmla="*/ 2 h 32"/>
                <a:gd name="T22" fmla="*/ 16 w 33"/>
                <a:gd name="T23" fmla="*/ 0 h 32"/>
                <a:gd name="T24" fmla="*/ 0 w 33"/>
                <a:gd name="T25" fmla="*/ 16 h 32"/>
                <a:gd name="T26" fmla="*/ 0 w 33"/>
                <a:gd name="T27" fmla="*/ 16 h 32"/>
                <a:gd name="T28" fmla="*/ 17 w 33"/>
                <a:gd name="T29" fmla="*/ 32 h 32"/>
                <a:gd name="T30" fmla="*/ 17 w 33"/>
                <a:gd name="T31" fmla="*/ 32 h 32"/>
                <a:gd name="T32" fmla="*/ 33 w 33"/>
                <a:gd name="T33" fmla="*/ 16 h 32"/>
                <a:gd name="T34" fmla="*/ 33 w 33"/>
                <a:gd name="T35" fmla="*/ 16 h 32"/>
                <a:gd name="T36" fmla="*/ 17 w 33"/>
                <a:gd name="T37" fmla="*/ 0 h 32"/>
                <a:gd name="T38" fmla="*/ 16 w 33"/>
                <a:gd name="T39" fmla="*/ 0 h 32"/>
                <a:gd name="T40" fmla="*/ 16 w 33"/>
                <a:gd name="T41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2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3" y="4"/>
                    <a:pt x="29" y="9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3"/>
                    <a:pt x="23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0" y="28"/>
                    <a:pt x="4" y="2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0"/>
                    <a:pt x="10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5"/>
                    <a:pt x="8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26" y="32"/>
                    <a:pt x="33" y="25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7"/>
                    <a:pt x="25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05ABF09E-D086-4ECC-8432-8C5288750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7250" y="779463"/>
              <a:ext cx="79375" cy="79375"/>
            </a:xfrm>
            <a:custGeom>
              <a:avLst/>
              <a:gdLst>
                <a:gd name="T0" fmla="*/ 14 w 29"/>
                <a:gd name="T1" fmla="*/ 0 h 29"/>
                <a:gd name="T2" fmla="*/ 29 w 29"/>
                <a:gd name="T3" fmla="*/ 14 h 29"/>
                <a:gd name="T4" fmla="*/ 15 w 29"/>
                <a:gd name="T5" fmla="*/ 29 h 29"/>
                <a:gd name="T6" fmla="*/ 0 w 29"/>
                <a:gd name="T7" fmla="*/ 15 h 29"/>
                <a:gd name="T8" fmla="*/ 14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22" y="0"/>
                    <a:pt x="29" y="6"/>
                    <a:pt x="29" y="14"/>
                  </a:cubicBezTo>
                  <a:cubicBezTo>
                    <a:pt x="29" y="22"/>
                    <a:pt x="23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7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73D4B200-02DB-4B3E-903D-787174A948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22488" y="774700"/>
              <a:ext cx="90488" cy="90488"/>
            </a:xfrm>
            <a:custGeom>
              <a:avLst/>
              <a:gdLst>
                <a:gd name="T0" fmla="*/ 16 w 33"/>
                <a:gd name="T1" fmla="*/ 2 h 33"/>
                <a:gd name="T2" fmla="*/ 16 w 33"/>
                <a:gd name="T3" fmla="*/ 4 h 33"/>
                <a:gd name="T4" fmla="*/ 16 w 33"/>
                <a:gd name="T5" fmla="*/ 4 h 33"/>
                <a:gd name="T6" fmla="*/ 29 w 33"/>
                <a:gd name="T7" fmla="*/ 16 h 33"/>
                <a:gd name="T8" fmla="*/ 29 w 33"/>
                <a:gd name="T9" fmla="*/ 17 h 33"/>
                <a:gd name="T10" fmla="*/ 17 w 33"/>
                <a:gd name="T11" fmla="*/ 29 h 33"/>
                <a:gd name="T12" fmla="*/ 16 w 33"/>
                <a:gd name="T13" fmla="*/ 29 h 33"/>
                <a:gd name="T14" fmla="*/ 4 w 33"/>
                <a:gd name="T15" fmla="*/ 17 h 33"/>
                <a:gd name="T16" fmla="*/ 4 w 33"/>
                <a:gd name="T17" fmla="*/ 17 h 33"/>
                <a:gd name="T18" fmla="*/ 16 w 33"/>
                <a:gd name="T19" fmla="*/ 4 h 33"/>
                <a:gd name="T20" fmla="*/ 16 w 33"/>
                <a:gd name="T21" fmla="*/ 2 h 33"/>
                <a:gd name="T22" fmla="*/ 16 w 33"/>
                <a:gd name="T23" fmla="*/ 0 h 33"/>
                <a:gd name="T24" fmla="*/ 0 w 33"/>
                <a:gd name="T25" fmla="*/ 17 h 33"/>
                <a:gd name="T26" fmla="*/ 0 w 33"/>
                <a:gd name="T27" fmla="*/ 17 h 33"/>
                <a:gd name="T28" fmla="*/ 16 w 33"/>
                <a:gd name="T29" fmla="*/ 33 h 33"/>
                <a:gd name="T30" fmla="*/ 17 w 33"/>
                <a:gd name="T31" fmla="*/ 33 h 33"/>
                <a:gd name="T32" fmla="*/ 33 w 33"/>
                <a:gd name="T33" fmla="*/ 17 h 33"/>
                <a:gd name="T34" fmla="*/ 33 w 33"/>
                <a:gd name="T35" fmla="*/ 16 h 33"/>
                <a:gd name="T36" fmla="*/ 16 w 33"/>
                <a:gd name="T37" fmla="*/ 0 h 33"/>
                <a:gd name="T38" fmla="*/ 16 w 33"/>
                <a:gd name="T39" fmla="*/ 0 h 33"/>
                <a:gd name="T40" fmla="*/ 16 w 33"/>
                <a:gd name="T4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3" h="33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9" y="10"/>
                    <a:pt x="29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3"/>
                    <a:pt x="23" y="29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0" y="29"/>
                    <a:pt x="4" y="23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0"/>
                    <a:pt x="10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6"/>
                    <a:pt x="8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26" y="33"/>
                    <a:pt x="33" y="25"/>
                    <a:pt x="33" y="17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70733252-D7CB-4913-9393-40BCE57E0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8388" y="1597025"/>
              <a:ext cx="77788" cy="79375"/>
            </a:xfrm>
            <a:custGeom>
              <a:avLst/>
              <a:gdLst>
                <a:gd name="T0" fmla="*/ 14 w 28"/>
                <a:gd name="T1" fmla="*/ 0 h 29"/>
                <a:gd name="T2" fmla="*/ 28 w 28"/>
                <a:gd name="T3" fmla="*/ 14 h 29"/>
                <a:gd name="T4" fmla="*/ 14 w 28"/>
                <a:gd name="T5" fmla="*/ 29 h 29"/>
                <a:gd name="T6" fmla="*/ 0 w 28"/>
                <a:gd name="T7" fmla="*/ 15 h 29"/>
                <a:gd name="T8" fmla="*/ 14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14" y="0"/>
                  </a:moveTo>
                  <a:cubicBezTo>
                    <a:pt x="22" y="0"/>
                    <a:pt x="28" y="6"/>
                    <a:pt x="28" y="14"/>
                  </a:cubicBezTo>
                  <a:cubicBezTo>
                    <a:pt x="28" y="22"/>
                    <a:pt x="22" y="28"/>
                    <a:pt x="14" y="29"/>
                  </a:cubicBezTo>
                  <a:cubicBezTo>
                    <a:pt x="6" y="29"/>
                    <a:pt x="0" y="22"/>
                    <a:pt x="0" y="15"/>
                  </a:cubicBezTo>
                  <a:cubicBezTo>
                    <a:pt x="0" y="7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BC6291AB-DC3D-48C6-8207-84EDC4F6A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3625" y="1592263"/>
              <a:ext cx="87313" cy="90488"/>
            </a:xfrm>
            <a:custGeom>
              <a:avLst/>
              <a:gdLst>
                <a:gd name="T0" fmla="*/ 16 w 32"/>
                <a:gd name="T1" fmla="*/ 2 h 33"/>
                <a:gd name="T2" fmla="*/ 16 w 32"/>
                <a:gd name="T3" fmla="*/ 4 h 33"/>
                <a:gd name="T4" fmla="*/ 16 w 32"/>
                <a:gd name="T5" fmla="*/ 4 h 33"/>
                <a:gd name="T6" fmla="*/ 28 w 32"/>
                <a:gd name="T7" fmla="*/ 16 h 33"/>
                <a:gd name="T8" fmla="*/ 28 w 32"/>
                <a:gd name="T9" fmla="*/ 16 h 33"/>
                <a:gd name="T10" fmla="*/ 16 w 32"/>
                <a:gd name="T11" fmla="*/ 29 h 33"/>
                <a:gd name="T12" fmla="*/ 16 w 32"/>
                <a:gd name="T13" fmla="*/ 29 h 33"/>
                <a:gd name="T14" fmla="*/ 4 w 32"/>
                <a:gd name="T15" fmla="*/ 16 h 33"/>
                <a:gd name="T16" fmla="*/ 4 w 32"/>
                <a:gd name="T17" fmla="*/ 16 h 33"/>
                <a:gd name="T18" fmla="*/ 16 w 32"/>
                <a:gd name="T19" fmla="*/ 4 h 33"/>
                <a:gd name="T20" fmla="*/ 16 w 32"/>
                <a:gd name="T21" fmla="*/ 2 h 33"/>
                <a:gd name="T22" fmla="*/ 16 w 32"/>
                <a:gd name="T23" fmla="*/ 0 h 33"/>
                <a:gd name="T24" fmla="*/ 0 w 32"/>
                <a:gd name="T25" fmla="*/ 16 h 33"/>
                <a:gd name="T26" fmla="*/ 0 w 32"/>
                <a:gd name="T27" fmla="*/ 17 h 33"/>
                <a:gd name="T28" fmla="*/ 16 w 32"/>
                <a:gd name="T29" fmla="*/ 33 h 33"/>
                <a:gd name="T30" fmla="*/ 16 w 32"/>
                <a:gd name="T31" fmla="*/ 33 h 33"/>
                <a:gd name="T32" fmla="*/ 32 w 32"/>
                <a:gd name="T33" fmla="*/ 16 h 33"/>
                <a:gd name="T34" fmla="*/ 32 w 32"/>
                <a:gd name="T35" fmla="*/ 16 h 33"/>
                <a:gd name="T36" fmla="*/ 16 w 32"/>
                <a:gd name="T37" fmla="*/ 0 h 33"/>
                <a:gd name="T38" fmla="*/ 16 w 32"/>
                <a:gd name="T39" fmla="*/ 0 h 33"/>
                <a:gd name="T40" fmla="*/ 16 w 32"/>
                <a:gd name="T4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3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3"/>
                    <a:pt x="23" y="28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9" y="29"/>
                    <a:pt x="4" y="2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0"/>
                    <a:pt x="9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5"/>
                    <a:pt x="7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E4FA3991-D82E-4905-8B82-9941EB936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6800" y="1390650"/>
              <a:ext cx="76200" cy="80963"/>
            </a:xfrm>
            <a:custGeom>
              <a:avLst/>
              <a:gdLst>
                <a:gd name="T0" fmla="*/ 14 w 28"/>
                <a:gd name="T1" fmla="*/ 0 h 29"/>
                <a:gd name="T2" fmla="*/ 28 w 28"/>
                <a:gd name="T3" fmla="*/ 14 h 29"/>
                <a:gd name="T4" fmla="*/ 14 w 28"/>
                <a:gd name="T5" fmla="*/ 29 h 29"/>
                <a:gd name="T6" fmla="*/ 0 w 28"/>
                <a:gd name="T7" fmla="*/ 15 h 29"/>
                <a:gd name="T8" fmla="*/ 14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14" y="0"/>
                  </a:moveTo>
                  <a:cubicBezTo>
                    <a:pt x="22" y="0"/>
                    <a:pt x="28" y="7"/>
                    <a:pt x="28" y="14"/>
                  </a:cubicBezTo>
                  <a:cubicBezTo>
                    <a:pt x="28" y="22"/>
                    <a:pt x="22" y="29"/>
                    <a:pt x="14" y="29"/>
                  </a:cubicBezTo>
                  <a:cubicBezTo>
                    <a:pt x="6" y="29"/>
                    <a:pt x="0" y="23"/>
                    <a:pt x="0" y="15"/>
                  </a:cubicBezTo>
                  <a:cubicBezTo>
                    <a:pt x="0" y="7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1F836FEB-5AD0-4D9B-888B-71603F4E66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450" y="1385888"/>
              <a:ext cx="87313" cy="90488"/>
            </a:xfrm>
            <a:custGeom>
              <a:avLst/>
              <a:gdLst>
                <a:gd name="T0" fmla="*/ 16 w 32"/>
                <a:gd name="T1" fmla="*/ 2 h 33"/>
                <a:gd name="T2" fmla="*/ 16 w 32"/>
                <a:gd name="T3" fmla="*/ 4 h 33"/>
                <a:gd name="T4" fmla="*/ 16 w 32"/>
                <a:gd name="T5" fmla="*/ 4 h 33"/>
                <a:gd name="T6" fmla="*/ 28 w 32"/>
                <a:gd name="T7" fmla="*/ 16 h 33"/>
                <a:gd name="T8" fmla="*/ 28 w 32"/>
                <a:gd name="T9" fmla="*/ 17 h 33"/>
                <a:gd name="T10" fmla="*/ 16 w 32"/>
                <a:gd name="T11" fmla="*/ 29 h 33"/>
                <a:gd name="T12" fmla="*/ 16 w 32"/>
                <a:gd name="T13" fmla="*/ 29 h 33"/>
                <a:gd name="T14" fmla="*/ 4 w 32"/>
                <a:gd name="T15" fmla="*/ 17 h 33"/>
                <a:gd name="T16" fmla="*/ 4 w 32"/>
                <a:gd name="T17" fmla="*/ 17 h 33"/>
                <a:gd name="T18" fmla="*/ 16 w 32"/>
                <a:gd name="T19" fmla="*/ 4 h 33"/>
                <a:gd name="T20" fmla="*/ 16 w 32"/>
                <a:gd name="T21" fmla="*/ 2 h 33"/>
                <a:gd name="T22" fmla="*/ 16 w 32"/>
                <a:gd name="T23" fmla="*/ 0 h 33"/>
                <a:gd name="T24" fmla="*/ 0 w 32"/>
                <a:gd name="T25" fmla="*/ 17 h 33"/>
                <a:gd name="T26" fmla="*/ 0 w 32"/>
                <a:gd name="T27" fmla="*/ 17 h 33"/>
                <a:gd name="T28" fmla="*/ 16 w 32"/>
                <a:gd name="T29" fmla="*/ 33 h 33"/>
                <a:gd name="T30" fmla="*/ 16 w 32"/>
                <a:gd name="T31" fmla="*/ 33 h 33"/>
                <a:gd name="T32" fmla="*/ 32 w 32"/>
                <a:gd name="T33" fmla="*/ 17 h 33"/>
                <a:gd name="T34" fmla="*/ 32 w 32"/>
                <a:gd name="T35" fmla="*/ 16 h 33"/>
                <a:gd name="T36" fmla="*/ 16 w 32"/>
                <a:gd name="T37" fmla="*/ 0 h 33"/>
                <a:gd name="T38" fmla="*/ 16 w 32"/>
                <a:gd name="T39" fmla="*/ 0 h 33"/>
                <a:gd name="T40" fmla="*/ 16 w 32"/>
                <a:gd name="T4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3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8" y="10"/>
                    <a:pt x="28" y="16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23"/>
                    <a:pt x="23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9" y="29"/>
                    <a:pt x="4" y="23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0"/>
                    <a:pt x="9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1"/>
                    <a:pt x="0" y="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6"/>
                    <a:pt x="7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5" y="33"/>
                    <a:pt x="32" y="25"/>
                    <a:pt x="32" y="17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Oval 37">
              <a:extLst>
                <a:ext uri="{FF2B5EF4-FFF2-40B4-BE49-F238E27FC236}">
                  <a16:creationId xmlns:a16="http://schemas.microsoft.com/office/drawing/2014/main" id="{BFF23286-705F-4ACF-A98F-B8CAB247722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3625" y="1189038"/>
              <a:ext cx="76200" cy="762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E7247F6F-CF58-4505-9D12-6CAADE173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7275" y="1182688"/>
              <a:ext cx="88900" cy="87313"/>
            </a:xfrm>
            <a:custGeom>
              <a:avLst/>
              <a:gdLst>
                <a:gd name="T0" fmla="*/ 16 w 32"/>
                <a:gd name="T1" fmla="*/ 2 h 32"/>
                <a:gd name="T2" fmla="*/ 16 w 32"/>
                <a:gd name="T3" fmla="*/ 4 h 32"/>
                <a:gd name="T4" fmla="*/ 16 w 32"/>
                <a:gd name="T5" fmla="*/ 4 h 32"/>
                <a:gd name="T6" fmla="*/ 28 w 32"/>
                <a:gd name="T7" fmla="*/ 16 h 32"/>
                <a:gd name="T8" fmla="*/ 28 w 32"/>
                <a:gd name="T9" fmla="*/ 16 h 32"/>
                <a:gd name="T10" fmla="*/ 16 w 32"/>
                <a:gd name="T11" fmla="*/ 28 h 32"/>
                <a:gd name="T12" fmla="*/ 16 w 32"/>
                <a:gd name="T13" fmla="*/ 28 h 32"/>
                <a:gd name="T14" fmla="*/ 4 w 32"/>
                <a:gd name="T15" fmla="*/ 16 h 32"/>
                <a:gd name="T16" fmla="*/ 4 w 32"/>
                <a:gd name="T17" fmla="*/ 16 h 32"/>
                <a:gd name="T18" fmla="*/ 16 w 32"/>
                <a:gd name="T19" fmla="*/ 4 h 32"/>
                <a:gd name="T20" fmla="*/ 16 w 32"/>
                <a:gd name="T21" fmla="*/ 2 h 32"/>
                <a:gd name="T22" fmla="*/ 16 w 32"/>
                <a:gd name="T23" fmla="*/ 0 h 32"/>
                <a:gd name="T24" fmla="*/ 0 w 32"/>
                <a:gd name="T25" fmla="*/ 16 h 32"/>
                <a:gd name="T26" fmla="*/ 0 w 32"/>
                <a:gd name="T27" fmla="*/ 16 h 32"/>
                <a:gd name="T28" fmla="*/ 16 w 32"/>
                <a:gd name="T29" fmla="*/ 32 h 32"/>
                <a:gd name="T30" fmla="*/ 16 w 32"/>
                <a:gd name="T31" fmla="*/ 32 h 32"/>
                <a:gd name="T32" fmla="*/ 32 w 32"/>
                <a:gd name="T33" fmla="*/ 16 h 32"/>
                <a:gd name="T34" fmla="*/ 32 w 32"/>
                <a:gd name="T35" fmla="*/ 16 h 32"/>
                <a:gd name="T36" fmla="*/ 16 w 32"/>
                <a:gd name="T37" fmla="*/ 0 h 32"/>
                <a:gd name="T38" fmla="*/ 16 w 32"/>
                <a:gd name="T39" fmla="*/ 0 h 32"/>
                <a:gd name="T40" fmla="*/ 16 w 32"/>
                <a:gd name="T41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2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9" y="28"/>
                    <a:pt x="4" y="2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393B9BEB-0E66-437B-8F3F-E8219130D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450" y="982663"/>
              <a:ext cx="76200" cy="79375"/>
            </a:xfrm>
            <a:custGeom>
              <a:avLst/>
              <a:gdLst>
                <a:gd name="T0" fmla="*/ 14 w 28"/>
                <a:gd name="T1" fmla="*/ 0 h 29"/>
                <a:gd name="T2" fmla="*/ 28 w 28"/>
                <a:gd name="T3" fmla="*/ 14 h 29"/>
                <a:gd name="T4" fmla="*/ 14 w 28"/>
                <a:gd name="T5" fmla="*/ 28 h 29"/>
                <a:gd name="T6" fmla="*/ 0 w 28"/>
                <a:gd name="T7" fmla="*/ 14 h 29"/>
                <a:gd name="T8" fmla="*/ 14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14" y="0"/>
                  </a:moveTo>
                  <a:cubicBezTo>
                    <a:pt x="22" y="0"/>
                    <a:pt x="28" y="6"/>
                    <a:pt x="28" y="14"/>
                  </a:cubicBezTo>
                  <a:cubicBezTo>
                    <a:pt x="28" y="22"/>
                    <a:pt x="22" y="28"/>
                    <a:pt x="14" y="28"/>
                  </a:cubicBezTo>
                  <a:cubicBezTo>
                    <a:pt x="6" y="29"/>
                    <a:pt x="0" y="22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49374642-3259-446E-A6F7-FDCA45BB8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688" y="976313"/>
              <a:ext cx="87313" cy="88900"/>
            </a:xfrm>
            <a:custGeom>
              <a:avLst/>
              <a:gdLst>
                <a:gd name="T0" fmla="*/ 16 w 32"/>
                <a:gd name="T1" fmla="*/ 2 h 32"/>
                <a:gd name="T2" fmla="*/ 16 w 32"/>
                <a:gd name="T3" fmla="*/ 4 h 32"/>
                <a:gd name="T4" fmla="*/ 16 w 32"/>
                <a:gd name="T5" fmla="*/ 4 h 32"/>
                <a:gd name="T6" fmla="*/ 28 w 32"/>
                <a:gd name="T7" fmla="*/ 16 h 32"/>
                <a:gd name="T8" fmla="*/ 28 w 32"/>
                <a:gd name="T9" fmla="*/ 16 h 32"/>
                <a:gd name="T10" fmla="*/ 16 w 32"/>
                <a:gd name="T11" fmla="*/ 28 h 32"/>
                <a:gd name="T12" fmla="*/ 16 w 32"/>
                <a:gd name="T13" fmla="*/ 28 h 32"/>
                <a:gd name="T14" fmla="*/ 16 w 32"/>
                <a:gd name="T15" fmla="*/ 28 h 32"/>
                <a:gd name="T16" fmla="*/ 4 w 32"/>
                <a:gd name="T17" fmla="*/ 16 h 32"/>
                <a:gd name="T18" fmla="*/ 4 w 32"/>
                <a:gd name="T19" fmla="*/ 16 h 32"/>
                <a:gd name="T20" fmla="*/ 16 w 32"/>
                <a:gd name="T21" fmla="*/ 4 h 32"/>
                <a:gd name="T22" fmla="*/ 16 w 32"/>
                <a:gd name="T23" fmla="*/ 2 h 32"/>
                <a:gd name="T24" fmla="*/ 16 w 32"/>
                <a:gd name="T25" fmla="*/ 0 h 32"/>
                <a:gd name="T26" fmla="*/ 0 w 32"/>
                <a:gd name="T27" fmla="*/ 16 h 32"/>
                <a:gd name="T28" fmla="*/ 0 w 32"/>
                <a:gd name="T29" fmla="*/ 16 h 32"/>
                <a:gd name="T30" fmla="*/ 16 w 32"/>
                <a:gd name="T31" fmla="*/ 32 h 32"/>
                <a:gd name="T32" fmla="*/ 16 w 32"/>
                <a:gd name="T33" fmla="*/ 32 h 32"/>
                <a:gd name="T34" fmla="*/ 16 w 32"/>
                <a:gd name="T35" fmla="*/ 32 h 32"/>
                <a:gd name="T36" fmla="*/ 32 w 32"/>
                <a:gd name="T37" fmla="*/ 16 h 32"/>
                <a:gd name="T38" fmla="*/ 32 w 32"/>
                <a:gd name="T39" fmla="*/ 16 h 32"/>
                <a:gd name="T40" fmla="*/ 16 w 32"/>
                <a:gd name="T41" fmla="*/ 0 h 32"/>
                <a:gd name="T42" fmla="*/ 16 w 32"/>
                <a:gd name="T43" fmla="*/ 0 h 32"/>
                <a:gd name="T44" fmla="*/ 16 w 32"/>
                <a:gd name="T45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2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9" y="28"/>
                    <a:pt x="4" y="2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0"/>
                    <a:pt x="9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B5DAA882-D659-4B94-B200-288C7DD25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5688" y="776288"/>
              <a:ext cx="79375" cy="79375"/>
            </a:xfrm>
            <a:custGeom>
              <a:avLst/>
              <a:gdLst>
                <a:gd name="T0" fmla="*/ 15 w 29"/>
                <a:gd name="T1" fmla="*/ 0 h 29"/>
                <a:gd name="T2" fmla="*/ 29 w 29"/>
                <a:gd name="T3" fmla="*/ 14 h 29"/>
                <a:gd name="T4" fmla="*/ 15 w 29"/>
                <a:gd name="T5" fmla="*/ 29 h 29"/>
                <a:gd name="T6" fmla="*/ 1 w 29"/>
                <a:gd name="T7" fmla="*/ 15 h 29"/>
                <a:gd name="T8" fmla="*/ 15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22" y="0"/>
                    <a:pt x="29" y="6"/>
                    <a:pt x="29" y="14"/>
                  </a:cubicBezTo>
                  <a:cubicBezTo>
                    <a:pt x="29" y="22"/>
                    <a:pt x="23" y="29"/>
                    <a:pt x="15" y="29"/>
                  </a:cubicBezTo>
                  <a:cubicBezTo>
                    <a:pt x="7" y="29"/>
                    <a:pt x="1" y="23"/>
                    <a:pt x="1" y="15"/>
                  </a:cubicBezTo>
                  <a:cubicBezTo>
                    <a:pt x="0" y="7"/>
                    <a:pt x="7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3DAADED4-8E67-42FF-8D9A-73F9D3F25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2513" y="771525"/>
              <a:ext cx="87313" cy="90488"/>
            </a:xfrm>
            <a:custGeom>
              <a:avLst/>
              <a:gdLst>
                <a:gd name="T0" fmla="*/ 16 w 32"/>
                <a:gd name="T1" fmla="*/ 2 h 33"/>
                <a:gd name="T2" fmla="*/ 16 w 32"/>
                <a:gd name="T3" fmla="*/ 4 h 33"/>
                <a:gd name="T4" fmla="*/ 16 w 32"/>
                <a:gd name="T5" fmla="*/ 4 h 33"/>
                <a:gd name="T6" fmla="*/ 28 w 32"/>
                <a:gd name="T7" fmla="*/ 16 h 33"/>
                <a:gd name="T8" fmla="*/ 28 w 32"/>
                <a:gd name="T9" fmla="*/ 16 h 33"/>
                <a:gd name="T10" fmla="*/ 16 w 32"/>
                <a:gd name="T11" fmla="*/ 29 h 33"/>
                <a:gd name="T12" fmla="*/ 16 w 32"/>
                <a:gd name="T13" fmla="*/ 29 h 33"/>
                <a:gd name="T14" fmla="*/ 4 w 32"/>
                <a:gd name="T15" fmla="*/ 17 h 33"/>
                <a:gd name="T16" fmla="*/ 4 w 32"/>
                <a:gd name="T17" fmla="*/ 16 h 33"/>
                <a:gd name="T18" fmla="*/ 16 w 32"/>
                <a:gd name="T19" fmla="*/ 4 h 33"/>
                <a:gd name="T20" fmla="*/ 16 w 32"/>
                <a:gd name="T21" fmla="*/ 2 h 33"/>
                <a:gd name="T22" fmla="*/ 16 w 32"/>
                <a:gd name="T23" fmla="*/ 0 h 33"/>
                <a:gd name="T24" fmla="*/ 0 w 32"/>
                <a:gd name="T25" fmla="*/ 16 h 33"/>
                <a:gd name="T26" fmla="*/ 0 w 32"/>
                <a:gd name="T27" fmla="*/ 17 h 33"/>
                <a:gd name="T28" fmla="*/ 16 w 32"/>
                <a:gd name="T29" fmla="*/ 33 h 33"/>
                <a:gd name="T30" fmla="*/ 16 w 32"/>
                <a:gd name="T31" fmla="*/ 33 h 33"/>
                <a:gd name="T32" fmla="*/ 32 w 32"/>
                <a:gd name="T33" fmla="*/ 16 h 33"/>
                <a:gd name="T34" fmla="*/ 32 w 32"/>
                <a:gd name="T35" fmla="*/ 16 h 33"/>
                <a:gd name="T36" fmla="*/ 16 w 32"/>
                <a:gd name="T37" fmla="*/ 0 h 33"/>
                <a:gd name="T38" fmla="*/ 16 w 32"/>
                <a:gd name="T39" fmla="*/ 0 h 33"/>
                <a:gd name="T40" fmla="*/ 16 w 32"/>
                <a:gd name="T4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2" h="33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2" y="4"/>
                    <a:pt x="28" y="10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3"/>
                    <a:pt x="23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9" y="29"/>
                    <a:pt x="4" y="23"/>
                    <a:pt x="4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0"/>
                    <a:pt x="9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6"/>
                    <a:pt x="7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5" y="33"/>
                    <a:pt x="32" y="2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E82C6162-90B3-49F5-8338-6D781119E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6825" y="1593850"/>
              <a:ext cx="79375" cy="80963"/>
            </a:xfrm>
            <a:custGeom>
              <a:avLst/>
              <a:gdLst>
                <a:gd name="T0" fmla="*/ 14 w 29"/>
                <a:gd name="T1" fmla="*/ 0 h 29"/>
                <a:gd name="T2" fmla="*/ 29 w 29"/>
                <a:gd name="T3" fmla="*/ 14 h 29"/>
                <a:gd name="T4" fmla="*/ 15 w 29"/>
                <a:gd name="T5" fmla="*/ 28 h 29"/>
                <a:gd name="T6" fmla="*/ 0 w 29"/>
                <a:gd name="T7" fmla="*/ 14 h 29"/>
                <a:gd name="T8" fmla="*/ 14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22" y="0"/>
                    <a:pt x="29" y="6"/>
                    <a:pt x="29" y="14"/>
                  </a:cubicBezTo>
                  <a:cubicBezTo>
                    <a:pt x="29" y="22"/>
                    <a:pt x="22" y="28"/>
                    <a:pt x="15" y="28"/>
                  </a:cubicBezTo>
                  <a:cubicBezTo>
                    <a:pt x="7" y="29"/>
                    <a:pt x="0" y="22"/>
                    <a:pt x="0" y="14"/>
                  </a:cubicBezTo>
                  <a:cubicBezTo>
                    <a:pt x="0" y="7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4884D321-1A50-41B3-A9B6-9673D5FE2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475" y="1589088"/>
              <a:ext cx="90488" cy="87313"/>
            </a:xfrm>
            <a:custGeom>
              <a:avLst/>
              <a:gdLst>
                <a:gd name="T0" fmla="*/ 16 w 33"/>
                <a:gd name="T1" fmla="*/ 2 h 32"/>
                <a:gd name="T2" fmla="*/ 16 w 33"/>
                <a:gd name="T3" fmla="*/ 4 h 32"/>
                <a:gd name="T4" fmla="*/ 16 w 33"/>
                <a:gd name="T5" fmla="*/ 4 h 32"/>
                <a:gd name="T6" fmla="*/ 29 w 33"/>
                <a:gd name="T7" fmla="*/ 16 h 32"/>
                <a:gd name="T8" fmla="*/ 29 w 33"/>
                <a:gd name="T9" fmla="*/ 16 h 32"/>
                <a:gd name="T10" fmla="*/ 17 w 33"/>
                <a:gd name="T11" fmla="*/ 28 h 32"/>
                <a:gd name="T12" fmla="*/ 16 w 33"/>
                <a:gd name="T13" fmla="*/ 28 h 32"/>
                <a:gd name="T14" fmla="*/ 4 w 33"/>
                <a:gd name="T15" fmla="*/ 16 h 32"/>
                <a:gd name="T16" fmla="*/ 4 w 33"/>
                <a:gd name="T17" fmla="*/ 16 h 32"/>
                <a:gd name="T18" fmla="*/ 16 w 33"/>
                <a:gd name="T19" fmla="*/ 4 h 32"/>
                <a:gd name="T20" fmla="*/ 16 w 33"/>
                <a:gd name="T21" fmla="*/ 4 h 32"/>
                <a:gd name="T22" fmla="*/ 16 w 33"/>
                <a:gd name="T23" fmla="*/ 2 h 32"/>
                <a:gd name="T24" fmla="*/ 16 w 33"/>
                <a:gd name="T25" fmla="*/ 0 h 32"/>
                <a:gd name="T26" fmla="*/ 0 w 33"/>
                <a:gd name="T27" fmla="*/ 16 h 32"/>
                <a:gd name="T28" fmla="*/ 0 w 33"/>
                <a:gd name="T29" fmla="*/ 17 h 32"/>
                <a:gd name="T30" fmla="*/ 16 w 33"/>
                <a:gd name="T31" fmla="*/ 32 h 32"/>
                <a:gd name="T32" fmla="*/ 17 w 33"/>
                <a:gd name="T33" fmla="*/ 32 h 32"/>
                <a:gd name="T34" fmla="*/ 33 w 33"/>
                <a:gd name="T35" fmla="*/ 16 h 32"/>
                <a:gd name="T36" fmla="*/ 33 w 33"/>
                <a:gd name="T37" fmla="*/ 16 h 32"/>
                <a:gd name="T38" fmla="*/ 16 w 33"/>
                <a:gd name="T39" fmla="*/ 0 h 32"/>
                <a:gd name="T40" fmla="*/ 16 w 33"/>
                <a:gd name="T41" fmla="*/ 0 h 32"/>
                <a:gd name="T42" fmla="*/ 16 w 33"/>
                <a:gd name="T43" fmla="*/ 0 h 32"/>
                <a:gd name="T44" fmla="*/ 16 w 33"/>
                <a:gd name="T45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32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9" y="9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3"/>
                    <a:pt x="23" y="28"/>
                    <a:pt x="17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0" y="28"/>
                    <a:pt x="4" y="2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0"/>
                    <a:pt x="10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5"/>
                    <a:pt x="8" y="32"/>
                    <a:pt x="16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26" y="32"/>
                    <a:pt x="33" y="25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23ED1273-77FF-4A62-A704-532FCF6F9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3650" y="1389063"/>
              <a:ext cx="79375" cy="79375"/>
            </a:xfrm>
            <a:custGeom>
              <a:avLst/>
              <a:gdLst>
                <a:gd name="T0" fmla="*/ 14 w 29"/>
                <a:gd name="T1" fmla="*/ 0 h 29"/>
                <a:gd name="T2" fmla="*/ 29 w 29"/>
                <a:gd name="T3" fmla="*/ 14 h 29"/>
                <a:gd name="T4" fmla="*/ 15 w 29"/>
                <a:gd name="T5" fmla="*/ 29 h 29"/>
                <a:gd name="T6" fmla="*/ 0 w 29"/>
                <a:gd name="T7" fmla="*/ 15 h 29"/>
                <a:gd name="T8" fmla="*/ 14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22" y="0"/>
                    <a:pt x="28" y="6"/>
                    <a:pt x="29" y="14"/>
                  </a:cubicBezTo>
                  <a:cubicBezTo>
                    <a:pt x="29" y="22"/>
                    <a:pt x="22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7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0CA0C7F0-4D87-42D3-9932-2EEE0F9F18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888" y="1382713"/>
              <a:ext cx="90488" cy="90488"/>
            </a:xfrm>
            <a:custGeom>
              <a:avLst/>
              <a:gdLst>
                <a:gd name="T0" fmla="*/ 16 w 33"/>
                <a:gd name="T1" fmla="*/ 2 h 33"/>
                <a:gd name="T2" fmla="*/ 16 w 33"/>
                <a:gd name="T3" fmla="*/ 4 h 33"/>
                <a:gd name="T4" fmla="*/ 16 w 33"/>
                <a:gd name="T5" fmla="*/ 4 h 33"/>
                <a:gd name="T6" fmla="*/ 29 w 33"/>
                <a:gd name="T7" fmla="*/ 16 h 33"/>
                <a:gd name="T8" fmla="*/ 29 w 33"/>
                <a:gd name="T9" fmla="*/ 17 h 33"/>
                <a:gd name="T10" fmla="*/ 17 w 33"/>
                <a:gd name="T11" fmla="*/ 29 h 33"/>
                <a:gd name="T12" fmla="*/ 17 w 33"/>
                <a:gd name="T13" fmla="*/ 29 h 33"/>
                <a:gd name="T14" fmla="*/ 16 w 33"/>
                <a:gd name="T15" fmla="*/ 29 h 33"/>
                <a:gd name="T16" fmla="*/ 4 w 33"/>
                <a:gd name="T17" fmla="*/ 17 h 33"/>
                <a:gd name="T18" fmla="*/ 4 w 33"/>
                <a:gd name="T19" fmla="*/ 17 h 33"/>
                <a:gd name="T20" fmla="*/ 16 w 33"/>
                <a:gd name="T21" fmla="*/ 4 h 33"/>
                <a:gd name="T22" fmla="*/ 16 w 33"/>
                <a:gd name="T23" fmla="*/ 2 h 33"/>
                <a:gd name="T24" fmla="*/ 16 w 33"/>
                <a:gd name="T25" fmla="*/ 0 h 33"/>
                <a:gd name="T26" fmla="*/ 0 w 33"/>
                <a:gd name="T27" fmla="*/ 17 h 33"/>
                <a:gd name="T28" fmla="*/ 0 w 33"/>
                <a:gd name="T29" fmla="*/ 17 h 33"/>
                <a:gd name="T30" fmla="*/ 16 w 33"/>
                <a:gd name="T31" fmla="*/ 33 h 33"/>
                <a:gd name="T32" fmla="*/ 17 w 33"/>
                <a:gd name="T33" fmla="*/ 33 h 33"/>
                <a:gd name="T34" fmla="*/ 17 w 33"/>
                <a:gd name="T35" fmla="*/ 33 h 33"/>
                <a:gd name="T36" fmla="*/ 33 w 33"/>
                <a:gd name="T37" fmla="*/ 17 h 33"/>
                <a:gd name="T38" fmla="*/ 33 w 33"/>
                <a:gd name="T39" fmla="*/ 16 h 33"/>
                <a:gd name="T40" fmla="*/ 16 w 33"/>
                <a:gd name="T41" fmla="*/ 0 h 33"/>
                <a:gd name="T42" fmla="*/ 16 w 33"/>
                <a:gd name="T43" fmla="*/ 0 h 33"/>
                <a:gd name="T44" fmla="*/ 16 w 33"/>
                <a:gd name="T4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33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8" y="10"/>
                    <a:pt x="29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3"/>
                    <a:pt x="23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0" y="29"/>
                    <a:pt x="4" y="23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0"/>
                    <a:pt x="9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6"/>
                    <a:pt x="7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25" y="33"/>
                    <a:pt x="33" y="25"/>
                    <a:pt x="33" y="17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5DF8D90C-DA2F-4260-8EAF-BDA562C175B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0475" y="1185863"/>
              <a:ext cx="79375" cy="76200"/>
            </a:xfrm>
            <a:custGeom>
              <a:avLst/>
              <a:gdLst>
                <a:gd name="T0" fmla="*/ 14 w 29"/>
                <a:gd name="T1" fmla="*/ 0 h 28"/>
                <a:gd name="T2" fmla="*/ 28 w 29"/>
                <a:gd name="T3" fmla="*/ 14 h 28"/>
                <a:gd name="T4" fmla="*/ 14 w 29"/>
                <a:gd name="T5" fmla="*/ 28 h 28"/>
                <a:gd name="T6" fmla="*/ 0 w 29"/>
                <a:gd name="T7" fmla="*/ 14 h 28"/>
                <a:gd name="T8" fmla="*/ 14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4" y="0"/>
                  </a:moveTo>
                  <a:cubicBezTo>
                    <a:pt x="22" y="0"/>
                    <a:pt x="28" y="6"/>
                    <a:pt x="28" y="14"/>
                  </a:cubicBezTo>
                  <a:cubicBezTo>
                    <a:pt x="29" y="22"/>
                    <a:pt x="22" y="28"/>
                    <a:pt x="14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57D0643D-F3B0-4B29-8F77-201BF7B4E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5713" y="1179513"/>
              <a:ext cx="90488" cy="88900"/>
            </a:xfrm>
            <a:custGeom>
              <a:avLst/>
              <a:gdLst>
                <a:gd name="T0" fmla="*/ 16 w 33"/>
                <a:gd name="T1" fmla="*/ 2 h 32"/>
                <a:gd name="T2" fmla="*/ 16 w 33"/>
                <a:gd name="T3" fmla="*/ 4 h 32"/>
                <a:gd name="T4" fmla="*/ 16 w 33"/>
                <a:gd name="T5" fmla="*/ 4 h 32"/>
                <a:gd name="T6" fmla="*/ 29 w 33"/>
                <a:gd name="T7" fmla="*/ 16 h 32"/>
                <a:gd name="T8" fmla="*/ 29 w 33"/>
                <a:gd name="T9" fmla="*/ 16 h 32"/>
                <a:gd name="T10" fmla="*/ 16 w 33"/>
                <a:gd name="T11" fmla="*/ 28 h 32"/>
                <a:gd name="T12" fmla="*/ 16 w 33"/>
                <a:gd name="T13" fmla="*/ 28 h 32"/>
                <a:gd name="T14" fmla="*/ 4 w 33"/>
                <a:gd name="T15" fmla="*/ 16 h 32"/>
                <a:gd name="T16" fmla="*/ 4 w 33"/>
                <a:gd name="T17" fmla="*/ 16 h 32"/>
                <a:gd name="T18" fmla="*/ 16 w 33"/>
                <a:gd name="T19" fmla="*/ 4 h 32"/>
                <a:gd name="T20" fmla="*/ 16 w 33"/>
                <a:gd name="T21" fmla="*/ 4 h 32"/>
                <a:gd name="T22" fmla="*/ 16 w 33"/>
                <a:gd name="T23" fmla="*/ 2 h 32"/>
                <a:gd name="T24" fmla="*/ 16 w 33"/>
                <a:gd name="T25" fmla="*/ 0 h 32"/>
                <a:gd name="T26" fmla="*/ 0 w 33"/>
                <a:gd name="T27" fmla="*/ 16 h 32"/>
                <a:gd name="T28" fmla="*/ 0 w 33"/>
                <a:gd name="T29" fmla="*/ 16 h 32"/>
                <a:gd name="T30" fmla="*/ 16 w 33"/>
                <a:gd name="T31" fmla="*/ 32 h 32"/>
                <a:gd name="T32" fmla="*/ 17 w 33"/>
                <a:gd name="T33" fmla="*/ 32 h 32"/>
                <a:gd name="T34" fmla="*/ 33 w 33"/>
                <a:gd name="T35" fmla="*/ 16 h 32"/>
                <a:gd name="T36" fmla="*/ 32 w 33"/>
                <a:gd name="T37" fmla="*/ 16 h 32"/>
                <a:gd name="T38" fmla="*/ 16 w 33"/>
                <a:gd name="T39" fmla="*/ 0 h 32"/>
                <a:gd name="T40" fmla="*/ 16 w 33"/>
                <a:gd name="T41" fmla="*/ 0 h 32"/>
                <a:gd name="T42" fmla="*/ 16 w 33"/>
                <a:gd name="T43" fmla="*/ 0 h 32"/>
                <a:gd name="T44" fmla="*/ 16 w 33"/>
                <a:gd name="T45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32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8" y="9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3"/>
                    <a:pt x="23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0" y="28"/>
                    <a:pt x="4" y="2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25" y="32"/>
                    <a:pt x="33" y="25"/>
                    <a:pt x="33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3112865F-3630-4B2C-94FA-29A4E9D604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8888" y="979488"/>
              <a:ext cx="79375" cy="77788"/>
            </a:xfrm>
            <a:custGeom>
              <a:avLst/>
              <a:gdLst>
                <a:gd name="T0" fmla="*/ 14 w 29"/>
                <a:gd name="T1" fmla="*/ 0 h 28"/>
                <a:gd name="T2" fmla="*/ 28 w 29"/>
                <a:gd name="T3" fmla="*/ 14 h 28"/>
                <a:gd name="T4" fmla="*/ 14 w 29"/>
                <a:gd name="T5" fmla="*/ 28 h 28"/>
                <a:gd name="T6" fmla="*/ 0 w 29"/>
                <a:gd name="T7" fmla="*/ 14 h 28"/>
                <a:gd name="T8" fmla="*/ 14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4" y="0"/>
                  </a:moveTo>
                  <a:cubicBezTo>
                    <a:pt x="22" y="0"/>
                    <a:pt x="28" y="6"/>
                    <a:pt x="28" y="14"/>
                  </a:cubicBezTo>
                  <a:cubicBezTo>
                    <a:pt x="29" y="22"/>
                    <a:pt x="22" y="28"/>
                    <a:pt x="14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06965BB5-364A-4727-A6A1-9489C0E132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2538" y="974725"/>
              <a:ext cx="87313" cy="87313"/>
            </a:xfrm>
            <a:custGeom>
              <a:avLst/>
              <a:gdLst>
                <a:gd name="T0" fmla="*/ 16 w 32"/>
                <a:gd name="T1" fmla="*/ 2 h 32"/>
                <a:gd name="T2" fmla="*/ 16 w 32"/>
                <a:gd name="T3" fmla="*/ 4 h 32"/>
                <a:gd name="T4" fmla="*/ 16 w 32"/>
                <a:gd name="T5" fmla="*/ 4 h 32"/>
                <a:gd name="T6" fmla="*/ 28 w 32"/>
                <a:gd name="T7" fmla="*/ 16 h 32"/>
                <a:gd name="T8" fmla="*/ 28 w 32"/>
                <a:gd name="T9" fmla="*/ 16 h 32"/>
                <a:gd name="T10" fmla="*/ 16 w 32"/>
                <a:gd name="T11" fmla="*/ 28 h 32"/>
                <a:gd name="T12" fmla="*/ 16 w 32"/>
                <a:gd name="T13" fmla="*/ 28 h 32"/>
                <a:gd name="T14" fmla="*/ 4 w 32"/>
                <a:gd name="T15" fmla="*/ 16 h 32"/>
                <a:gd name="T16" fmla="*/ 4 w 32"/>
                <a:gd name="T17" fmla="*/ 16 h 32"/>
                <a:gd name="T18" fmla="*/ 16 w 32"/>
                <a:gd name="T19" fmla="*/ 4 h 32"/>
                <a:gd name="T20" fmla="*/ 16 w 32"/>
                <a:gd name="T21" fmla="*/ 4 h 32"/>
                <a:gd name="T22" fmla="*/ 16 w 32"/>
                <a:gd name="T23" fmla="*/ 2 h 32"/>
                <a:gd name="T24" fmla="*/ 16 w 32"/>
                <a:gd name="T25" fmla="*/ 0 h 32"/>
                <a:gd name="T26" fmla="*/ 0 w 32"/>
                <a:gd name="T27" fmla="*/ 16 h 32"/>
                <a:gd name="T28" fmla="*/ 0 w 32"/>
                <a:gd name="T29" fmla="*/ 16 h 32"/>
                <a:gd name="T30" fmla="*/ 16 w 32"/>
                <a:gd name="T31" fmla="*/ 32 h 32"/>
                <a:gd name="T32" fmla="*/ 16 w 32"/>
                <a:gd name="T33" fmla="*/ 32 h 32"/>
                <a:gd name="T34" fmla="*/ 32 w 32"/>
                <a:gd name="T35" fmla="*/ 16 h 32"/>
                <a:gd name="T36" fmla="*/ 32 w 32"/>
                <a:gd name="T37" fmla="*/ 16 h 32"/>
                <a:gd name="T38" fmla="*/ 16 w 32"/>
                <a:gd name="T39" fmla="*/ 0 h 32"/>
                <a:gd name="T40" fmla="*/ 16 w 32"/>
                <a:gd name="T41" fmla="*/ 0 h 32"/>
                <a:gd name="T42" fmla="*/ 16 w 32"/>
                <a:gd name="T43" fmla="*/ 0 h 32"/>
                <a:gd name="T44" fmla="*/ 16 w 32"/>
                <a:gd name="T45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2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0" y="28"/>
                    <a:pt x="4" y="2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E2ECEDF5-9B68-49C6-8024-F80D3F7AFA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5713" y="774700"/>
              <a:ext cx="76200" cy="79375"/>
            </a:xfrm>
            <a:custGeom>
              <a:avLst/>
              <a:gdLst>
                <a:gd name="T0" fmla="*/ 14 w 28"/>
                <a:gd name="T1" fmla="*/ 0 h 29"/>
                <a:gd name="T2" fmla="*/ 28 w 28"/>
                <a:gd name="T3" fmla="*/ 14 h 29"/>
                <a:gd name="T4" fmla="*/ 14 w 28"/>
                <a:gd name="T5" fmla="*/ 29 h 29"/>
                <a:gd name="T6" fmla="*/ 0 w 28"/>
                <a:gd name="T7" fmla="*/ 15 h 29"/>
                <a:gd name="T8" fmla="*/ 14 w 28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29">
                  <a:moveTo>
                    <a:pt x="14" y="0"/>
                  </a:moveTo>
                  <a:cubicBezTo>
                    <a:pt x="22" y="0"/>
                    <a:pt x="28" y="6"/>
                    <a:pt x="28" y="14"/>
                  </a:cubicBezTo>
                  <a:cubicBezTo>
                    <a:pt x="28" y="22"/>
                    <a:pt x="22" y="29"/>
                    <a:pt x="14" y="29"/>
                  </a:cubicBezTo>
                  <a:cubicBezTo>
                    <a:pt x="6" y="29"/>
                    <a:pt x="0" y="23"/>
                    <a:pt x="0" y="15"/>
                  </a:cubicBezTo>
                  <a:cubicBezTo>
                    <a:pt x="0" y="7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0832219B-B21F-4C0E-B472-9E8A1D467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9363" y="768350"/>
              <a:ext cx="88900" cy="90488"/>
            </a:xfrm>
            <a:custGeom>
              <a:avLst/>
              <a:gdLst>
                <a:gd name="T0" fmla="*/ 16 w 32"/>
                <a:gd name="T1" fmla="*/ 2 h 33"/>
                <a:gd name="T2" fmla="*/ 16 w 32"/>
                <a:gd name="T3" fmla="*/ 4 h 33"/>
                <a:gd name="T4" fmla="*/ 16 w 32"/>
                <a:gd name="T5" fmla="*/ 4 h 33"/>
                <a:gd name="T6" fmla="*/ 28 w 32"/>
                <a:gd name="T7" fmla="*/ 16 h 33"/>
                <a:gd name="T8" fmla="*/ 28 w 32"/>
                <a:gd name="T9" fmla="*/ 16 h 33"/>
                <a:gd name="T10" fmla="*/ 16 w 32"/>
                <a:gd name="T11" fmla="*/ 29 h 33"/>
                <a:gd name="T12" fmla="*/ 16 w 32"/>
                <a:gd name="T13" fmla="*/ 29 h 33"/>
                <a:gd name="T14" fmla="*/ 4 w 32"/>
                <a:gd name="T15" fmla="*/ 17 h 33"/>
                <a:gd name="T16" fmla="*/ 4 w 32"/>
                <a:gd name="T17" fmla="*/ 16 h 33"/>
                <a:gd name="T18" fmla="*/ 16 w 32"/>
                <a:gd name="T19" fmla="*/ 4 h 33"/>
                <a:gd name="T20" fmla="*/ 16 w 32"/>
                <a:gd name="T21" fmla="*/ 4 h 33"/>
                <a:gd name="T22" fmla="*/ 16 w 32"/>
                <a:gd name="T23" fmla="*/ 2 h 33"/>
                <a:gd name="T24" fmla="*/ 16 w 32"/>
                <a:gd name="T25" fmla="*/ 0 h 33"/>
                <a:gd name="T26" fmla="*/ 0 w 32"/>
                <a:gd name="T27" fmla="*/ 16 h 33"/>
                <a:gd name="T28" fmla="*/ 0 w 32"/>
                <a:gd name="T29" fmla="*/ 17 h 33"/>
                <a:gd name="T30" fmla="*/ 16 w 32"/>
                <a:gd name="T31" fmla="*/ 33 h 33"/>
                <a:gd name="T32" fmla="*/ 16 w 32"/>
                <a:gd name="T33" fmla="*/ 33 h 33"/>
                <a:gd name="T34" fmla="*/ 32 w 32"/>
                <a:gd name="T35" fmla="*/ 16 h 33"/>
                <a:gd name="T36" fmla="*/ 32 w 32"/>
                <a:gd name="T37" fmla="*/ 16 h 33"/>
                <a:gd name="T38" fmla="*/ 16 w 32"/>
                <a:gd name="T39" fmla="*/ 0 h 33"/>
                <a:gd name="T40" fmla="*/ 16 w 32"/>
                <a:gd name="T41" fmla="*/ 0 h 33"/>
                <a:gd name="T42" fmla="*/ 16 w 32"/>
                <a:gd name="T43" fmla="*/ 0 h 33"/>
                <a:gd name="T44" fmla="*/ 16 w 32"/>
                <a:gd name="T4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2" h="33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8" y="10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3"/>
                    <a:pt x="23" y="29"/>
                    <a:pt x="16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9" y="29"/>
                    <a:pt x="4" y="23"/>
                    <a:pt x="4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0"/>
                    <a:pt x="9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6"/>
                    <a:pt x="7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25" y="33"/>
                    <a:pt x="32" y="2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8C582DAF-2B7D-42A2-BB98-AC32949AF82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3675" y="1592263"/>
              <a:ext cx="79375" cy="79375"/>
            </a:xfrm>
            <a:custGeom>
              <a:avLst/>
              <a:gdLst>
                <a:gd name="T0" fmla="*/ 15 w 29"/>
                <a:gd name="T1" fmla="*/ 0 h 29"/>
                <a:gd name="T2" fmla="*/ 29 w 29"/>
                <a:gd name="T3" fmla="*/ 14 h 29"/>
                <a:gd name="T4" fmla="*/ 15 w 29"/>
                <a:gd name="T5" fmla="*/ 28 h 29"/>
                <a:gd name="T6" fmla="*/ 1 w 29"/>
                <a:gd name="T7" fmla="*/ 14 h 29"/>
                <a:gd name="T8" fmla="*/ 15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5" y="0"/>
                  </a:moveTo>
                  <a:cubicBezTo>
                    <a:pt x="22" y="0"/>
                    <a:pt x="29" y="6"/>
                    <a:pt x="29" y="14"/>
                  </a:cubicBezTo>
                  <a:cubicBezTo>
                    <a:pt x="29" y="22"/>
                    <a:pt x="23" y="28"/>
                    <a:pt x="15" y="28"/>
                  </a:cubicBezTo>
                  <a:cubicBezTo>
                    <a:pt x="7" y="29"/>
                    <a:pt x="1" y="22"/>
                    <a:pt x="1" y="14"/>
                  </a:cubicBezTo>
                  <a:cubicBezTo>
                    <a:pt x="0" y="7"/>
                    <a:pt x="7" y="0"/>
                    <a:pt x="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FD8BD993-4888-46F8-A455-89AE45110A0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1585913"/>
              <a:ext cx="88900" cy="88900"/>
            </a:xfrm>
            <a:custGeom>
              <a:avLst/>
              <a:gdLst>
                <a:gd name="T0" fmla="*/ 16 w 32"/>
                <a:gd name="T1" fmla="*/ 2 h 32"/>
                <a:gd name="T2" fmla="*/ 16 w 32"/>
                <a:gd name="T3" fmla="*/ 4 h 32"/>
                <a:gd name="T4" fmla="*/ 16 w 32"/>
                <a:gd name="T5" fmla="*/ 4 h 32"/>
                <a:gd name="T6" fmla="*/ 28 w 32"/>
                <a:gd name="T7" fmla="*/ 16 h 32"/>
                <a:gd name="T8" fmla="*/ 28 w 32"/>
                <a:gd name="T9" fmla="*/ 16 h 32"/>
                <a:gd name="T10" fmla="*/ 16 w 32"/>
                <a:gd name="T11" fmla="*/ 28 h 32"/>
                <a:gd name="T12" fmla="*/ 16 w 32"/>
                <a:gd name="T13" fmla="*/ 28 h 32"/>
                <a:gd name="T14" fmla="*/ 16 w 32"/>
                <a:gd name="T15" fmla="*/ 28 h 32"/>
                <a:gd name="T16" fmla="*/ 4 w 32"/>
                <a:gd name="T17" fmla="*/ 16 h 32"/>
                <a:gd name="T18" fmla="*/ 4 w 32"/>
                <a:gd name="T19" fmla="*/ 16 h 32"/>
                <a:gd name="T20" fmla="*/ 16 w 32"/>
                <a:gd name="T21" fmla="*/ 4 h 32"/>
                <a:gd name="T22" fmla="*/ 16 w 32"/>
                <a:gd name="T23" fmla="*/ 4 h 32"/>
                <a:gd name="T24" fmla="*/ 16 w 32"/>
                <a:gd name="T25" fmla="*/ 2 h 32"/>
                <a:gd name="T26" fmla="*/ 16 w 32"/>
                <a:gd name="T27" fmla="*/ 0 h 32"/>
                <a:gd name="T28" fmla="*/ 0 w 32"/>
                <a:gd name="T29" fmla="*/ 16 h 32"/>
                <a:gd name="T30" fmla="*/ 0 w 32"/>
                <a:gd name="T31" fmla="*/ 16 h 32"/>
                <a:gd name="T32" fmla="*/ 16 w 32"/>
                <a:gd name="T33" fmla="*/ 32 h 32"/>
                <a:gd name="T34" fmla="*/ 16 w 32"/>
                <a:gd name="T35" fmla="*/ 32 h 32"/>
                <a:gd name="T36" fmla="*/ 16 w 32"/>
                <a:gd name="T37" fmla="*/ 32 h 32"/>
                <a:gd name="T38" fmla="*/ 32 w 32"/>
                <a:gd name="T39" fmla="*/ 16 h 32"/>
                <a:gd name="T40" fmla="*/ 32 w 32"/>
                <a:gd name="T41" fmla="*/ 16 h 32"/>
                <a:gd name="T42" fmla="*/ 16 w 32"/>
                <a:gd name="T43" fmla="*/ 0 h 32"/>
                <a:gd name="T44" fmla="*/ 16 w 32"/>
                <a:gd name="T45" fmla="*/ 0 h 32"/>
                <a:gd name="T46" fmla="*/ 16 w 32"/>
                <a:gd name="T47" fmla="*/ 0 h 32"/>
                <a:gd name="T48" fmla="*/ 16 w 32"/>
                <a:gd name="T49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2" h="32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2" y="4"/>
                    <a:pt x="28" y="9"/>
                    <a:pt x="28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9" y="28"/>
                    <a:pt x="4" y="2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0"/>
                    <a:pt x="9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16"/>
                    <a:pt x="32" y="16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3C6C7749-67D9-49C3-ABEA-65015BD7F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0500" y="1385888"/>
              <a:ext cx="80963" cy="79375"/>
            </a:xfrm>
            <a:custGeom>
              <a:avLst/>
              <a:gdLst>
                <a:gd name="T0" fmla="*/ 14 w 29"/>
                <a:gd name="T1" fmla="*/ 0 h 29"/>
                <a:gd name="T2" fmla="*/ 29 w 29"/>
                <a:gd name="T3" fmla="*/ 14 h 29"/>
                <a:gd name="T4" fmla="*/ 15 w 29"/>
                <a:gd name="T5" fmla="*/ 29 h 29"/>
                <a:gd name="T6" fmla="*/ 0 w 29"/>
                <a:gd name="T7" fmla="*/ 15 h 29"/>
                <a:gd name="T8" fmla="*/ 14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22" y="0"/>
                    <a:pt x="29" y="6"/>
                    <a:pt x="29" y="14"/>
                  </a:cubicBezTo>
                  <a:cubicBezTo>
                    <a:pt x="29" y="22"/>
                    <a:pt x="23" y="29"/>
                    <a:pt x="15" y="29"/>
                  </a:cubicBezTo>
                  <a:cubicBezTo>
                    <a:pt x="7" y="29"/>
                    <a:pt x="1" y="23"/>
                    <a:pt x="0" y="15"/>
                  </a:cubicBezTo>
                  <a:cubicBezTo>
                    <a:pt x="0" y="7"/>
                    <a:pt x="7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4BE9E419-6FF8-4D7F-8CEA-EE0744A9FA0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1381125"/>
              <a:ext cx="90488" cy="90488"/>
            </a:xfrm>
            <a:custGeom>
              <a:avLst/>
              <a:gdLst>
                <a:gd name="T0" fmla="*/ 16 w 33"/>
                <a:gd name="T1" fmla="*/ 2 h 33"/>
                <a:gd name="T2" fmla="*/ 17 w 33"/>
                <a:gd name="T3" fmla="*/ 4 h 33"/>
                <a:gd name="T4" fmla="*/ 17 w 33"/>
                <a:gd name="T5" fmla="*/ 4 h 33"/>
                <a:gd name="T6" fmla="*/ 29 w 33"/>
                <a:gd name="T7" fmla="*/ 16 h 33"/>
                <a:gd name="T8" fmla="*/ 29 w 33"/>
                <a:gd name="T9" fmla="*/ 17 h 33"/>
                <a:gd name="T10" fmla="*/ 17 w 33"/>
                <a:gd name="T11" fmla="*/ 29 h 33"/>
                <a:gd name="T12" fmla="*/ 17 w 33"/>
                <a:gd name="T13" fmla="*/ 29 h 33"/>
                <a:gd name="T14" fmla="*/ 4 w 33"/>
                <a:gd name="T15" fmla="*/ 17 h 33"/>
                <a:gd name="T16" fmla="*/ 4 w 33"/>
                <a:gd name="T17" fmla="*/ 17 h 33"/>
                <a:gd name="T18" fmla="*/ 17 w 33"/>
                <a:gd name="T19" fmla="*/ 4 h 33"/>
                <a:gd name="T20" fmla="*/ 17 w 33"/>
                <a:gd name="T21" fmla="*/ 4 h 33"/>
                <a:gd name="T22" fmla="*/ 16 w 33"/>
                <a:gd name="T23" fmla="*/ 2 h 33"/>
                <a:gd name="T24" fmla="*/ 16 w 33"/>
                <a:gd name="T25" fmla="*/ 0 h 33"/>
                <a:gd name="T26" fmla="*/ 0 w 33"/>
                <a:gd name="T27" fmla="*/ 17 h 33"/>
                <a:gd name="T28" fmla="*/ 0 w 33"/>
                <a:gd name="T29" fmla="*/ 17 h 33"/>
                <a:gd name="T30" fmla="*/ 17 w 33"/>
                <a:gd name="T31" fmla="*/ 33 h 33"/>
                <a:gd name="T32" fmla="*/ 17 w 33"/>
                <a:gd name="T33" fmla="*/ 33 h 33"/>
                <a:gd name="T34" fmla="*/ 33 w 33"/>
                <a:gd name="T35" fmla="*/ 17 h 33"/>
                <a:gd name="T36" fmla="*/ 33 w 33"/>
                <a:gd name="T37" fmla="*/ 16 h 33"/>
                <a:gd name="T38" fmla="*/ 17 w 33"/>
                <a:gd name="T39" fmla="*/ 0 h 33"/>
                <a:gd name="T40" fmla="*/ 16 w 33"/>
                <a:gd name="T41" fmla="*/ 0 h 33"/>
                <a:gd name="T42" fmla="*/ 16 w 33"/>
                <a:gd name="T43" fmla="*/ 0 h 33"/>
                <a:gd name="T44" fmla="*/ 16 w 33"/>
                <a:gd name="T4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33">
                  <a:moveTo>
                    <a:pt x="16" y="2"/>
                  </a:move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3" y="4"/>
                    <a:pt x="29" y="10"/>
                    <a:pt x="29" y="16"/>
                  </a:cubicBezTo>
                  <a:cubicBezTo>
                    <a:pt x="29" y="17"/>
                    <a:pt x="29" y="17"/>
                    <a:pt x="29" y="17"/>
                  </a:cubicBezTo>
                  <a:cubicBezTo>
                    <a:pt x="29" y="23"/>
                    <a:pt x="24" y="29"/>
                    <a:pt x="17" y="29"/>
                  </a:cubicBezTo>
                  <a:cubicBezTo>
                    <a:pt x="17" y="29"/>
                    <a:pt x="17" y="29"/>
                    <a:pt x="17" y="29"/>
                  </a:cubicBezTo>
                  <a:cubicBezTo>
                    <a:pt x="10" y="29"/>
                    <a:pt x="5" y="23"/>
                    <a:pt x="4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0"/>
                    <a:pt x="10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8" y="0"/>
                    <a:pt x="0" y="8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26"/>
                    <a:pt x="8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26" y="33"/>
                    <a:pt x="33" y="25"/>
                    <a:pt x="33" y="17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00FD25DB-B1BE-4C61-A5D5-A3A7C2E076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8913" y="1179513"/>
              <a:ext cx="79375" cy="80963"/>
            </a:xfrm>
            <a:custGeom>
              <a:avLst/>
              <a:gdLst>
                <a:gd name="T0" fmla="*/ 14 w 29"/>
                <a:gd name="T1" fmla="*/ 1 h 29"/>
                <a:gd name="T2" fmla="*/ 29 w 29"/>
                <a:gd name="T3" fmla="*/ 15 h 29"/>
                <a:gd name="T4" fmla="*/ 15 w 29"/>
                <a:gd name="T5" fmla="*/ 29 h 29"/>
                <a:gd name="T6" fmla="*/ 0 w 29"/>
                <a:gd name="T7" fmla="*/ 15 h 29"/>
                <a:gd name="T8" fmla="*/ 14 w 29"/>
                <a:gd name="T9" fmla="*/ 1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4" y="1"/>
                  </a:moveTo>
                  <a:cubicBezTo>
                    <a:pt x="22" y="0"/>
                    <a:pt x="29" y="7"/>
                    <a:pt x="29" y="15"/>
                  </a:cubicBezTo>
                  <a:cubicBezTo>
                    <a:pt x="29" y="22"/>
                    <a:pt x="23" y="29"/>
                    <a:pt x="15" y="29"/>
                  </a:cubicBezTo>
                  <a:cubicBezTo>
                    <a:pt x="7" y="29"/>
                    <a:pt x="0" y="23"/>
                    <a:pt x="0" y="15"/>
                  </a:cubicBezTo>
                  <a:cubicBezTo>
                    <a:pt x="0" y="7"/>
                    <a:pt x="7" y="1"/>
                    <a:pt x="1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3EBDC9E8-120F-4744-901A-BFAE9D667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1177925"/>
              <a:ext cx="90488" cy="87313"/>
            </a:xfrm>
            <a:custGeom>
              <a:avLst/>
              <a:gdLst>
                <a:gd name="T0" fmla="*/ 16 w 33"/>
                <a:gd name="T1" fmla="*/ 2 h 32"/>
                <a:gd name="T2" fmla="*/ 16 w 33"/>
                <a:gd name="T3" fmla="*/ 4 h 32"/>
                <a:gd name="T4" fmla="*/ 17 w 33"/>
                <a:gd name="T5" fmla="*/ 4 h 32"/>
                <a:gd name="T6" fmla="*/ 29 w 33"/>
                <a:gd name="T7" fmla="*/ 16 h 32"/>
                <a:gd name="T8" fmla="*/ 29 w 33"/>
                <a:gd name="T9" fmla="*/ 16 h 32"/>
                <a:gd name="T10" fmla="*/ 17 w 33"/>
                <a:gd name="T11" fmla="*/ 28 h 32"/>
                <a:gd name="T12" fmla="*/ 17 w 33"/>
                <a:gd name="T13" fmla="*/ 28 h 32"/>
                <a:gd name="T14" fmla="*/ 4 w 33"/>
                <a:gd name="T15" fmla="*/ 16 h 32"/>
                <a:gd name="T16" fmla="*/ 4 w 33"/>
                <a:gd name="T17" fmla="*/ 16 h 32"/>
                <a:gd name="T18" fmla="*/ 16 w 33"/>
                <a:gd name="T19" fmla="*/ 4 h 32"/>
                <a:gd name="T20" fmla="*/ 16 w 33"/>
                <a:gd name="T21" fmla="*/ 4 h 32"/>
                <a:gd name="T22" fmla="*/ 16 w 33"/>
                <a:gd name="T23" fmla="*/ 2 h 32"/>
                <a:gd name="T24" fmla="*/ 16 w 33"/>
                <a:gd name="T25" fmla="*/ 0 h 32"/>
                <a:gd name="T26" fmla="*/ 0 w 33"/>
                <a:gd name="T27" fmla="*/ 16 h 32"/>
                <a:gd name="T28" fmla="*/ 0 w 33"/>
                <a:gd name="T29" fmla="*/ 16 h 32"/>
                <a:gd name="T30" fmla="*/ 17 w 33"/>
                <a:gd name="T31" fmla="*/ 32 h 32"/>
                <a:gd name="T32" fmla="*/ 17 w 33"/>
                <a:gd name="T33" fmla="*/ 32 h 32"/>
                <a:gd name="T34" fmla="*/ 33 w 33"/>
                <a:gd name="T35" fmla="*/ 16 h 32"/>
                <a:gd name="T36" fmla="*/ 33 w 33"/>
                <a:gd name="T37" fmla="*/ 16 h 32"/>
                <a:gd name="T38" fmla="*/ 17 w 33"/>
                <a:gd name="T39" fmla="*/ 0 h 32"/>
                <a:gd name="T40" fmla="*/ 16 w 33"/>
                <a:gd name="T41" fmla="*/ 0 h 32"/>
                <a:gd name="T42" fmla="*/ 16 w 33"/>
                <a:gd name="T43" fmla="*/ 0 h 32"/>
                <a:gd name="T44" fmla="*/ 16 w 33"/>
                <a:gd name="T45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32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3" y="4"/>
                    <a:pt x="29" y="9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2"/>
                    <a:pt x="23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0" y="28"/>
                    <a:pt x="4" y="2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9"/>
                    <a:pt x="10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1" y="25"/>
                    <a:pt x="8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26" y="32"/>
                    <a:pt x="33" y="25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7"/>
                    <a:pt x="25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93D2E7E6-0059-4EAC-AAD4-D378C772F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5738" y="976313"/>
              <a:ext cx="79375" cy="77788"/>
            </a:xfrm>
            <a:custGeom>
              <a:avLst/>
              <a:gdLst>
                <a:gd name="T0" fmla="*/ 14 w 29"/>
                <a:gd name="T1" fmla="*/ 0 h 28"/>
                <a:gd name="T2" fmla="*/ 29 w 29"/>
                <a:gd name="T3" fmla="*/ 14 h 28"/>
                <a:gd name="T4" fmla="*/ 15 w 29"/>
                <a:gd name="T5" fmla="*/ 28 h 28"/>
                <a:gd name="T6" fmla="*/ 0 w 29"/>
                <a:gd name="T7" fmla="*/ 14 h 28"/>
                <a:gd name="T8" fmla="*/ 14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14" y="0"/>
                  </a:moveTo>
                  <a:cubicBezTo>
                    <a:pt x="22" y="0"/>
                    <a:pt x="29" y="6"/>
                    <a:pt x="29" y="14"/>
                  </a:cubicBezTo>
                  <a:cubicBezTo>
                    <a:pt x="29" y="22"/>
                    <a:pt x="23" y="28"/>
                    <a:pt x="15" y="28"/>
                  </a:cubicBezTo>
                  <a:cubicBezTo>
                    <a:pt x="7" y="28"/>
                    <a:pt x="0" y="22"/>
                    <a:pt x="0" y="14"/>
                  </a:cubicBezTo>
                  <a:cubicBezTo>
                    <a:pt x="0" y="6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8124985F-8BE3-424A-987D-507C7C495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0975" y="971550"/>
              <a:ext cx="90488" cy="87313"/>
            </a:xfrm>
            <a:custGeom>
              <a:avLst/>
              <a:gdLst>
                <a:gd name="T0" fmla="*/ 16 w 33"/>
                <a:gd name="T1" fmla="*/ 2 h 32"/>
                <a:gd name="T2" fmla="*/ 16 w 33"/>
                <a:gd name="T3" fmla="*/ 4 h 32"/>
                <a:gd name="T4" fmla="*/ 17 w 33"/>
                <a:gd name="T5" fmla="*/ 4 h 32"/>
                <a:gd name="T6" fmla="*/ 29 w 33"/>
                <a:gd name="T7" fmla="*/ 16 h 32"/>
                <a:gd name="T8" fmla="*/ 29 w 33"/>
                <a:gd name="T9" fmla="*/ 16 h 32"/>
                <a:gd name="T10" fmla="*/ 17 w 33"/>
                <a:gd name="T11" fmla="*/ 28 h 32"/>
                <a:gd name="T12" fmla="*/ 17 w 33"/>
                <a:gd name="T13" fmla="*/ 28 h 32"/>
                <a:gd name="T14" fmla="*/ 4 w 33"/>
                <a:gd name="T15" fmla="*/ 16 h 32"/>
                <a:gd name="T16" fmla="*/ 4 w 33"/>
                <a:gd name="T17" fmla="*/ 16 h 32"/>
                <a:gd name="T18" fmla="*/ 16 w 33"/>
                <a:gd name="T19" fmla="*/ 4 h 32"/>
                <a:gd name="T20" fmla="*/ 16 w 33"/>
                <a:gd name="T21" fmla="*/ 4 h 32"/>
                <a:gd name="T22" fmla="*/ 16 w 33"/>
                <a:gd name="T23" fmla="*/ 2 h 32"/>
                <a:gd name="T24" fmla="*/ 16 w 33"/>
                <a:gd name="T25" fmla="*/ 0 h 32"/>
                <a:gd name="T26" fmla="*/ 0 w 33"/>
                <a:gd name="T27" fmla="*/ 16 h 32"/>
                <a:gd name="T28" fmla="*/ 0 w 33"/>
                <a:gd name="T29" fmla="*/ 16 h 32"/>
                <a:gd name="T30" fmla="*/ 17 w 33"/>
                <a:gd name="T31" fmla="*/ 32 h 32"/>
                <a:gd name="T32" fmla="*/ 17 w 33"/>
                <a:gd name="T33" fmla="*/ 32 h 32"/>
                <a:gd name="T34" fmla="*/ 33 w 33"/>
                <a:gd name="T35" fmla="*/ 16 h 32"/>
                <a:gd name="T36" fmla="*/ 33 w 33"/>
                <a:gd name="T37" fmla="*/ 16 h 32"/>
                <a:gd name="T38" fmla="*/ 17 w 33"/>
                <a:gd name="T39" fmla="*/ 0 h 32"/>
                <a:gd name="T40" fmla="*/ 16 w 33"/>
                <a:gd name="T41" fmla="*/ 0 h 32"/>
                <a:gd name="T42" fmla="*/ 16 w 33"/>
                <a:gd name="T43" fmla="*/ 0 h 32"/>
                <a:gd name="T44" fmla="*/ 16 w 33"/>
                <a:gd name="T45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32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23" y="4"/>
                    <a:pt x="29" y="9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3"/>
                    <a:pt x="23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0" y="28"/>
                    <a:pt x="4" y="23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9"/>
                    <a:pt x="10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25"/>
                    <a:pt x="8" y="32"/>
                    <a:pt x="17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26" y="32"/>
                    <a:pt x="33" y="25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7"/>
                    <a:pt x="25" y="0"/>
                    <a:pt x="17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A65A8AD6-4675-467A-8C53-739DC0AA6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22563" y="771525"/>
              <a:ext cx="79375" cy="79375"/>
            </a:xfrm>
            <a:custGeom>
              <a:avLst/>
              <a:gdLst>
                <a:gd name="T0" fmla="*/ 14 w 29"/>
                <a:gd name="T1" fmla="*/ 0 h 29"/>
                <a:gd name="T2" fmla="*/ 29 w 29"/>
                <a:gd name="T3" fmla="*/ 14 h 29"/>
                <a:gd name="T4" fmla="*/ 15 w 29"/>
                <a:gd name="T5" fmla="*/ 29 h 29"/>
                <a:gd name="T6" fmla="*/ 0 w 29"/>
                <a:gd name="T7" fmla="*/ 15 h 29"/>
                <a:gd name="T8" fmla="*/ 14 w 29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9">
                  <a:moveTo>
                    <a:pt x="14" y="0"/>
                  </a:moveTo>
                  <a:cubicBezTo>
                    <a:pt x="22" y="0"/>
                    <a:pt x="29" y="6"/>
                    <a:pt x="29" y="14"/>
                  </a:cubicBezTo>
                  <a:cubicBezTo>
                    <a:pt x="29" y="22"/>
                    <a:pt x="23" y="29"/>
                    <a:pt x="15" y="29"/>
                  </a:cubicBezTo>
                  <a:cubicBezTo>
                    <a:pt x="7" y="29"/>
                    <a:pt x="0" y="22"/>
                    <a:pt x="0" y="15"/>
                  </a:cubicBezTo>
                  <a:cubicBezTo>
                    <a:pt x="0" y="7"/>
                    <a:pt x="6" y="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DA187210-096A-4A3D-94B9-F9EDE6043D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17800" y="765175"/>
              <a:ext cx="90488" cy="90488"/>
            </a:xfrm>
            <a:custGeom>
              <a:avLst/>
              <a:gdLst>
                <a:gd name="T0" fmla="*/ 16 w 33"/>
                <a:gd name="T1" fmla="*/ 2 h 33"/>
                <a:gd name="T2" fmla="*/ 16 w 33"/>
                <a:gd name="T3" fmla="*/ 4 h 33"/>
                <a:gd name="T4" fmla="*/ 16 w 33"/>
                <a:gd name="T5" fmla="*/ 4 h 33"/>
                <a:gd name="T6" fmla="*/ 29 w 33"/>
                <a:gd name="T7" fmla="*/ 16 h 33"/>
                <a:gd name="T8" fmla="*/ 29 w 33"/>
                <a:gd name="T9" fmla="*/ 16 h 33"/>
                <a:gd name="T10" fmla="*/ 17 w 33"/>
                <a:gd name="T11" fmla="*/ 29 h 33"/>
                <a:gd name="T12" fmla="*/ 16 w 33"/>
                <a:gd name="T13" fmla="*/ 29 h 33"/>
                <a:gd name="T14" fmla="*/ 4 w 33"/>
                <a:gd name="T15" fmla="*/ 17 h 33"/>
                <a:gd name="T16" fmla="*/ 4 w 33"/>
                <a:gd name="T17" fmla="*/ 16 h 33"/>
                <a:gd name="T18" fmla="*/ 16 w 33"/>
                <a:gd name="T19" fmla="*/ 4 h 33"/>
                <a:gd name="T20" fmla="*/ 16 w 33"/>
                <a:gd name="T21" fmla="*/ 4 h 33"/>
                <a:gd name="T22" fmla="*/ 16 w 33"/>
                <a:gd name="T23" fmla="*/ 2 h 33"/>
                <a:gd name="T24" fmla="*/ 16 w 33"/>
                <a:gd name="T25" fmla="*/ 0 h 33"/>
                <a:gd name="T26" fmla="*/ 0 w 33"/>
                <a:gd name="T27" fmla="*/ 16 h 33"/>
                <a:gd name="T28" fmla="*/ 0 w 33"/>
                <a:gd name="T29" fmla="*/ 17 h 33"/>
                <a:gd name="T30" fmla="*/ 16 w 33"/>
                <a:gd name="T31" fmla="*/ 33 h 33"/>
                <a:gd name="T32" fmla="*/ 17 w 33"/>
                <a:gd name="T33" fmla="*/ 33 h 33"/>
                <a:gd name="T34" fmla="*/ 33 w 33"/>
                <a:gd name="T35" fmla="*/ 16 h 33"/>
                <a:gd name="T36" fmla="*/ 33 w 33"/>
                <a:gd name="T37" fmla="*/ 16 h 33"/>
                <a:gd name="T38" fmla="*/ 16 w 33"/>
                <a:gd name="T39" fmla="*/ 0 h 33"/>
                <a:gd name="T40" fmla="*/ 16 w 33"/>
                <a:gd name="T41" fmla="*/ 0 h 33"/>
                <a:gd name="T42" fmla="*/ 16 w 33"/>
                <a:gd name="T43" fmla="*/ 0 h 33"/>
                <a:gd name="T44" fmla="*/ 16 w 33"/>
                <a:gd name="T45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3" h="33">
                  <a:moveTo>
                    <a:pt x="16" y="2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23" y="4"/>
                    <a:pt x="29" y="10"/>
                    <a:pt x="29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23"/>
                    <a:pt x="23" y="29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0" y="29"/>
                    <a:pt x="4" y="23"/>
                    <a:pt x="4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0"/>
                    <a:pt x="10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8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26"/>
                    <a:pt x="8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26" y="32"/>
                    <a:pt x="33" y="25"/>
                    <a:pt x="33" y="16"/>
                  </a:cubicBezTo>
                  <a:cubicBezTo>
                    <a:pt x="33" y="16"/>
                    <a:pt x="33" y="16"/>
                    <a:pt x="33" y="16"/>
                  </a:cubicBezTo>
                  <a:cubicBezTo>
                    <a:pt x="33" y="7"/>
                    <a:pt x="25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  <a:lnTo>
                    <a:pt x="16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3" name="Freeform 11">
            <a:extLst>
              <a:ext uri="{FF2B5EF4-FFF2-40B4-BE49-F238E27FC236}">
                <a16:creationId xmlns:a16="http://schemas.microsoft.com/office/drawing/2014/main" id="{C360CCC8-2FE1-4207-BE4E-1E171D351B98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9167792" y="4003750"/>
            <a:ext cx="772944" cy="772942"/>
          </a:xfrm>
          <a:custGeom>
            <a:avLst/>
            <a:gdLst>
              <a:gd name="T0" fmla="*/ 180 w 360"/>
              <a:gd name="T1" fmla="*/ 276 h 360"/>
              <a:gd name="T2" fmla="*/ 85 w 360"/>
              <a:gd name="T3" fmla="*/ 180 h 360"/>
              <a:gd name="T4" fmla="*/ 180 w 360"/>
              <a:gd name="T5" fmla="*/ 85 h 360"/>
              <a:gd name="T6" fmla="*/ 276 w 360"/>
              <a:gd name="T7" fmla="*/ 180 h 360"/>
              <a:gd name="T8" fmla="*/ 180 w 360"/>
              <a:gd name="T9" fmla="*/ 276 h 360"/>
              <a:gd name="T10" fmla="*/ 180 w 360"/>
              <a:gd name="T11" fmla="*/ 276 h 360"/>
              <a:gd name="T12" fmla="*/ 180 w 360"/>
              <a:gd name="T13" fmla="*/ 0 h 360"/>
              <a:gd name="T14" fmla="*/ 53 w 360"/>
              <a:gd name="T15" fmla="*/ 53 h 360"/>
              <a:gd name="T16" fmla="*/ 0 w 360"/>
              <a:gd name="T17" fmla="*/ 180 h 360"/>
              <a:gd name="T18" fmla="*/ 53 w 360"/>
              <a:gd name="T19" fmla="*/ 308 h 360"/>
              <a:gd name="T20" fmla="*/ 180 w 360"/>
              <a:gd name="T21" fmla="*/ 360 h 360"/>
              <a:gd name="T22" fmla="*/ 308 w 360"/>
              <a:gd name="T23" fmla="*/ 308 h 360"/>
              <a:gd name="T24" fmla="*/ 360 w 360"/>
              <a:gd name="T25" fmla="*/ 180 h 360"/>
              <a:gd name="T26" fmla="*/ 308 w 360"/>
              <a:gd name="T27" fmla="*/ 53 h 360"/>
              <a:gd name="T28" fmla="*/ 180 w 360"/>
              <a:gd name="T29" fmla="*/ 0 h 360"/>
              <a:gd name="T30" fmla="*/ 180 w 360"/>
              <a:gd name="T31" fmla="*/ 0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360" h="360">
                <a:moveTo>
                  <a:pt x="180" y="276"/>
                </a:moveTo>
                <a:cubicBezTo>
                  <a:pt x="128" y="276"/>
                  <a:pt x="85" y="233"/>
                  <a:pt x="85" y="180"/>
                </a:cubicBezTo>
                <a:cubicBezTo>
                  <a:pt x="85" y="128"/>
                  <a:pt x="128" y="85"/>
                  <a:pt x="180" y="85"/>
                </a:cubicBezTo>
                <a:cubicBezTo>
                  <a:pt x="233" y="85"/>
                  <a:pt x="276" y="128"/>
                  <a:pt x="276" y="180"/>
                </a:cubicBezTo>
                <a:cubicBezTo>
                  <a:pt x="276" y="233"/>
                  <a:pt x="233" y="276"/>
                  <a:pt x="180" y="276"/>
                </a:cubicBezTo>
                <a:cubicBezTo>
                  <a:pt x="180" y="276"/>
                  <a:pt x="180" y="276"/>
                  <a:pt x="180" y="276"/>
                </a:cubicBezTo>
                <a:moveTo>
                  <a:pt x="180" y="0"/>
                </a:moveTo>
                <a:cubicBezTo>
                  <a:pt x="131" y="0"/>
                  <a:pt x="86" y="20"/>
                  <a:pt x="53" y="53"/>
                </a:cubicBezTo>
                <a:cubicBezTo>
                  <a:pt x="21" y="86"/>
                  <a:pt x="0" y="131"/>
                  <a:pt x="0" y="180"/>
                </a:cubicBezTo>
                <a:cubicBezTo>
                  <a:pt x="0" y="230"/>
                  <a:pt x="21" y="275"/>
                  <a:pt x="53" y="308"/>
                </a:cubicBezTo>
                <a:cubicBezTo>
                  <a:pt x="86" y="340"/>
                  <a:pt x="131" y="360"/>
                  <a:pt x="180" y="360"/>
                </a:cubicBezTo>
                <a:cubicBezTo>
                  <a:pt x="230" y="360"/>
                  <a:pt x="275" y="340"/>
                  <a:pt x="308" y="308"/>
                </a:cubicBezTo>
                <a:cubicBezTo>
                  <a:pt x="340" y="275"/>
                  <a:pt x="360" y="230"/>
                  <a:pt x="360" y="180"/>
                </a:cubicBezTo>
                <a:cubicBezTo>
                  <a:pt x="360" y="131"/>
                  <a:pt x="340" y="86"/>
                  <a:pt x="308" y="53"/>
                </a:cubicBezTo>
                <a:cubicBezTo>
                  <a:pt x="275" y="20"/>
                  <a:pt x="230" y="0"/>
                  <a:pt x="180" y="0"/>
                </a:cubicBezTo>
                <a:cubicBezTo>
                  <a:pt x="180" y="0"/>
                  <a:pt x="180" y="0"/>
                  <a:pt x="180" y="0"/>
                </a:cubicBezTo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lt1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64" name="Freeform 63">
            <a:extLst>
              <a:ext uri="{FF2B5EF4-FFF2-40B4-BE49-F238E27FC236}">
                <a16:creationId xmlns:a16="http://schemas.microsoft.com/office/drawing/2014/main" id="{15E0CFDD-D2DE-4A48-B2ED-4E0BA711BEA4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442413" y="1841320"/>
            <a:ext cx="448100" cy="444501"/>
          </a:xfrm>
          <a:custGeom>
            <a:avLst/>
            <a:gdLst>
              <a:gd name="T0" fmla="*/ 72 w 144"/>
              <a:gd name="T1" fmla="*/ 0 h 143"/>
              <a:gd name="T2" fmla="*/ 0 w 144"/>
              <a:gd name="T3" fmla="*/ 72 h 143"/>
              <a:gd name="T4" fmla="*/ 72 w 144"/>
              <a:gd name="T5" fmla="*/ 143 h 143"/>
              <a:gd name="T6" fmla="*/ 144 w 144"/>
              <a:gd name="T7" fmla="*/ 72 h 143"/>
              <a:gd name="T8" fmla="*/ 72 w 144"/>
              <a:gd name="T9" fmla="*/ 0 h 143"/>
              <a:gd name="T10" fmla="*/ 72 w 144"/>
              <a:gd name="T11" fmla="*/ 120 h 143"/>
              <a:gd name="T12" fmla="*/ 24 w 144"/>
              <a:gd name="T13" fmla="*/ 72 h 143"/>
              <a:gd name="T14" fmla="*/ 72 w 144"/>
              <a:gd name="T15" fmla="*/ 24 h 143"/>
              <a:gd name="T16" fmla="*/ 120 w 144"/>
              <a:gd name="T17" fmla="*/ 72 h 143"/>
              <a:gd name="T18" fmla="*/ 72 w 144"/>
              <a:gd name="T19" fmla="*/ 120 h 1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144" h="143">
                <a:moveTo>
                  <a:pt x="72" y="0"/>
                </a:moveTo>
                <a:cubicBezTo>
                  <a:pt x="32" y="0"/>
                  <a:pt x="0" y="32"/>
                  <a:pt x="0" y="72"/>
                </a:cubicBezTo>
                <a:cubicBezTo>
                  <a:pt x="0" y="111"/>
                  <a:pt x="32" y="143"/>
                  <a:pt x="72" y="143"/>
                </a:cubicBezTo>
                <a:cubicBezTo>
                  <a:pt x="112" y="143"/>
                  <a:pt x="144" y="111"/>
                  <a:pt x="144" y="72"/>
                </a:cubicBezTo>
                <a:cubicBezTo>
                  <a:pt x="144" y="32"/>
                  <a:pt x="112" y="0"/>
                  <a:pt x="72" y="0"/>
                </a:cubicBezTo>
                <a:close/>
                <a:moveTo>
                  <a:pt x="72" y="120"/>
                </a:moveTo>
                <a:cubicBezTo>
                  <a:pt x="45" y="120"/>
                  <a:pt x="24" y="98"/>
                  <a:pt x="24" y="72"/>
                </a:cubicBezTo>
                <a:cubicBezTo>
                  <a:pt x="24" y="45"/>
                  <a:pt x="45" y="24"/>
                  <a:pt x="72" y="24"/>
                </a:cubicBezTo>
                <a:cubicBezTo>
                  <a:pt x="99" y="24"/>
                  <a:pt x="120" y="45"/>
                  <a:pt x="120" y="72"/>
                </a:cubicBezTo>
                <a:cubicBezTo>
                  <a:pt x="120" y="98"/>
                  <a:pt x="99" y="120"/>
                  <a:pt x="72" y="12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lt1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65" name="任意多边形: 形状 64">
            <a:extLst>
              <a:ext uri="{FF2B5EF4-FFF2-40B4-BE49-F238E27FC236}">
                <a16:creationId xmlns:a16="http://schemas.microsoft.com/office/drawing/2014/main" id="{19E2EC7D-DC0B-451C-ACC4-EDF960FF47B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5191468"/>
            <a:ext cx="1671918" cy="1666533"/>
          </a:xfrm>
          <a:custGeom>
            <a:avLst/>
            <a:gdLst>
              <a:gd name="connsiteX0" fmla="*/ 170313 w 1671918"/>
              <a:gd name="connsiteY0" fmla="*/ 0 h 1666533"/>
              <a:gd name="connsiteX1" fmla="*/ 1671918 w 1671918"/>
              <a:gd name="connsiteY1" fmla="*/ 1497522 h 1666533"/>
              <a:gd name="connsiteX2" fmla="*/ 1664166 w 1671918"/>
              <a:gd name="connsiteY2" fmla="*/ 1650635 h 1666533"/>
              <a:gd name="connsiteX3" fmla="*/ 1661733 w 1671918"/>
              <a:gd name="connsiteY3" fmla="*/ 1666533 h 1666533"/>
              <a:gd name="connsiteX4" fmla="*/ 0 w 1671918"/>
              <a:gd name="connsiteY4" fmla="*/ 1666533 h 1666533"/>
              <a:gd name="connsiteX5" fmla="*/ 0 w 1671918"/>
              <a:gd name="connsiteY5" fmla="*/ 10286 h 1666533"/>
              <a:gd name="connsiteX6" fmla="*/ 16783 w 1671918"/>
              <a:gd name="connsiteY6" fmla="*/ 7732 h 1666533"/>
              <a:gd name="connsiteX7" fmla="*/ 170313 w 1671918"/>
              <a:gd name="connsiteY7" fmla="*/ 0 h 16665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71918" h="1666533">
                <a:moveTo>
                  <a:pt x="170313" y="0"/>
                </a:moveTo>
                <a:cubicBezTo>
                  <a:pt x="999627" y="0"/>
                  <a:pt x="1671918" y="670463"/>
                  <a:pt x="1671918" y="1497522"/>
                </a:cubicBezTo>
                <a:cubicBezTo>
                  <a:pt x="1671918" y="1549213"/>
                  <a:pt x="1669292" y="1600293"/>
                  <a:pt x="1664166" y="1650635"/>
                </a:cubicBezTo>
                <a:lnTo>
                  <a:pt x="1661733" y="1666533"/>
                </a:lnTo>
                <a:lnTo>
                  <a:pt x="0" y="1666533"/>
                </a:lnTo>
                <a:lnTo>
                  <a:pt x="0" y="10286"/>
                </a:lnTo>
                <a:lnTo>
                  <a:pt x="16783" y="7732"/>
                </a:lnTo>
                <a:cubicBezTo>
                  <a:pt x="67262" y="2619"/>
                  <a:pt x="118481" y="0"/>
                  <a:pt x="170313" y="0"/>
                </a:cubicBezTo>
                <a:close/>
              </a:path>
            </a:pathLst>
          </a:custGeom>
          <a:gradFill>
            <a:gsLst>
              <a:gs pos="0">
                <a:schemeClr val="accent2">
                  <a:alpha val="84000"/>
                </a:schemeClr>
              </a:gs>
              <a:gs pos="77000">
                <a:schemeClr val="accent1">
                  <a:alpha val="73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2000">
              <a:solidFill>
                <a:schemeClr val="lt1"/>
              </a:solidFill>
              <a:latin typeface="+mj-ea"/>
              <a:ea typeface="+mj-ea"/>
              <a:cs typeface="Arial" pitchFamily="34" charset="0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02CA49B8-F01D-44C7-93A9-137208FFBF6E}"/>
              </a:ext>
            </a:extLst>
          </p:cNvPr>
          <p:cNvGrpSpPr/>
          <p:nvPr userDrawn="1"/>
        </p:nvGrpSpPr>
        <p:grpSpPr>
          <a:xfrm>
            <a:off x="234794" y="169011"/>
            <a:ext cx="1997664" cy="129203"/>
            <a:chOff x="9078913" y="925513"/>
            <a:chExt cx="1595438" cy="103188"/>
          </a:xfr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</p:grpSpPr>
        <p:sp>
          <p:nvSpPr>
            <p:cNvPr id="67" name="Freeform 71">
              <a:extLst>
                <a:ext uri="{FF2B5EF4-FFF2-40B4-BE49-F238E27FC236}">
                  <a16:creationId xmlns:a16="http://schemas.microsoft.com/office/drawing/2014/main" id="{568829D8-2C49-49F3-AA9B-07A4A218F995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5263" y="936625"/>
              <a:ext cx="53975" cy="80963"/>
            </a:xfrm>
            <a:custGeom>
              <a:avLst/>
              <a:gdLst>
                <a:gd name="T0" fmla="*/ 0 w 34"/>
                <a:gd name="T1" fmla="*/ 0 h 51"/>
                <a:gd name="T2" fmla="*/ 0 w 34"/>
                <a:gd name="T3" fmla="*/ 51 h 51"/>
                <a:gd name="T4" fmla="*/ 34 w 34"/>
                <a:gd name="T5" fmla="*/ 25 h 51"/>
                <a:gd name="T6" fmla="*/ 0 w 3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1">
                  <a:moveTo>
                    <a:pt x="0" y="0"/>
                  </a:moveTo>
                  <a:lnTo>
                    <a:pt x="0" y="51"/>
                  </a:lnTo>
                  <a:lnTo>
                    <a:pt x="34" y="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72">
              <a:extLst>
                <a:ext uri="{FF2B5EF4-FFF2-40B4-BE49-F238E27FC236}">
                  <a16:creationId xmlns:a16="http://schemas.microsoft.com/office/drawing/2014/main" id="{1F9CCF11-1A48-4C88-8D31-C4F5C18E69B3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8913" y="925513"/>
              <a:ext cx="71438" cy="103188"/>
            </a:xfrm>
            <a:custGeom>
              <a:avLst/>
              <a:gdLst>
                <a:gd name="T0" fmla="*/ 4 w 45"/>
                <a:gd name="T1" fmla="*/ 7 h 65"/>
                <a:gd name="T2" fmla="*/ 0 w 45"/>
                <a:gd name="T3" fmla="*/ 7 h 65"/>
                <a:gd name="T4" fmla="*/ 0 w 45"/>
                <a:gd name="T5" fmla="*/ 65 h 65"/>
                <a:gd name="T6" fmla="*/ 45 w 45"/>
                <a:gd name="T7" fmla="*/ 32 h 65"/>
                <a:gd name="T8" fmla="*/ 0 w 45"/>
                <a:gd name="T9" fmla="*/ 0 h 65"/>
                <a:gd name="T10" fmla="*/ 0 w 45"/>
                <a:gd name="T11" fmla="*/ 7 h 65"/>
                <a:gd name="T12" fmla="*/ 4 w 45"/>
                <a:gd name="T13" fmla="*/ 7 h 65"/>
                <a:gd name="T14" fmla="*/ 2 w 45"/>
                <a:gd name="T15" fmla="*/ 8 h 65"/>
                <a:gd name="T16" fmla="*/ 33 w 45"/>
                <a:gd name="T17" fmla="*/ 32 h 65"/>
                <a:gd name="T18" fmla="*/ 7 w 45"/>
                <a:gd name="T19" fmla="*/ 51 h 65"/>
                <a:gd name="T20" fmla="*/ 7 w 45"/>
                <a:gd name="T21" fmla="*/ 7 h 65"/>
                <a:gd name="T22" fmla="*/ 4 w 45"/>
                <a:gd name="T23" fmla="*/ 7 h 65"/>
                <a:gd name="T24" fmla="*/ 2 w 45"/>
                <a:gd name="T25" fmla="*/ 8 h 65"/>
                <a:gd name="T26" fmla="*/ 4 w 45"/>
                <a:gd name="T27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65">
                  <a:moveTo>
                    <a:pt x="4" y="7"/>
                  </a:moveTo>
                  <a:lnTo>
                    <a:pt x="0" y="7"/>
                  </a:lnTo>
                  <a:lnTo>
                    <a:pt x="0" y="65"/>
                  </a:lnTo>
                  <a:lnTo>
                    <a:pt x="45" y="32"/>
                  </a:lnTo>
                  <a:lnTo>
                    <a:pt x="0" y="0"/>
                  </a:lnTo>
                  <a:lnTo>
                    <a:pt x="0" y="7"/>
                  </a:lnTo>
                  <a:lnTo>
                    <a:pt x="4" y="7"/>
                  </a:lnTo>
                  <a:lnTo>
                    <a:pt x="2" y="8"/>
                  </a:lnTo>
                  <a:lnTo>
                    <a:pt x="33" y="32"/>
                  </a:lnTo>
                  <a:lnTo>
                    <a:pt x="7" y="51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8"/>
                  </a:ln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73">
              <a:extLst>
                <a:ext uri="{FF2B5EF4-FFF2-40B4-BE49-F238E27FC236}">
                  <a16:creationId xmlns:a16="http://schemas.microsoft.com/office/drawing/2014/main" id="{FDDFEA7F-5E98-4FE4-81C3-5CA4E372E9D6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7350" y="936625"/>
              <a:ext cx="53975" cy="80963"/>
            </a:xfrm>
            <a:custGeom>
              <a:avLst/>
              <a:gdLst>
                <a:gd name="T0" fmla="*/ 0 w 34"/>
                <a:gd name="T1" fmla="*/ 0 h 51"/>
                <a:gd name="T2" fmla="*/ 0 w 34"/>
                <a:gd name="T3" fmla="*/ 51 h 51"/>
                <a:gd name="T4" fmla="*/ 34 w 34"/>
                <a:gd name="T5" fmla="*/ 25 h 51"/>
                <a:gd name="T6" fmla="*/ 0 w 3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1">
                  <a:moveTo>
                    <a:pt x="0" y="0"/>
                  </a:moveTo>
                  <a:lnTo>
                    <a:pt x="0" y="51"/>
                  </a:lnTo>
                  <a:lnTo>
                    <a:pt x="34" y="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74">
              <a:extLst>
                <a:ext uri="{FF2B5EF4-FFF2-40B4-BE49-F238E27FC236}">
                  <a16:creationId xmlns:a16="http://schemas.microsoft.com/office/drawing/2014/main" id="{D50810F4-7E85-4209-ADBC-52E1177A3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9271000" y="925513"/>
              <a:ext cx="69850" cy="103188"/>
            </a:xfrm>
            <a:custGeom>
              <a:avLst/>
              <a:gdLst>
                <a:gd name="T0" fmla="*/ 4 w 44"/>
                <a:gd name="T1" fmla="*/ 7 h 65"/>
                <a:gd name="T2" fmla="*/ 0 w 44"/>
                <a:gd name="T3" fmla="*/ 7 h 65"/>
                <a:gd name="T4" fmla="*/ 0 w 44"/>
                <a:gd name="T5" fmla="*/ 65 h 65"/>
                <a:gd name="T6" fmla="*/ 44 w 44"/>
                <a:gd name="T7" fmla="*/ 32 h 65"/>
                <a:gd name="T8" fmla="*/ 0 w 44"/>
                <a:gd name="T9" fmla="*/ 0 h 65"/>
                <a:gd name="T10" fmla="*/ 0 w 44"/>
                <a:gd name="T11" fmla="*/ 7 h 65"/>
                <a:gd name="T12" fmla="*/ 4 w 44"/>
                <a:gd name="T13" fmla="*/ 7 h 65"/>
                <a:gd name="T14" fmla="*/ 0 w 44"/>
                <a:gd name="T15" fmla="*/ 8 h 65"/>
                <a:gd name="T16" fmla="*/ 33 w 44"/>
                <a:gd name="T17" fmla="*/ 32 h 65"/>
                <a:gd name="T18" fmla="*/ 7 w 44"/>
                <a:gd name="T19" fmla="*/ 51 h 65"/>
                <a:gd name="T20" fmla="*/ 7 w 44"/>
                <a:gd name="T21" fmla="*/ 7 h 65"/>
                <a:gd name="T22" fmla="*/ 4 w 44"/>
                <a:gd name="T23" fmla="*/ 7 h 65"/>
                <a:gd name="T24" fmla="*/ 0 w 44"/>
                <a:gd name="T25" fmla="*/ 8 h 65"/>
                <a:gd name="T26" fmla="*/ 4 w 44"/>
                <a:gd name="T27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65">
                  <a:moveTo>
                    <a:pt x="4" y="7"/>
                  </a:moveTo>
                  <a:lnTo>
                    <a:pt x="0" y="7"/>
                  </a:lnTo>
                  <a:lnTo>
                    <a:pt x="0" y="65"/>
                  </a:lnTo>
                  <a:lnTo>
                    <a:pt x="44" y="32"/>
                  </a:lnTo>
                  <a:lnTo>
                    <a:pt x="0" y="0"/>
                  </a:lnTo>
                  <a:lnTo>
                    <a:pt x="0" y="7"/>
                  </a:lnTo>
                  <a:lnTo>
                    <a:pt x="4" y="7"/>
                  </a:lnTo>
                  <a:lnTo>
                    <a:pt x="0" y="8"/>
                  </a:lnTo>
                  <a:lnTo>
                    <a:pt x="33" y="32"/>
                  </a:lnTo>
                  <a:lnTo>
                    <a:pt x="7" y="51"/>
                  </a:lnTo>
                  <a:lnTo>
                    <a:pt x="7" y="7"/>
                  </a:lnTo>
                  <a:lnTo>
                    <a:pt x="4" y="7"/>
                  </a:lnTo>
                  <a:lnTo>
                    <a:pt x="0" y="8"/>
                  </a:ln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75">
              <a:extLst>
                <a:ext uri="{FF2B5EF4-FFF2-40B4-BE49-F238E27FC236}">
                  <a16:creationId xmlns:a16="http://schemas.microsoft.com/office/drawing/2014/main" id="{7A94A5E2-8EC0-47E7-9579-DAB67224E5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6263" y="936625"/>
              <a:ext cx="55563" cy="80963"/>
            </a:xfrm>
            <a:custGeom>
              <a:avLst/>
              <a:gdLst>
                <a:gd name="T0" fmla="*/ 0 w 35"/>
                <a:gd name="T1" fmla="*/ 0 h 51"/>
                <a:gd name="T2" fmla="*/ 0 w 35"/>
                <a:gd name="T3" fmla="*/ 51 h 51"/>
                <a:gd name="T4" fmla="*/ 35 w 35"/>
                <a:gd name="T5" fmla="*/ 25 h 51"/>
                <a:gd name="T6" fmla="*/ 0 w 35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1">
                  <a:moveTo>
                    <a:pt x="0" y="0"/>
                  </a:moveTo>
                  <a:lnTo>
                    <a:pt x="0" y="51"/>
                  </a:lnTo>
                  <a:lnTo>
                    <a:pt x="35" y="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76">
              <a:extLst>
                <a:ext uri="{FF2B5EF4-FFF2-40B4-BE49-F238E27FC236}">
                  <a16:creationId xmlns:a16="http://schemas.microsoft.com/office/drawing/2014/main" id="{58E8EE29-AB7C-408B-AE28-5F56DC43DAA4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1500" y="925513"/>
              <a:ext cx="68263" cy="103188"/>
            </a:xfrm>
            <a:custGeom>
              <a:avLst/>
              <a:gdLst>
                <a:gd name="T0" fmla="*/ 3 w 43"/>
                <a:gd name="T1" fmla="*/ 7 h 65"/>
                <a:gd name="T2" fmla="*/ 0 w 43"/>
                <a:gd name="T3" fmla="*/ 7 h 65"/>
                <a:gd name="T4" fmla="*/ 0 w 43"/>
                <a:gd name="T5" fmla="*/ 65 h 65"/>
                <a:gd name="T6" fmla="*/ 43 w 43"/>
                <a:gd name="T7" fmla="*/ 32 h 65"/>
                <a:gd name="T8" fmla="*/ 0 w 43"/>
                <a:gd name="T9" fmla="*/ 0 h 65"/>
                <a:gd name="T10" fmla="*/ 0 w 43"/>
                <a:gd name="T11" fmla="*/ 7 h 65"/>
                <a:gd name="T12" fmla="*/ 3 w 43"/>
                <a:gd name="T13" fmla="*/ 7 h 65"/>
                <a:gd name="T14" fmla="*/ 1 w 43"/>
                <a:gd name="T15" fmla="*/ 8 h 65"/>
                <a:gd name="T16" fmla="*/ 32 w 43"/>
                <a:gd name="T17" fmla="*/ 32 h 65"/>
                <a:gd name="T18" fmla="*/ 7 w 43"/>
                <a:gd name="T19" fmla="*/ 51 h 65"/>
                <a:gd name="T20" fmla="*/ 7 w 43"/>
                <a:gd name="T21" fmla="*/ 7 h 65"/>
                <a:gd name="T22" fmla="*/ 3 w 43"/>
                <a:gd name="T23" fmla="*/ 7 h 65"/>
                <a:gd name="T24" fmla="*/ 1 w 43"/>
                <a:gd name="T25" fmla="*/ 8 h 65"/>
                <a:gd name="T26" fmla="*/ 3 w 43"/>
                <a:gd name="T27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65">
                  <a:moveTo>
                    <a:pt x="3" y="7"/>
                  </a:moveTo>
                  <a:lnTo>
                    <a:pt x="0" y="7"/>
                  </a:lnTo>
                  <a:lnTo>
                    <a:pt x="0" y="65"/>
                  </a:lnTo>
                  <a:lnTo>
                    <a:pt x="43" y="32"/>
                  </a:lnTo>
                  <a:lnTo>
                    <a:pt x="0" y="0"/>
                  </a:lnTo>
                  <a:lnTo>
                    <a:pt x="0" y="7"/>
                  </a:lnTo>
                  <a:lnTo>
                    <a:pt x="3" y="7"/>
                  </a:lnTo>
                  <a:lnTo>
                    <a:pt x="1" y="8"/>
                  </a:lnTo>
                  <a:lnTo>
                    <a:pt x="32" y="32"/>
                  </a:lnTo>
                  <a:lnTo>
                    <a:pt x="7" y="51"/>
                  </a:lnTo>
                  <a:lnTo>
                    <a:pt x="7" y="7"/>
                  </a:lnTo>
                  <a:lnTo>
                    <a:pt x="3" y="7"/>
                  </a:lnTo>
                  <a:lnTo>
                    <a:pt x="1" y="8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77">
              <a:extLst>
                <a:ext uri="{FF2B5EF4-FFF2-40B4-BE49-F238E27FC236}">
                  <a16:creationId xmlns:a16="http://schemas.microsoft.com/office/drawing/2014/main" id="{A87C3828-6D4D-4577-A48D-6CB9F1034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5175" y="936625"/>
              <a:ext cx="58738" cy="80963"/>
            </a:xfrm>
            <a:custGeom>
              <a:avLst/>
              <a:gdLst>
                <a:gd name="T0" fmla="*/ 0 w 37"/>
                <a:gd name="T1" fmla="*/ 0 h 51"/>
                <a:gd name="T2" fmla="*/ 0 w 37"/>
                <a:gd name="T3" fmla="*/ 51 h 51"/>
                <a:gd name="T4" fmla="*/ 37 w 37"/>
                <a:gd name="T5" fmla="*/ 25 h 51"/>
                <a:gd name="T6" fmla="*/ 0 w 37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" h="51">
                  <a:moveTo>
                    <a:pt x="0" y="0"/>
                  </a:moveTo>
                  <a:lnTo>
                    <a:pt x="0" y="51"/>
                  </a:lnTo>
                  <a:lnTo>
                    <a:pt x="37" y="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78">
              <a:extLst>
                <a:ext uri="{FF2B5EF4-FFF2-40B4-BE49-F238E27FC236}">
                  <a16:creationId xmlns:a16="http://schemas.microsoft.com/office/drawing/2014/main" id="{C03C544B-17C8-44B2-84AC-C8B822105755}"/>
                </a:ext>
              </a:extLst>
            </p:cNvPr>
            <p:cNvSpPr>
              <a:spLocks/>
            </p:cNvSpPr>
            <p:nvPr/>
          </p:nvSpPr>
          <p:spPr bwMode="auto">
            <a:xfrm>
              <a:off x="9650413" y="925513"/>
              <a:ext cx="71438" cy="103188"/>
            </a:xfrm>
            <a:custGeom>
              <a:avLst/>
              <a:gdLst>
                <a:gd name="T0" fmla="*/ 3 w 45"/>
                <a:gd name="T1" fmla="*/ 7 h 65"/>
                <a:gd name="T2" fmla="*/ 0 w 45"/>
                <a:gd name="T3" fmla="*/ 7 h 65"/>
                <a:gd name="T4" fmla="*/ 0 w 45"/>
                <a:gd name="T5" fmla="*/ 65 h 65"/>
                <a:gd name="T6" fmla="*/ 45 w 45"/>
                <a:gd name="T7" fmla="*/ 32 h 65"/>
                <a:gd name="T8" fmla="*/ 0 w 45"/>
                <a:gd name="T9" fmla="*/ 0 h 65"/>
                <a:gd name="T10" fmla="*/ 0 w 45"/>
                <a:gd name="T11" fmla="*/ 7 h 65"/>
                <a:gd name="T12" fmla="*/ 3 w 45"/>
                <a:gd name="T13" fmla="*/ 7 h 65"/>
                <a:gd name="T14" fmla="*/ 2 w 45"/>
                <a:gd name="T15" fmla="*/ 8 h 65"/>
                <a:gd name="T16" fmla="*/ 33 w 45"/>
                <a:gd name="T17" fmla="*/ 32 h 65"/>
                <a:gd name="T18" fmla="*/ 7 w 45"/>
                <a:gd name="T19" fmla="*/ 51 h 65"/>
                <a:gd name="T20" fmla="*/ 7 w 45"/>
                <a:gd name="T21" fmla="*/ 7 h 65"/>
                <a:gd name="T22" fmla="*/ 3 w 45"/>
                <a:gd name="T23" fmla="*/ 7 h 65"/>
                <a:gd name="T24" fmla="*/ 2 w 45"/>
                <a:gd name="T25" fmla="*/ 8 h 65"/>
                <a:gd name="T26" fmla="*/ 3 w 45"/>
                <a:gd name="T27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65">
                  <a:moveTo>
                    <a:pt x="3" y="7"/>
                  </a:moveTo>
                  <a:lnTo>
                    <a:pt x="0" y="7"/>
                  </a:lnTo>
                  <a:lnTo>
                    <a:pt x="0" y="65"/>
                  </a:lnTo>
                  <a:lnTo>
                    <a:pt x="45" y="32"/>
                  </a:lnTo>
                  <a:lnTo>
                    <a:pt x="0" y="0"/>
                  </a:lnTo>
                  <a:lnTo>
                    <a:pt x="0" y="7"/>
                  </a:lnTo>
                  <a:lnTo>
                    <a:pt x="3" y="7"/>
                  </a:lnTo>
                  <a:lnTo>
                    <a:pt x="2" y="8"/>
                  </a:lnTo>
                  <a:lnTo>
                    <a:pt x="33" y="32"/>
                  </a:lnTo>
                  <a:lnTo>
                    <a:pt x="7" y="51"/>
                  </a:lnTo>
                  <a:lnTo>
                    <a:pt x="7" y="7"/>
                  </a:lnTo>
                  <a:lnTo>
                    <a:pt x="3" y="7"/>
                  </a:lnTo>
                  <a:lnTo>
                    <a:pt x="2" y="8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79">
              <a:extLst>
                <a:ext uri="{FF2B5EF4-FFF2-40B4-BE49-F238E27FC236}">
                  <a16:creationId xmlns:a16="http://schemas.microsoft.com/office/drawing/2014/main" id="{094965CF-DFBE-4AE7-ADE1-DC0753389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7263" y="936625"/>
              <a:ext cx="55563" cy="80963"/>
            </a:xfrm>
            <a:custGeom>
              <a:avLst/>
              <a:gdLst>
                <a:gd name="T0" fmla="*/ 0 w 35"/>
                <a:gd name="T1" fmla="*/ 0 h 51"/>
                <a:gd name="T2" fmla="*/ 0 w 35"/>
                <a:gd name="T3" fmla="*/ 51 h 51"/>
                <a:gd name="T4" fmla="*/ 35 w 35"/>
                <a:gd name="T5" fmla="*/ 25 h 51"/>
                <a:gd name="T6" fmla="*/ 0 w 35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1">
                  <a:moveTo>
                    <a:pt x="0" y="0"/>
                  </a:moveTo>
                  <a:lnTo>
                    <a:pt x="0" y="51"/>
                  </a:lnTo>
                  <a:lnTo>
                    <a:pt x="35" y="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80">
              <a:extLst>
                <a:ext uri="{FF2B5EF4-FFF2-40B4-BE49-F238E27FC236}">
                  <a16:creationId xmlns:a16="http://schemas.microsoft.com/office/drawing/2014/main" id="{70C144F5-9F7C-4973-B873-36F27D53C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842500" y="925513"/>
              <a:ext cx="68263" cy="103188"/>
            </a:xfrm>
            <a:custGeom>
              <a:avLst/>
              <a:gdLst>
                <a:gd name="T0" fmla="*/ 3 w 43"/>
                <a:gd name="T1" fmla="*/ 7 h 65"/>
                <a:gd name="T2" fmla="*/ 0 w 43"/>
                <a:gd name="T3" fmla="*/ 7 h 65"/>
                <a:gd name="T4" fmla="*/ 0 w 43"/>
                <a:gd name="T5" fmla="*/ 65 h 65"/>
                <a:gd name="T6" fmla="*/ 43 w 43"/>
                <a:gd name="T7" fmla="*/ 32 h 65"/>
                <a:gd name="T8" fmla="*/ 0 w 43"/>
                <a:gd name="T9" fmla="*/ 0 h 65"/>
                <a:gd name="T10" fmla="*/ 0 w 43"/>
                <a:gd name="T11" fmla="*/ 7 h 65"/>
                <a:gd name="T12" fmla="*/ 3 w 43"/>
                <a:gd name="T13" fmla="*/ 7 h 65"/>
                <a:gd name="T14" fmla="*/ 0 w 43"/>
                <a:gd name="T15" fmla="*/ 8 h 65"/>
                <a:gd name="T16" fmla="*/ 33 w 43"/>
                <a:gd name="T17" fmla="*/ 32 h 65"/>
                <a:gd name="T18" fmla="*/ 7 w 43"/>
                <a:gd name="T19" fmla="*/ 51 h 65"/>
                <a:gd name="T20" fmla="*/ 7 w 43"/>
                <a:gd name="T21" fmla="*/ 7 h 65"/>
                <a:gd name="T22" fmla="*/ 3 w 43"/>
                <a:gd name="T23" fmla="*/ 7 h 65"/>
                <a:gd name="T24" fmla="*/ 0 w 43"/>
                <a:gd name="T25" fmla="*/ 8 h 65"/>
                <a:gd name="T26" fmla="*/ 3 w 43"/>
                <a:gd name="T27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3" h="65">
                  <a:moveTo>
                    <a:pt x="3" y="7"/>
                  </a:moveTo>
                  <a:lnTo>
                    <a:pt x="0" y="7"/>
                  </a:lnTo>
                  <a:lnTo>
                    <a:pt x="0" y="65"/>
                  </a:lnTo>
                  <a:lnTo>
                    <a:pt x="43" y="32"/>
                  </a:lnTo>
                  <a:lnTo>
                    <a:pt x="0" y="0"/>
                  </a:lnTo>
                  <a:lnTo>
                    <a:pt x="0" y="7"/>
                  </a:lnTo>
                  <a:lnTo>
                    <a:pt x="3" y="7"/>
                  </a:lnTo>
                  <a:lnTo>
                    <a:pt x="0" y="8"/>
                  </a:lnTo>
                  <a:lnTo>
                    <a:pt x="33" y="32"/>
                  </a:lnTo>
                  <a:lnTo>
                    <a:pt x="7" y="51"/>
                  </a:lnTo>
                  <a:lnTo>
                    <a:pt x="7" y="7"/>
                  </a:lnTo>
                  <a:lnTo>
                    <a:pt x="3" y="7"/>
                  </a:lnTo>
                  <a:lnTo>
                    <a:pt x="0" y="8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81">
              <a:extLst>
                <a:ext uri="{FF2B5EF4-FFF2-40B4-BE49-F238E27FC236}">
                  <a16:creationId xmlns:a16="http://schemas.microsoft.com/office/drawing/2014/main" id="{818D368F-08C6-45F1-98BE-B0A78ABD23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7763" y="936625"/>
              <a:ext cx="53975" cy="80963"/>
            </a:xfrm>
            <a:custGeom>
              <a:avLst/>
              <a:gdLst>
                <a:gd name="T0" fmla="*/ 0 w 34"/>
                <a:gd name="T1" fmla="*/ 0 h 51"/>
                <a:gd name="T2" fmla="*/ 0 w 34"/>
                <a:gd name="T3" fmla="*/ 51 h 51"/>
                <a:gd name="T4" fmla="*/ 34 w 34"/>
                <a:gd name="T5" fmla="*/ 25 h 51"/>
                <a:gd name="T6" fmla="*/ 0 w 3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1">
                  <a:moveTo>
                    <a:pt x="0" y="0"/>
                  </a:moveTo>
                  <a:lnTo>
                    <a:pt x="0" y="51"/>
                  </a:lnTo>
                  <a:lnTo>
                    <a:pt x="34" y="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82">
              <a:extLst>
                <a:ext uri="{FF2B5EF4-FFF2-40B4-BE49-F238E27FC236}">
                  <a16:creationId xmlns:a16="http://schemas.microsoft.com/office/drawing/2014/main" id="{B46F0277-38EA-47E0-9F29-92DB38DA86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31413" y="925513"/>
              <a:ext cx="71438" cy="103188"/>
            </a:xfrm>
            <a:custGeom>
              <a:avLst/>
              <a:gdLst>
                <a:gd name="T0" fmla="*/ 4 w 45"/>
                <a:gd name="T1" fmla="*/ 7 h 65"/>
                <a:gd name="T2" fmla="*/ 0 w 45"/>
                <a:gd name="T3" fmla="*/ 7 h 65"/>
                <a:gd name="T4" fmla="*/ 0 w 45"/>
                <a:gd name="T5" fmla="*/ 65 h 65"/>
                <a:gd name="T6" fmla="*/ 45 w 45"/>
                <a:gd name="T7" fmla="*/ 32 h 65"/>
                <a:gd name="T8" fmla="*/ 0 w 45"/>
                <a:gd name="T9" fmla="*/ 0 h 65"/>
                <a:gd name="T10" fmla="*/ 0 w 45"/>
                <a:gd name="T11" fmla="*/ 7 h 65"/>
                <a:gd name="T12" fmla="*/ 4 w 45"/>
                <a:gd name="T13" fmla="*/ 7 h 65"/>
                <a:gd name="T14" fmla="*/ 2 w 45"/>
                <a:gd name="T15" fmla="*/ 8 h 65"/>
                <a:gd name="T16" fmla="*/ 33 w 45"/>
                <a:gd name="T17" fmla="*/ 32 h 65"/>
                <a:gd name="T18" fmla="*/ 7 w 45"/>
                <a:gd name="T19" fmla="*/ 51 h 65"/>
                <a:gd name="T20" fmla="*/ 7 w 45"/>
                <a:gd name="T21" fmla="*/ 7 h 65"/>
                <a:gd name="T22" fmla="*/ 4 w 45"/>
                <a:gd name="T23" fmla="*/ 7 h 65"/>
                <a:gd name="T24" fmla="*/ 2 w 45"/>
                <a:gd name="T25" fmla="*/ 8 h 65"/>
                <a:gd name="T26" fmla="*/ 4 w 45"/>
                <a:gd name="T27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65">
                  <a:moveTo>
                    <a:pt x="4" y="7"/>
                  </a:moveTo>
                  <a:lnTo>
                    <a:pt x="0" y="7"/>
                  </a:lnTo>
                  <a:lnTo>
                    <a:pt x="0" y="65"/>
                  </a:lnTo>
                  <a:lnTo>
                    <a:pt x="45" y="32"/>
                  </a:lnTo>
                  <a:lnTo>
                    <a:pt x="0" y="0"/>
                  </a:lnTo>
                  <a:lnTo>
                    <a:pt x="0" y="7"/>
                  </a:lnTo>
                  <a:lnTo>
                    <a:pt x="4" y="7"/>
                  </a:lnTo>
                  <a:lnTo>
                    <a:pt x="2" y="8"/>
                  </a:lnTo>
                  <a:lnTo>
                    <a:pt x="33" y="32"/>
                  </a:lnTo>
                  <a:lnTo>
                    <a:pt x="7" y="51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8"/>
                  </a:ln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83">
              <a:extLst>
                <a:ext uri="{FF2B5EF4-FFF2-40B4-BE49-F238E27FC236}">
                  <a16:creationId xmlns:a16="http://schemas.microsoft.com/office/drawing/2014/main" id="{3280BD7F-9C62-4EDF-81EF-06F5F1E82F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6675" y="936625"/>
              <a:ext cx="57150" cy="80963"/>
            </a:xfrm>
            <a:custGeom>
              <a:avLst/>
              <a:gdLst>
                <a:gd name="T0" fmla="*/ 0 w 36"/>
                <a:gd name="T1" fmla="*/ 0 h 51"/>
                <a:gd name="T2" fmla="*/ 0 w 36"/>
                <a:gd name="T3" fmla="*/ 51 h 51"/>
                <a:gd name="T4" fmla="*/ 36 w 36"/>
                <a:gd name="T5" fmla="*/ 25 h 51"/>
                <a:gd name="T6" fmla="*/ 0 w 36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51">
                  <a:moveTo>
                    <a:pt x="0" y="0"/>
                  </a:moveTo>
                  <a:lnTo>
                    <a:pt x="0" y="51"/>
                  </a:lnTo>
                  <a:lnTo>
                    <a:pt x="36" y="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84">
              <a:extLst>
                <a:ext uri="{FF2B5EF4-FFF2-40B4-BE49-F238E27FC236}">
                  <a16:creationId xmlns:a16="http://schemas.microsoft.com/office/drawing/2014/main" id="{A404D0E1-6891-4F79-8FBC-9C38DF599B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20325" y="925513"/>
              <a:ext cx="71438" cy="103188"/>
            </a:xfrm>
            <a:custGeom>
              <a:avLst/>
              <a:gdLst>
                <a:gd name="T0" fmla="*/ 4 w 45"/>
                <a:gd name="T1" fmla="*/ 7 h 65"/>
                <a:gd name="T2" fmla="*/ 0 w 45"/>
                <a:gd name="T3" fmla="*/ 7 h 65"/>
                <a:gd name="T4" fmla="*/ 0 w 45"/>
                <a:gd name="T5" fmla="*/ 65 h 65"/>
                <a:gd name="T6" fmla="*/ 45 w 45"/>
                <a:gd name="T7" fmla="*/ 32 h 65"/>
                <a:gd name="T8" fmla="*/ 0 w 45"/>
                <a:gd name="T9" fmla="*/ 0 h 65"/>
                <a:gd name="T10" fmla="*/ 0 w 45"/>
                <a:gd name="T11" fmla="*/ 7 h 65"/>
                <a:gd name="T12" fmla="*/ 4 w 45"/>
                <a:gd name="T13" fmla="*/ 7 h 65"/>
                <a:gd name="T14" fmla="*/ 2 w 45"/>
                <a:gd name="T15" fmla="*/ 8 h 65"/>
                <a:gd name="T16" fmla="*/ 33 w 45"/>
                <a:gd name="T17" fmla="*/ 32 h 65"/>
                <a:gd name="T18" fmla="*/ 7 w 45"/>
                <a:gd name="T19" fmla="*/ 51 h 65"/>
                <a:gd name="T20" fmla="*/ 7 w 45"/>
                <a:gd name="T21" fmla="*/ 7 h 65"/>
                <a:gd name="T22" fmla="*/ 4 w 45"/>
                <a:gd name="T23" fmla="*/ 7 h 65"/>
                <a:gd name="T24" fmla="*/ 2 w 45"/>
                <a:gd name="T25" fmla="*/ 8 h 65"/>
                <a:gd name="T26" fmla="*/ 4 w 45"/>
                <a:gd name="T27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65">
                  <a:moveTo>
                    <a:pt x="4" y="7"/>
                  </a:moveTo>
                  <a:lnTo>
                    <a:pt x="0" y="7"/>
                  </a:lnTo>
                  <a:lnTo>
                    <a:pt x="0" y="65"/>
                  </a:lnTo>
                  <a:lnTo>
                    <a:pt x="45" y="32"/>
                  </a:lnTo>
                  <a:lnTo>
                    <a:pt x="0" y="0"/>
                  </a:lnTo>
                  <a:lnTo>
                    <a:pt x="0" y="7"/>
                  </a:lnTo>
                  <a:lnTo>
                    <a:pt x="4" y="7"/>
                  </a:lnTo>
                  <a:lnTo>
                    <a:pt x="2" y="8"/>
                  </a:lnTo>
                  <a:lnTo>
                    <a:pt x="33" y="32"/>
                  </a:lnTo>
                  <a:lnTo>
                    <a:pt x="7" y="51"/>
                  </a:lnTo>
                  <a:lnTo>
                    <a:pt x="7" y="7"/>
                  </a:lnTo>
                  <a:lnTo>
                    <a:pt x="4" y="7"/>
                  </a:lnTo>
                  <a:lnTo>
                    <a:pt x="2" y="8"/>
                  </a:ln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85">
              <a:extLst>
                <a:ext uri="{FF2B5EF4-FFF2-40B4-BE49-F238E27FC236}">
                  <a16:creationId xmlns:a16="http://schemas.microsoft.com/office/drawing/2014/main" id="{10F068FC-BF96-46F1-8F25-52D96B005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8763" y="936625"/>
              <a:ext cx="53975" cy="80963"/>
            </a:xfrm>
            <a:custGeom>
              <a:avLst/>
              <a:gdLst>
                <a:gd name="T0" fmla="*/ 0 w 34"/>
                <a:gd name="T1" fmla="*/ 0 h 51"/>
                <a:gd name="T2" fmla="*/ 0 w 34"/>
                <a:gd name="T3" fmla="*/ 51 h 51"/>
                <a:gd name="T4" fmla="*/ 34 w 34"/>
                <a:gd name="T5" fmla="*/ 25 h 51"/>
                <a:gd name="T6" fmla="*/ 0 w 34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51">
                  <a:moveTo>
                    <a:pt x="0" y="0"/>
                  </a:moveTo>
                  <a:lnTo>
                    <a:pt x="0" y="51"/>
                  </a:lnTo>
                  <a:lnTo>
                    <a:pt x="34" y="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86">
              <a:extLst>
                <a:ext uri="{FF2B5EF4-FFF2-40B4-BE49-F238E27FC236}">
                  <a16:creationId xmlns:a16="http://schemas.microsoft.com/office/drawing/2014/main" id="{6B6260BB-6B54-4286-A923-FBAB0693C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12413" y="925513"/>
              <a:ext cx="69850" cy="103188"/>
            </a:xfrm>
            <a:custGeom>
              <a:avLst/>
              <a:gdLst>
                <a:gd name="T0" fmla="*/ 4 w 44"/>
                <a:gd name="T1" fmla="*/ 7 h 65"/>
                <a:gd name="T2" fmla="*/ 0 w 44"/>
                <a:gd name="T3" fmla="*/ 7 h 65"/>
                <a:gd name="T4" fmla="*/ 0 w 44"/>
                <a:gd name="T5" fmla="*/ 65 h 65"/>
                <a:gd name="T6" fmla="*/ 44 w 44"/>
                <a:gd name="T7" fmla="*/ 32 h 65"/>
                <a:gd name="T8" fmla="*/ 0 w 44"/>
                <a:gd name="T9" fmla="*/ 0 h 65"/>
                <a:gd name="T10" fmla="*/ 0 w 44"/>
                <a:gd name="T11" fmla="*/ 7 h 65"/>
                <a:gd name="T12" fmla="*/ 4 w 44"/>
                <a:gd name="T13" fmla="*/ 7 h 65"/>
                <a:gd name="T14" fmla="*/ 0 w 44"/>
                <a:gd name="T15" fmla="*/ 8 h 65"/>
                <a:gd name="T16" fmla="*/ 33 w 44"/>
                <a:gd name="T17" fmla="*/ 32 h 65"/>
                <a:gd name="T18" fmla="*/ 7 w 44"/>
                <a:gd name="T19" fmla="*/ 51 h 65"/>
                <a:gd name="T20" fmla="*/ 7 w 44"/>
                <a:gd name="T21" fmla="*/ 7 h 65"/>
                <a:gd name="T22" fmla="*/ 4 w 44"/>
                <a:gd name="T23" fmla="*/ 7 h 65"/>
                <a:gd name="T24" fmla="*/ 0 w 44"/>
                <a:gd name="T25" fmla="*/ 8 h 65"/>
                <a:gd name="T26" fmla="*/ 4 w 44"/>
                <a:gd name="T27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4" h="65">
                  <a:moveTo>
                    <a:pt x="4" y="7"/>
                  </a:moveTo>
                  <a:lnTo>
                    <a:pt x="0" y="7"/>
                  </a:lnTo>
                  <a:lnTo>
                    <a:pt x="0" y="65"/>
                  </a:lnTo>
                  <a:lnTo>
                    <a:pt x="44" y="32"/>
                  </a:lnTo>
                  <a:lnTo>
                    <a:pt x="0" y="0"/>
                  </a:lnTo>
                  <a:lnTo>
                    <a:pt x="0" y="7"/>
                  </a:lnTo>
                  <a:lnTo>
                    <a:pt x="4" y="7"/>
                  </a:lnTo>
                  <a:lnTo>
                    <a:pt x="0" y="8"/>
                  </a:lnTo>
                  <a:lnTo>
                    <a:pt x="33" y="32"/>
                  </a:lnTo>
                  <a:lnTo>
                    <a:pt x="7" y="51"/>
                  </a:lnTo>
                  <a:lnTo>
                    <a:pt x="7" y="7"/>
                  </a:lnTo>
                  <a:lnTo>
                    <a:pt x="4" y="7"/>
                  </a:lnTo>
                  <a:lnTo>
                    <a:pt x="0" y="8"/>
                  </a:lnTo>
                  <a:lnTo>
                    <a:pt x="4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87">
              <a:extLst>
                <a:ext uri="{FF2B5EF4-FFF2-40B4-BE49-F238E27FC236}">
                  <a16:creationId xmlns:a16="http://schemas.microsoft.com/office/drawing/2014/main" id="{1D823EBA-4529-4AB2-BFC2-D5FD4F716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7675" y="936625"/>
              <a:ext cx="55563" cy="80963"/>
            </a:xfrm>
            <a:custGeom>
              <a:avLst/>
              <a:gdLst>
                <a:gd name="T0" fmla="*/ 0 w 35"/>
                <a:gd name="T1" fmla="*/ 0 h 51"/>
                <a:gd name="T2" fmla="*/ 0 w 35"/>
                <a:gd name="T3" fmla="*/ 51 h 51"/>
                <a:gd name="T4" fmla="*/ 35 w 35"/>
                <a:gd name="T5" fmla="*/ 25 h 51"/>
                <a:gd name="T6" fmla="*/ 0 w 35"/>
                <a:gd name="T7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51">
                  <a:moveTo>
                    <a:pt x="0" y="0"/>
                  </a:moveTo>
                  <a:lnTo>
                    <a:pt x="0" y="51"/>
                  </a:lnTo>
                  <a:lnTo>
                    <a:pt x="35" y="2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88">
              <a:extLst>
                <a:ext uri="{FF2B5EF4-FFF2-40B4-BE49-F238E27FC236}">
                  <a16:creationId xmlns:a16="http://schemas.microsoft.com/office/drawing/2014/main" id="{303B74B5-8F02-448B-8E7C-991BCF2C0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2913" y="925513"/>
              <a:ext cx="71438" cy="103188"/>
            </a:xfrm>
            <a:custGeom>
              <a:avLst/>
              <a:gdLst>
                <a:gd name="T0" fmla="*/ 3 w 45"/>
                <a:gd name="T1" fmla="*/ 7 h 65"/>
                <a:gd name="T2" fmla="*/ 0 w 45"/>
                <a:gd name="T3" fmla="*/ 7 h 65"/>
                <a:gd name="T4" fmla="*/ 0 w 45"/>
                <a:gd name="T5" fmla="*/ 65 h 65"/>
                <a:gd name="T6" fmla="*/ 45 w 45"/>
                <a:gd name="T7" fmla="*/ 32 h 65"/>
                <a:gd name="T8" fmla="*/ 0 w 45"/>
                <a:gd name="T9" fmla="*/ 0 h 65"/>
                <a:gd name="T10" fmla="*/ 0 w 45"/>
                <a:gd name="T11" fmla="*/ 7 h 65"/>
                <a:gd name="T12" fmla="*/ 3 w 45"/>
                <a:gd name="T13" fmla="*/ 7 h 65"/>
                <a:gd name="T14" fmla="*/ 1 w 45"/>
                <a:gd name="T15" fmla="*/ 8 h 65"/>
                <a:gd name="T16" fmla="*/ 32 w 45"/>
                <a:gd name="T17" fmla="*/ 32 h 65"/>
                <a:gd name="T18" fmla="*/ 6 w 45"/>
                <a:gd name="T19" fmla="*/ 51 h 65"/>
                <a:gd name="T20" fmla="*/ 6 w 45"/>
                <a:gd name="T21" fmla="*/ 7 h 65"/>
                <a:gd name="T22" fmla="*/ 3 w 45"/>
                <a:gd name="T23" fmla="*/ 7 h 65"/>
                <a:gd name="T24" fmla="*/ 1 w 45"/>
                <a:gd name="T25" fmla="*/ 8 h 65"/>
                <a:gd name="T26" fmla="*/ 3 w 45"/>
                <a:gd name="T27" fmla="*/ 7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5" h="65">
                  <a:moveTo>
                    <a:pt x="3" y="7"/>
                  </a:moveTo>
                  <a:lnTo>
                    <a:pt x="0" y="7"/>
                  </a:lnTo>
                  <a:lnTo>
                    <a:pt x="0" y="65"/>
                  </a:lnTo>
                  <a:lnTo>
                    <a:pt x="45" y="32"/>
                  </a:lnTo>
                  <a:lnTo>
                    <a:pt x="0" y="0"/>
                  </a:lnTo>
                  <a:lnTo>
                    <a:pt x="0" y="7"/>
                  </a:lnTo>
                  <a:lnTo>
                    <a:pt x="3" y="7"/>
                  </a:lnTo>
                  <a:lnTo>
                    <a:pt x="1" y="8"/>
                  </a:lnTo>
                  <a:lnTo>
                    <a:pt x="32" y="32"/>
                  </a:lnTo>
                  <a:lnTo>
                    <a:pt x="6" y="51"/>
                  </a:lnTo>
                  <a:lnTo>
                    <a:pt x="6" y="7"/>
                  </a:lnTo>
                  <a:lnTo>
                    <a:pt x="3" y="7"/>
                  </a:lnTo>
                  <a:lnTo>
                    <a:pt x="1" y="8"/>
                  </a:lnTo>
                  <a:lnTo>
                    <a:pt x="3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589CB19F-E3F6-44FD-8098-229FFA06F483}"/>
              </a:ext>
            </a:extLst>
          </p:cNvPr>
          <p:cNvSpPr/>
          <p:nvPr userDrawn="1"/>
        </p:nvSpPr>
        <p:spPr>
          <a:xfrm>
            <a:off x="10933430" y="5599430"/>
            <a:ext cx="1258570" cy="1258570"/>
          </a:xfrm>
          <a:custGeom>
            <a:avLst/>
            <a:gdLst>
              <a:gd name="connsiteX0" fmla="*/ 1258570 w 1258570"/>
              <a:gd name="connsiteY0" fmla="*/ 0 h 1258570"/>
              <a:gd name="connsiteX1" fmla="*/ 1258570 w 1258570"/>
              <a:gd name="connsiteY1" fmla="*/ 143049 h 1258570"/>
              <a:gd name="connsiteX2" fmla="*/ 143049 w 1258570"/>
              <a:gd name="connsiteY2" fmla="*/ 1258570 h 1258570"/>
              <a:gd name="connsiteX3" fmla="*/ 0 w 1258570"/>
              <a:gd name="connsiteY3" fmla="*/ 1258570 h 1258570"/>
              <a:gd name="connsiteX4" fmla="*/ 1258570 w 1258570"/>
              <a:gd name="connsiteY4" fmla="*/ 0 h 1258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58570" h="1258570">
                <a:moveTo>
                  <a:pt x="1258570" y="0"/>
                </a:moveTo>
                <a:lnTo>
                  <a:pt x="1258570" y="143049"/>
                </a:lnTo>
                <a:cubicBezTo>
                  <a:pt x="642485" y="143049"/>
                  <a:pt x="143049" y="642485"/>
                  <a:pt x="143049" y="1258570"/>
                </a:cubicBezTo>
                <a:lnTo>
                  <a:pt x="0" y="1258570"/>
                </a:lnTo>
                <a:cubicBezTo>
                  <a:pt x="0" y="563481"/>
                  <a:pt x="563481" y="0"/>
                  <a:pt x="1258570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240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89" name="文本占位符 78">
            <a:extLst>
              <a:ext uri="{FF2B5EF4-FFF2-40B4-BE49-F238E27FC236}">
                <a16:creationId xmlns:a16="http://schemas.microsoft.com/office/drawing/2014/main" id="{EC8BDB96-FE87-4FC4-904E-14AF4A846054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5204688" y="1882866"/>
            <a:ext cx="1779314" cy="1207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en-US" altLang="zh-CN" sz="8000" dirty="0" smtClean="0">
                <a:solidFill>
                  <a:schemeClr val="bg1"/>
                </a:solidFill>
                <a:effectLst>
                  <a:outerShdw blurRad="228600" dist="114300" dir="5400000" algn="t" rotWithShape="0">
                    <a:schemeClr val="accent1">
                      <a:lumMod val="75000"/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lvl="0" algn="ctr"/>
            <a:r>
              <a:rPr lang="en-US" altLang="zh-CN" dirty="0"/>
              <a:t>01</a:t>
            </a:r>
          </a:p>
        </p:txBody>
      </p:sp>
      <p:sp>
        <p:nvSpPr>
          <p:cNvPr id="90" name="文本占位符 78">
            <a:extLst>
              <a:ext uri="{FF2B5EF4-FFF2-40B4-BE49-F238E27FC236}">
                <a16:creationId xmlns:a16="http://schemas.microsoft.com/office/drawing/2014/main" id="{FC09D3A2-1AE2-43CF-895C-B68ABD08127B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688036" y="2871289"/>
            <a:ext cx="4789214" cy="1095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7200" dirty="0" smtClean="0">
                <a:solidFill>
                  <a:schemeClr val="bg1"/>
                </a:solidFill>
                <a:effectLst>
                  <a:outerShdw blurRad="228600" dist="114300" dir="5400000" algn="t" rotWithShape="0">
                    <a:schemeClr val="accent1">
                      <a:lumMod val="75000"/>
                      <a:alpha val="20000"/>
                    </a:schemeClr>
                  </a:outerShdw>
                </a:effectLst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 dirty="0"/>
              <a:t>活动定位</a:t>
            </a:r>
          </a:p>
        </p:txBody>
      </p:sp>
      <p:sp>
        <p:nvSpPr>
          <p:cNvPr id="91" name="文本占位符 78">
            <a:extLst>
              <a:ext uri="{FF2B5EF4-FFF2-40B4-BE49-F238E27FC236}">
                <a16:creationId xmlns:a16="http://schemas.microsoft.com/office/drawing/2014/main" id="{FB62AEC9-249C-42CB-979D-3549F6BBB060}"/>
              </a:ext>
            </a:extLst>
          </p:cNvPr>
          <p:cNvSpPr>
            <a:spLocks noGrp="1"/>
          </p:cNvSpPr>
          <p:nvPr userDrawn="1">
            <p:ph type="body" sz="quarter" idx="16" hasCustomPrompt="1"/>
          </p:nvPr>
        </p:nvSpPr>
        <p:spPr>
          <a:xfrm>
            <a:off x="4319451" y="3858080"/>
            <a:ext cx="349213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 algn="dist">
              <a:buNone/>
              <a:defRPr lang="en-US" altLang="zh-CN" sz="1200" i="1" dirty="0" smtClean="0">
                <a:solidFill>
                  <a:schemeClr val="bg1"/>
                </a:solidFill>
                <a:effectLst>
                  <a:outerShdw blurRad="228600" dist="114300" dir="5400000" algn="t" rotWithShape="0">
                    <a:schemeClr val="accent1">
                      <a:lumMod val="75000"/>
                      <a:alpha val="20000"/>
                    </a:schemeClr>
                  </a:outerShdw>
                </a:effectLst>
                <a:ea typeface="+mj-ea"/>
              </a:defRPr>
            </a:lvl1pPr>
          </a:lstStyle>
          <a:p>
            <a:pPr marL="0" lvl="0" algn="dist"/>
            <a:r>
              <a:rPr lang="en-US" altLang="zh-CN" dirty="0"/>
              <a:t>Activities positioning</a:t>
            </a:r>
          </a:p>
        </p:txBody>
      </p:sp>
    </p:spTree>
    <p:extLst>
      <p:ext uri="{BB962C8B-B14F-4D97-AF65-F5344CB8AC3E}">
        <p14:creationId xmlns:p14="http://schemas.microsoft.com/office/powerpoint/2010/main" val="415822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2">
            <a:extLst>
              <a:ext uri="{FF2B5EF4-FFF2-40B4-BE49-F238E27FC236}">
                <a16:creationId xmlns:a16="http://schemas.microsoft.com/office/drawing/2014/main" id="{5C1F0030-F15C-4953-B3F6-AC16E1F5EB40}"/>
              </a:ext>
            </a:extLst>
          </p:cNvPr>
          <p:cNvSpPr/>
          <p:nvPr userDrawn="1"/>
        </p:nvSpPr>
        <p:spPr>
          <a:xfrm rot="2372721">
            <a:off x="-290297" y="-218343"/>
            <a:ext cx="1211139" cy="1575261"/>
          </a:xfrm>
          <a:custGeom>
            <a:avLst/>
            <a:gdLst>
              <a:gd name="connsiteX0" fmla="*/ 0 w 1211139"/>
              <a:gd name="connsiteY0" fmla="*/ 549372 h 1575261"/>
              <a:gd name="connsiteX1" fmla="*/ 665367 w 1211139"/>
              <a:gd name="connsiteY1" fmla="*/ 0 h 1575261"/>
              <a:gd name="connsiteX2" fmla="*/ 803707 w 1211139"/>
              <a:gd name="connsiteY2" fmla="*/ 75089 h 1575261"/>
              <a:gd name="connsiteX3" fmla="*/ 1211139 w 1211139"/>
              <a:gd name="connsiteY3" fmla="*/ 841377 h 1575261"/>
              <a:gd name="connsiteX4" fmla="*/ 874848 w 1211139"/>
              <a:gd name="connsiteY4" fmla="*/ 1554467 h 1575261"/>
              <a:gd name="connsiteX5" fmla="*/ 847041 w 1211139"/>
              <a:gd name="connsiteY5" fmla="*/ 1575261 h 157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11139" h="1575261">
                <a:moveTo>
                  <a:pt x="0" y="549372"/>
                </a:moveTo>
                <a:lnTo>
                  <a:pt x="665367" y="0"/>
                </a:lnTo>
                <a:lnTo>
                  <a:pt x="803707" y="75089"/>
                </a:lnTo>
                <a:cubicBezTo>
                  <a:pt x="1049522" y="241158"/>
                  <a:pt x="1211139" y="522394"/>
                  <a:pt x="1211139" y="841377"/>
                </a:cubicBezTo>
                <a:cubicBezTo>
                  <a:pt x="1211139" y="1128462"/>
                  <a:pt x="1080230" y="1384971"/>
                  <a:pt x="874848" y="1554467"/>
                </a:cubicBezTo>
                <a:lnTo>
                  <a:pt x="847041" y="1575261"/>
                </a:lnTo>
                <a:close/>
              </a:path>
            </a:pathLst>
          </a:custGeom>
          <a:gradFill>
            <a:gsLst>
              <a:gs pos="8000">
                <a:schemeClr val="accent2"/>
              </a:gs>
              <a:gs pos="98000">
                <a:schemeClr val="accent1">
                  <a:alpha val="59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F91A7239-B91B-4C14-B0C9-9271C6A23D79}"/>
              </a:ext>
            </a:extLst>
          </p:cNvPr>
          <p:cNvSpPr/>
          <p:nvPr userDrawn="1"/>
        </p:nvSpPr>
        <p:spPr>
          <a:xfrm rot="19902258">
            <a:off x="1177697" y="280467"/>
            <a:ext cx="190575" cy="190575"/>
          </a:xfrm>
          <a:prstGeom prst="ellipse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>
                  <a:alpha val="34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3397FAA3-980E-4BB2-A448-5CFE8602A7A9}"/>
              </a:ext>
            </a:extLst>
          </p:cNvPr>
          <p:cNvSpPr/>
          <p:nvPr userDrawn="1"/>
        </p:nvSpPr>
        <p:spPr>
          <a:xfrm rot="19902258">
            <a:off x="449143" y="1271629"/>
            <a:ext cx="121276" cy="121276"/>
          </a:xfrm>
          <a:prstGeom prst="ellipse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>
                  <a:alpha val="2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2" name="文本占位符 78">
            <a:extLst>
              <a:ext uri="{FF2B5EF4-FFF2-40B4-BE49-F238E27FC236}">
                <a16:creationId xmlns:a16="http://schemas.microsoft.com/office/drawing/2014/main" id="{7F760C21-423D-49CD-AF52-C42684EC93E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8650" y="476705"/>
            <a:ext cx="3225720" cy="53835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>
              <a:buNone/>
              <a:defRPr lang="zh-CN" altLang="en-US" sz="3200" dirty="0" smtClean="0">
                <a:latin typeface="+mj-ea"/>
                <a:ea typeface="+mj-ea"/>
              </a:defRPr>
            </a:lvl1pPr>
          </a:lstStyle>
          <a:p>
            <a:pPr marL="0" lvl="0"/>
            <a:r>
              <a:rPr lang="zh-CN" altLang="en-US" dirty="0"/>
              <a:t>在这里添加标题</a:t>
            </a:r>
          </a:p>
        </p:txBody>
      </p:sp>
      <p:sp>
        <p:nvSpPr>
          <p:cNvPr id="33" name="文本占位符 78">
            <a:extLst>
              <a:ext uri="{FF2B5EF4-FFF2-40B4-BE49-F238E27FC236}">
                <a16:creationId xmlns:a16="http://schemas.microsoft.com/office/drawing/2014/main" id="{8FDCEC73-7976-4673-B85F-FF1B25B94E1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8169" y="911045"/>
            <a:ext cx="278320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0" indent="0" algn="dist">
              <a:buNone/>
              <a:defRPr lang="en-US" altLang="zh-CN" sz="1000" i="1" dirty="0" smtClean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marL="0" lvl="0" algn="dist"/>
            <a:r>
              <a:rPr lang="en-US" altLang="zh-CN" dirty="0"/>
              <a:t>Add the title here</a:t>
            </a: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D64E259C-A011-4627-8BD4-E5D6598DA027}"/>
              </a:ext>
            </a:extLst>
          </p:cNvPr>
          <p:cNvGrpSpPr/>
          <p:nvPr userDrawn="1"/>
        </p:nvGrpSpPr>
        <p:grpSpPr>
          <a:xfrm rot="382770">
            <a:off x="11637011" y="5727303"/>
            <a:ext cx="770847" cy="1259286"/>
            <a:chOff x="3101310" y="5364566"/>
            <a:chExt cx="1283371" cy="2096565"/>
          </a:xfrm>
        </p:grpSpPr>
        <p:sp>
          <p:nvSpPr>
            <p:cNvPr id="21" name="Freeform 7">
              <a:extLst>
                <a:ext uri="{FF2B5EF4-FFF2-40B4-BE49-F238E27FC236}">
                  <a16:creationId xmlns:a16="http://schemas.microsoft.com/office/drawing/2014/main" id="{8107E0DC-6406-49C9-B730-96268BBCD2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177" y="5364566"/>
              <a:ext cx="219734" cy="371000"/>
            </a:xfrm>
            <a:custGeom>
              <a:avLst/>
              <a:gdLst>
                <a:gd name="T0" fmla="*/ 295 w 295"/>
                <a:gd name="T1" fmla="*/ 497 h 497"/>
                <a:gd name="T2" fmla="*/ 112 w 295"/>
                <a:gd name="T3" fmla="*/ 19 h 497"/>
                <a:gd name="T4" fmla="*/ 295 w 295"/>
                <a:gd name="T5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5" h="497">
                  <a:moveTo>
                    <a:pt x="295" y="497"/>
                  </a:moveTo>
                  <a:cubicBezTo>
                    <a:pt x="295" y="497"/>
                    <a:pt x="224" y="0"/>
                    <a:pt x="112" y="19"/>
                  </a:cubicBezTo>
                  <a:cubicBezTo>
                    <a:pt x="0" y="39"/>
                    <a:pt x="295" y="497"/>
                    <a:pt x="295" y="4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6">
              <a:extLst>
                <a:ext uri="{FF2B5EF4-FFF2-40B4-BE49-F238E27FC236}">
                  <a16:creationId xmlns:a16="http://schemas.microsoft.com/office/drawing/2014/main" id="{14C8CA00-3742-4401-B4F0-C13EF9261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801" y="5526520"/>
              <a:ext cx="617802" cy="494401"/>
            </a:xfrm>
            <a:custGeom>
              <a:avLst/>
              <a:gdLst>
                <a:gd name="T0" fmla="*/ 828 w 828"/>
                <a:gd name="T1" fmla="*/ 662 h 662"/>
                <a:gd name="T2" fmla="*/ 181 w 828"/>
                <a:gd name="T3" fmla="*/ 86 h 662"/>
                <a:gd name="T4" fmla="*/ 828 w 828"/>
                <a:gd name="T5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8" h="662">
                  <a:moveTo>
                    <a:pt x="828" y="662"/>
                  </a:moveTo>
                  <a:cubicBezTo>
                    <a:pt x="828" y="662"/>
                    <a:pt x="363" y="0"/>
                    <a:pt x="181" y="86"/>
                  </a:cubicBezTo>
                  <a:cubicBezTo>
                    <a:pt x="0" y="172"/>
                    <a:pt x="828" y="662"/>
                    <a:pt x="828" y="6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D4FAE6B9-FF97-47F9-AAFB-EF882774E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424" y="6855272"/>
              <a:ext cx="690250" cy="539780"/>
            </a:xfrm>
            <a:custGeom>
              <a:avLst/>
              <a:gdLst>
                <a:gd name="T0" fmla="*/ 854 w 926"/>
                <a:gd name="T1" fmla="*/ 253 h 723"/>
                <a:gd name="T2" fmla="*/ 726 w 926"/>
                <a:gd name="T3" fmla="*/ 4 h 723"/>
                <a:gd name="T4" fmla="*/ 539 w 926"/>
                <a:gd name="T5" fmla="*/ 44 h 723"/>
                <a:gd name="T6" fmla="*/ 712 w 926"/>
                <a:gd name="T7" fmla="*/ 193 h 723"/>
                <a:gd name="T8" fmla="*/ 502 w 926"/>
                <a:gd name="T9" fmla="*/ 51 h 723"/>
                <a:gd name="T10" fmla="*/ 244 w 926"/>
                <a:gd name="T11" fmla="*/ 210 h 723"/>
                <a:gd name="T12" fmla="*/ 462 w 926"/>
                <a:gd name="T13" fmla="*/ 283 h 723"/>
                <a:gd name="T14" fmla="*/ 169 w 926"/>
                <a:gd name="T15" fmla="*/ 277 h 723"/>
                <a:gd name="T16" fmla="*/ 74 w 926"/>
                <a:gd name="T17" fmla="*/ 521 h 723"/>
                <a:gd name="T18" fmla="*/ 257 w 926"/>
                <a:gd name="T19" fmla="*/ 609 h 723"/>
                <a:gd name="T20" fmla="*/ 430 w 926"/>
                <a:gd name="T21" fmla="*/ 457 h 723"/>
                <a:gd name="T22" fmla="*/ 322 w 926"/>
                <a:gd name="T23" fmla="*/ 651 h 723"/>
                <a:gd name="T24" fmla="*/ 598 w 926"/>
                <a:gd name="T25" fmla="*/ 632 h 723"/>
                <a:gd name="T26" fmla="*/ 673 w 926"/>
                <a:gd name="T27" fmla="*/ 416 h 723"/>
                <a:gd name="T28" fmla="*/ 752 w 926"/>
                <a:gd name="T29" fmla="*/ 373 h 723"/>
                <a:gd name="T30" fmla="*/ 658 w 926"/>
                <a:gd name="T31" fmla="*/ 563 h 723"/>
                <a:gd name="T32" fmla="*/ 733 w 926"/>
                <a:gd name="T33" fmla="*/ 624 h 723"/>
                <a:gd name="T34" fmla="*/ 890 w 926"/>
                <a:gd name="T35" fmla="*/ 332 h 723"/>
                <a:gd name="T36" fmla="*/ 854 w 926"/>
                <a:gd name="T37" fmla="*/ 25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6" h="723">
                  <a:moveTo>
                    <a:pt x="854" y="253"/>
                  </a:moveTo>
                  <a:cubicBezTo>
                    <a:pt x="854" y="253"/>
                    <a:pt x="899" y="32"/>
                    <a:pt x="726" y="4"/>
                  </a:cubicBezTo>
                  <a:cubicBezTo>
                    <a:pt x="726" y="4"/>
                    <a:pt x="608" y="0"/>
                    <a:pt x="539" y="44"/>
                  </a:cubicBezTo>
                  <a:cubicBezTo>
                    <a:pt x="539" y="44"/>
                    <a:pt x="735" y="158"/>
                    <a:pt x="712" y="193"/>
                  </a:cubicBezTo>
                  <a:cubicBezTo>
                    <a:pt x="689" y="228"/>
                    <a:pt x="502" y="51"/>
                    <a:pt x="502" y="51"/>
                  </a:cubicBezTo>
                  <a:cubicBezTo>
                    <a:pt x="502" y="51"/>
                    <a:pt x="291" y="143"/>
                    <a:pt x="244" y="210"/>
                  </a:cubicBezTo>
                  <a:cubicBezTo>
                    <a:pt x="244" y="210"/>
                    <a:pt x="493" y="255"/>
                    <a:pt x="462" y="283"/>
                  </a:cubicBezTo>
                  <a:cubicBezTo>
                    <a:pt x="430" y="311"/>
                    <a:pt x="169" y="277"/>
                    <a:pt x="169" y="277"/>
                  </a:cubicBezTo>
                  <a:cubicBezTo>
                    <a:pt x="169" y="277"/>
                    <a:pt x="0" y="413"/>
                    <a:pt x="74" y="521"/>
                  </a:cubicBezTo>
                  <a:cubicBezTo>
                    <a:pt x="147" y="629"/>
                    <a:pt x="231" y="628"/>
                    <a:pt x="257" y="609"/>
                  </a:cubicBezTo>
                  <a:cubicBezTo>
                    <a:pt x="284" y="591"/>
                    <a:pt x="414" y="436"/>
                    <a:pt x="430" y="457"/>
                  </a:cubicBezTo>
                  <a:cubicBezTo>
                    <a:pt x="447" y="478"/>
                    <a:pt x="390" y="609"/>
                    <a:pt x="322" y="651"/>
                  </a:cubicBezTo>
                  <a:cubicBezTo>
                    <a:pt x="322" y="651"/>
                    <a:pt x="534" y="723"/>
                    <a:pt x="598" y="632"/>
                  </a:cubicBezTo>
                  <a:cubicBezTo>
                    <a:pt x="662" y="542"/>
                    <a:pt x="633" y="471"/>
                    <a:pt x="673" y="416"/>
                  </a:cubicBezTo>
                  <a:cubicBezTo>
                    <a:pt x="714" y="361"/>
                    <a:pt x="760" y="335"/>
                    <a:pt x="752" y="373"/>
                  </a:cubicBezTo>
                  <a:cubicBezTo>
                    <a:pt x="743" y="411"/>
                    <a:pt x="659" y="490"/>
                    <a:pt x="658" y="563"/>
                  </a:cubicBezTo>
                  <a:cubicBezTo>
                    <a:pt x="658" y="635"/>
                    <a:pt x="651" y="688"/>
                    <a:pt x="733" y="624"/>
                  </a:cubicBezTo>
                  <a:cubicBezTo>
                    <a:pt x="816" y="560"/>
                    <a:pt x="926" y="412"/>
                    <a:pt x="890" y="332"/>
                  </a:cubicBezTo>
                  <a:cubicBezTo>
                    <a:pt x="854" y="253"/>
                    <a:pt x="854" y="253"/>
                    <a:pt x="854" y="2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47A0FDB3-2DE6-4C8B-AF45-1591E17ED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621" y="6949216"/>
              <a:ext cx="669551" cy="259540"/>
            </a:xfrm>
            <a:custGeom>
              <a:avLst/>
              <a:gdLst>
                <a:gd name="T0" fmla="*/ 0 w 897"/>
                <a:gd name="T1" fmla="*/ 347 h 347"/>
                <a:gd name="T2" fmla="*/ 687 w 897"/>
                <a:gd name="T3" fmla="*/ 127 h 347"/>
                <a:gd name="T4" fmla="*/ 867 w 897"/>
                <a:gd name="T5" fmla="*/ 212 h 347"/>
                <a:gd name="T6" fmla="*/ 897 w 897"/>
                <a:gd name="T7" fmla="*/ 238 h 347"/>
                <a:gd name="T8" fmla="*/ 723 w 897"/>
                <a:gd name="T9" fmla="*/ 206 h 347"/>
                <a:gd name="T10" fmla="*/ 0 w 897"/>
                <a:gd name="T11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7" h="347">
                  <a:moveTo>
                    <a:pt x="0" y="347"/>
                  </a:moveTo>
                  <a:cubicBezTo>
                    <a:pt x="0" y="347"/>
                    <a:pt x="495" y="45"/>
                    <a:pt x="687" y="127"/>
                  </a:cubicBezTo>
                  <a:cubicBezTo>
                    <a:pt x="687" y="127"/>
                    <a:pt x="753" y="187"/>
                    <a:pt x="867" y="212"/>
                  </a:cubicBezTo>
                  <a:cubicBezTo>
                    <a:pt x="897" y="238"/>
                    <a:pt x="897" y="238"/>
                    <a:pt x="897" y="238"/>
                  </a:cubicBezTo>
                  <a:cubicBezTo>
                    <a:pt x="897" y="238"/>
                    <a:pt x="758" y="194"/>
                    <a:pt x="723" y="206"/>
                  </a:cubicBezTo>
                  <a:cubicBezTo>
                    <a:pt x="723" y="206"/>
                    <a:pt x="672" y="0"/>
                    <a:pt x="0" y="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1">
              <a:extLst>
                <a:ext uri="{FF2B5EF4-FFF2-40B4-BE49-F238E27FC236}">
                  <a16:creationId xmlns:a16="http://schemas.microsoft.com/office/drawing/2014/main" id="{6A9B8972-5ABF-4C23-ABA9-140CEC8F0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310" y="5822683"/>
              <a:ext cx="1283371" cy="972083"/>
            </a:xfrm>
            <a:custGeom>
              <a:avLst/>
              <a:gdLst>
                <a:gd name="T0" fmla="*/ 1361 w 1720"/>
                <a:gd name="T1" fmla="*/ 991 h 1303"/>
                <a:gd name="T2" fmla="*/ 1552 w 1720"/>
                <a:gd name="T3" fmla="*/ 517 h 1303"/>
                <a:gd name="T4" fmla="*/ 1275 w 1720"/>
                <a:gd name="T5" fmla="*/ 306 h 1303"/>
                <a:gd name="T6" fmla="*/ 1275 w 1720"/>
                <a:gd name="T7" fmla="*/ 723 h 1303"/>
                <a:gd name="T8" fmla="*/ 1222 w 1720"/>
                <a:gd name="T9" fmla="*/ 263 h 1303"/>
                <a:gd name="T10" fmla="*/ 695 w 1720"/>
                <a:gd name="T11" fmla="*/ 96 h 1303"/>
                <a:gd name="T12" fmla="*/ 853 w 1720"/>
                <a:gd name="T13" fmla="*/ 484 h 1303"/>
                <a:gd name="T14" fmla="*/ 513 w 1720"/>
                <a:gd name="T15" fmla="*/ 72 h 1303"/>
                <a:gd name="T16" fmla="*/ 62 w 1720"/>
                <a:gd name="T17" fmla="*/ 230 h 1303"/>
                <a:gd name="T18" fmla="*/ 158 w 1720"/>
                <a:gd name="T19" fmla="*/ 589 h 1303"/>
                <a:gd name="T20" fmla="*/ 575 w 1720"/>
                <a:gd name="T21" fmla="*/ 647 h 1303"/>
                <a:gd name="T22" fmla="*/ 177 w 1720"/>
                <a:gd name="T23" fmla="*/ 728 h 1303"/>
                <a:gd name="T24" fmla="*/ 532 w 1720"/>
                <a:gd name="T25" fmla="*/ 1087 h 1303"/>
                <a:gd name="T26" fmla="*/ 920 w 1720"/>
                <a:gd name="T27" fmla="*/ 934 h 1303"/>
                <a:gd name="T28" fmla="*/ 1073 w 1720"/>
                <a:gd name="T29" fmla="*/ 991 h 1303"/>
                <a:gd name="T30" fmla="*/ 700 w 1720"/>
                <a:gd name="T31" fmla="*/ 1088 h 1303"/>
                <a:gd name="T32" fmla="*/ 704 w 1720"/>
                <a:gd name="T33" fmla="*/ 1265 h 1303"/>
                <a:gd name="T34" fmla="*/ 1294 w 1720"/>
                <a:gd name="T35" fmla="*/ 1135 h 1303"/>
                <a:gd name="T36" fmla="*/ 1361 w 1720"/>
                <a:gd name="T37" fmla="*/ 991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0" h="1303">
                  <a:moveTo>
                    <a:pt x="1361" y="991"/>
                  </a:moveTo>
                  <a:cubicBezTo>
                    <a:pt x="1361" y="991"/>
                    <a:pt x="1720" y="790"/>
                    <a:pt x="1552" y="517"/>
                  </a:cubicBezTo>
                  <a:cubicBezTo>
                    <a:pt x="1552" y="517"/>
                    <a:pt x="1418" y="349"/>
                    <a:pt x="1275" y="306"/>
                  </a:cubicBezTo>
                  <a:cubicBezTo>
                    <a:pt x="1275" y="306"/>
                    <a:pt x="1351" y="714"/>
                    <a:pt x="1275" y="723"/>
                  </a:cubicBezTo>
                  <a:cubicBezTo>
                    <a:pt x="1198" y="733"/>
                    <a:pt x="1222" y="263"/>
                    <a:pt x="1222" y="263"/>
                  </a:cubicBezTo>
                  <a:cubicBezTo>
                    <a:pt x="1222" y="263"/>
                    <a:pt x="843" y="81"/>
                    <a:pt x="695" y="96"/>
                  </a:cubicBezTo>
                  <a:cubicBezTo>
                    <a:pt x="695" y="96"/>
                    <a:pt x="930" y="493"/>
                    <a:pt x="853" y="484"/>
                  </a:cubicBezTo>
                  <a:cubicBezTo>
                    <a:pt x="776" y="474"/>
                    <a:pt x="513" y="72"/>
                    <a:pt x="513" y="72"/>
                  </a:cubicBezTo>
                  <a:cubicBezTo>
                    <a:pt x="513" y="72"/>
                    <a:pt x="125" y="0"/>
                    <a:pt x="62" y="230"/>
                  </a:cubicBezTo>
                  <a:cubicBezTo>
                    <a:pt x="0" y="460"/>
                    <a:pt x="101" y="575"/>
                    <a:pt x="158" y="589"/>
                  </a:cubicBezTo>
                  <a:cubicBezTo>
                    <a:pt x="216" y="603"/>
                    <a:pt x="585" y="599"/>
                    <a:pt x="575" y="647"/>
                  </a:cubicBezTo>
                  <a:cubicBezTo>
                    <a:pt x="566" y="694"/>
                    <a:pt x="316" y="771"/>
                    <a:pt x="177" y="728"/>
                  </a:cubicBezTo>
                  <a:cubicBezTo>
                    <a:pt x="177" y="728"/>
                    <a:pt x="331" y="1106"/>
                    <a:pt x="532" y="1087"/>
                  </a:cubicBezTo>
                  <a:cubicBezTo>
                    <a:pt x="733" y="1068"/>
                    <a:pt x="795" y="944"/>
                    <a:pt x="920" y="934"/>
                  </a:cubicBezTo>
                  <a:cubicBezTo>
                    <a:pt x="1045" y="924"/>
                    <a:pt x="1136" y="958"/>
                    <a:pt x="1073" y="991"/>
                  </a:cubicBezTo>
                  <a:cubicBezTo>
                    <a:pt x="1011" y="1025"/>
                    <a:pt x="800" y="1002"/>
                    <a:pt x="700" y="1088"/>
                  </a:cubicBezTo>
                  <a:cubicBezTo>
                    <a:pt x="599" y="1174"/>
                    <a:pt x="518" y="1226"/>
                    <a:pt x="704" y="1265"/>
                  </a:cubicBezTo>
                  <a:cubicBezTo>
                    <a:pt x="891" y="1303"/>
                    <a:pt x="1227" y="1279"/>
                    <a:pt x="1294" y="1135"/>
                  </a:cubicBezTo>
                  <a:cubicBezTo>
                    <a:pt x="1361" y="991"/>
                    <a:pt x="1361" y="991"/>
                    <a:pt x="1361" y="9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D1206A72-735A-4DEF-BD5D-FD4CE077F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441" y="6047989"/>
              <a:ext cx="953771" cy="829574"/>
            </a:xfrm>
            <a:custGeom>
              <a:avLst/>
              <a:gdLst>
                <a:gd name="T0" fmla="*/ 0 w 1279"/>
                <a:gd name="T1" fmla="*/ 0 h 1111"/>
                <a:gd name="T2" fmla="*/ 1121 w 1279"/>
                <a:gd name="T3" fmla="*/ 689 h 1111"/>
                <a:gd name="T4" fmla="*/ 1217 w 1279"/>
                <a:gd name="T5" fmla="*/ 1039 h 1111"/>
                <a:gd name="T6" fmla="*/ 1217 w 1279"/>
                <a:gd name="T7" fmla="*/ 1111 h 1111"/>
                <a:gd name="T8" fmla="*/ 1054 w 1279"/>
                <a:gd name="T9" fmla="*/ 833 h 1111"/>
                <a:gd name="T10" fmla="*/ 0 w 1279"/>
                <a:gd name="T11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9" h="1111">
                  <a:moveTo>
                    <a:pt x="0" y="0"/>
                  </a:moveTo>
                  <a:cubicBezTo>
                    <a:pt x="0" y="0"/>
                    <a:pt x="1006" y="325"/>
                    <a:pt x="1121" y="689"/>
                  </a:cubicBezTo>
                  <a:cubicBezTo>
                    <a:pt x="1121" y="689"/>
                    <a:pt x="1116" y="852"/>
                    <a:pt x="1217" y="1039"/>
                  </a:cubicBezTo>
                  <a:cubicBezTo>
                    <a:pt x="1217" y="1111"/>
                    <a:pt x="1217" y="1111"/>
                    <a:pt x="1217" y="1111"/>
                  </a:cubicBezTo>
                  <a:cubicBezTo>
                    <a:pt x="1217" y="1111"/>
                    <a:pt x="1111" y="867"/>
                    <a:pt x="1054" y="833"/>
                  </a:cubicBezTo>
                  <a:cubicBezTo>
                    <a:pt x="1054" y="833"/>
                    <a:pt x="1279" y="5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03">
              <a:extLst>
                <a:ext uri="{FF2B5EF4-FFF2-40B4-BE49-F238E27FC236}">
                  <a16:creationId xmlns:a16="http://schemas.microsoft.com/office/drawing/2014/main" id="{3BDB24A2-8966-4598-99C8-D9DDFB026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806" y="7246174"/>
              <a:ext cx="265114" cy="214957"/>
            </a:xfrm>
            <a:custGeom>
              <a:avLst/>
              <a:gdLst>
                <a:gd name="T0" fmla="*/ 211 w 355"/>
                <a:gd name="T1" fmla="*/ 275 h 288"/>
                <a:gd name="T2" fmla="*/ 94 w 355"/>
                <a:gd name="T3" fmla="*/ 201 h 288"/>
                <a:gd name="T4" fmla="*/ 206 w 355"/>
                <a:gd name="T5" fmla="*/ 275 h 288"/>
                <a:gd name="T6" fmla="*/ 183 w 355"/>
                <a:gd name="T7" fmla="*/ 273 h 288"/>
                <a:gd name="T8" fmla="*/ 94 w 355"/>
                <a:gd name="T9" fmla="*/ 288 h 288"/>
                <a:gd name="T10" fmla="*/ 355 w 355"/>
                <a:gd name="T11" fmla="*/ 288 h 288"/>
                <a:gd name="T12" fmla="*/ 336 w 355"/>
                <a:gd name="T13" fmla="*/ 264 h 288"/>
                <a:gd name="T14" fmla="*/ 312 w 355"/>
                <a:gd name="T15" fmla="*/ 262 h 288"/>
                <a:gd name="T16" fmla="*/ 295 w 355"/>
                <a:gd name="T17" fmla="*/ 201 h 288"/>
                <a:gd name="T18" fmla="*/ 267 w 355"/>
                <a:gd name="T19" fmla="*/ 268 h 288"/>
                <a:gd name="T20" fmla="*/ 246 w 355"/>
                <a:gd name="T21" fmla="*/ 272 h 288"/>
                <a:gd name="T22" fmla="*/ 94 w 355"/>
                <a:gd name="T23" fmla="*/ 6 h 288"/>
                <a:gd name="T24" fmla="*/ 233 w 355"/>
                <a:gd name="T25" fmla="*/ 273 h 288"/>
                <a:gd name="T26" fmla="*/ 211 w 355"/>
                <a:gd name="T27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5" h="288">
                  <a:moveTo>
                    <a:pt x="211" y="275"/>
                  </a:moveTo>
                  <a:cubicBezTo>
                    <a:pt x="197" y="252"/>
                    <a:pt x="153" y="193"/>
                    <a:pt x="94" y="201"/>
                  </a:cubicBezTo>
                  <a:cubicBezTo>
                    <a:pt x="31" y="209"/>
                    <a:pt x="165" y="251"/>
                    <a:pt x="206" y="275"/>
                  </a:cubicBezTo>
                  <a:cubicBezTo>
                    <a:pt x="197" y="276"/>
                    <a:pt x="189" y="275"/>
                    <a:pt x="183" y="273"/>
                  </a:cubicBezTo>
                  <a:cubicBezTo>
                    <a:pt x="156" y="263"/>
                    <a:pt x="109" y="282"/>
                    <a:pt x="94" y="288"/>
                  </a:cubicBezTo>
                  <a:cubicBezTo>
                    <a:pt x="355" y="288"/>
                    <a:pt x="355" y="288"/>
                    <a:pt x="355" y="288"/>
                  </a:cubicBezTo>
                  <a:cubicBezTo>
                    <a:pt x="353" y="282"/>
                    <a:pt x="348" y="272"/>
                    <a:pt x="336" y="264"/>
                  </a:cubicBezTo>
                  <a:cubicBezTo>
                    <a:pt x="332" y="262"/>
                    <a:pt x="323" y="261"/>
                    <a:pt x="312" y="262"/>
                  </a:cubicBezTo>
                  <a:cubicBezTo>
                    <a:pt x="328" y="244"/>
                    <a:pt x="338" y="185"/>
                    <a:pt x="295" y="201"/>
                  </a:cubicBezTo>
                  <a:cubicBezTo>
                    <a:pt x="264" y="212"/>
                    <a:pt x="264" y="247"/>
                    <a:pt x="267" y="268"/>
                  </a:cubicBezTo>
                  <a:cubicBezTo>
                    <a:pt x="260" y="269"/>
                    <a:pt x="253" y="271"/>
                    <a:pt x="246" y="272"/>
                  </a:cubicBezTo>
                  <a:cubicBezTo>
                    <a:pt x="233" y="205"/>
                    <a:pt x="187" y="11"/>
                    <a:pt x="94" y="6"/>
                  </a:cubicBezTo>
                  <a:cubicBezTo>
                    <a:pt x="0" y="0"/>
                    <a:pt x="174" y="207"/>
                    <a:pt x="233" y="273"/>
                  </a:cubicBezTo>
                  <a:cubicBezTo>
                    <a:pt x="225" y="274"/>
                    <a:pt x="218" y="275"/>
                    <a:pt x="211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3826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4E9E07CF-F07B-476D-BA86-4CEC56EB8E17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658F839B-B26C-4C58-8BFB-20D185197041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标注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48E19E7-CB8B-41F7-81ED-92C6CF3CC92C}"/>
              </a:ext>
            </a:extLst>
          </p:cNvPr>
          <p:cNvSpPr/>
          <p:nvPr userDrawn="1"/>
        </p:nvSpPr>
        <p:spPr>
          <a:xfrm>
            <a:off x="2450801" y="595724"/>
            <a:ext cx="1402001" cy="5666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字体使用 </a:t>
            </a: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行距</a:t>
            </a: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图片出处</a:t>
            </a: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声明</a:t>
            </a: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素材来源</a:t>
            </a: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作者</a:t>
            </a: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2866C11-63B8-4D2B-B742-730A0B988A75}"/>
              </a:ext>
            </a:extLst>
          </p:cNvPr>
          <p:cNvSpPr/>
          <p:nvPr userDrawn="1"/>
        </p:nvSpPr>
        <p:spPr>
          <a:xfrm>
            <a:off x="4159510" y="576674"/>
            <a:ext cx="7074345" cy="5671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中文标题：优设标题黑 （可商用字体）</a:t>
            </a: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中文正文：思源黑体 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Light 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（可商用字体）</a:t>
            </a: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英文标题：思源黑体 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Light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正文 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1.2</a:t>
            </a: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www.pexels.com 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（可商用素材网站）</a:t>
            </a: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r>
              <a:rPr lang="en-US" altLang="zh-CN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www.microsoft.com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（微软官网）</a:t>
            </a:r>
            <a:endParaRPr lang="en-US" altLang="zh-CN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defTabSz="609585">
              <a:lnSpc>
                <a:spcPct val="130000"/>
              </a:lnSpc>
            </a:pPr>
            <a:endParaRPr lang="zh-CN" altLang="en-US" sz="1400" dirty="0">
              <a:solidFill>
                <a:schemeClr val="bg1"/>
              </a:solidFill>
              <a:latin typeface="+mn-ea"/>
              <a:ea typeface="+mn-ea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ea"/>
              <a:ea typeface="+mn-ea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defTabSz="609585">
              <a:lnSpc>
                <a:spcPct val="130000"/>
              </a:lnSpc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图标：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</a:rPr>
              <a:t>iconpark.oceanengine.com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（可商用素材网站）</a:t>
            </a:r>
            <a:endParaRPr lang="en-US" altLang="zh-CN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defTabSz="609585">
              <a:lnSpc>
                <a:spcPct val="130000"/>
              </a:lnSpc>
              <a:defRPr/>
            </a:pP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</a:rPr>
              <a:t>图形：</a:t>
            </a:r>
            <a:r>
              <a:rPr lang="en-US" altLang="zh-CN" sz="1400" dirty="0">
                <a:solidFill>
                  <a:schemeClr val="bg1"/>
                </a:solidFill>
                <a:latin typeface="+mn-ea"/>
                <a:ea typeface="+mn-ea"/>
              </a:rPr>
              <a:t>www.freepik.com/pch-vector</a:t>
            </a:r>
            <a:r>
              <a:rPr lang="zh-CN" altLang="en-US" sz="1400" dirty="0">
                <a:solidFill>
                  <a:schemeClr val="bg1"/>
                </a:solidFill>
                <a:latin typeface="+mn-ea"/>
                <a:ea typeface="+mn-ea"/>
                <a:cs typeface="Segoe UI Light"/>
              </a:rPr>
              <a:t>（可商用素材网站）</a:t>
            </a:r>
            <a:endParaRPr lang="en-US" altLang="zh-CN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400" dirty="0">
              <a:solidFill>
                <a:schemeClr val="bg1"/>
              </a:solidFill>
              <a:latin typeface="+mn-ea"/>
              <a:ea typeface="+mn-ea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400" dirty="0">
                <a:solidFill>
                  <a:schemeClr val="bg1"/>
                </a:solidFill>
                <a:latin typeface="+mn-ea"/>
                <a:ea typeface="+mn-ea"/>
              </a:rPr>
              <a:t>OfficePLUS.cn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3CDC9C1-BD06-4EBF-A304-3C453B8EB0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429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_3Column_Re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65551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240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58" r:id="rId2"/>
    <p:sldLayoutId id="2147483664" r:id="rId3"/>
    <p:sldLayoutId id="2147483665" r:id="rId4"/>
    <p:sldLayoutId id="2147483660" r:id="rId5"/>
    <p:sldLayoutId id="2147483663" r:id="rId6"/>
    <p:sldLayoutId id="2147483666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8">
          <p15:clr>
            <a:srgbClr val="F26B43"/>
          </p15:clr>
        </p15:guide>
        <p15:guide id="2" pos="7242">
          <p15:clr>
            <a:srgbClr val="F26B43"/>
          </p15:clr>
        </p15:guide>
        <p15:guide id="3" orient="horz" pos="346">
          <p15:clr>
            <a:srgbClr val="F26B43"/>
          </p15:clr>
        </p15:guide>
        <p15:guide id="6" orient="horz" pos="397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3" Type="http://schemas.openxmlformats.org/officeDocument/2006/relationships/tags" Target="../tags/tag20.xml"/><Relationship Id="rId7" Type="http://schemas.openxmlformats.org/officeDocument/2006/relationships/slideLayout" Target="../slideLayouts/slideLayout5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7" Type="http://schemas.openxmlformats.org/officeDocument/2006/relationships/tags" Target="../tags/tag30.xml"/><Relationship Id="rId12" Type="http://schemas.openxmlformats.org/officeDocument/2006/relationships/image" Target="../media/image8.jpe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28.xml"/><Relationship Id="rId10" Type="http://schemas.openxmlformats.org/officeDocument/2006/relationships/tags" Target="../tags/tag33.xml"/><Relationship Id="rId4" Type="http://schemas.openxmlformats.org/officeDocument/2006/relationships/tags" Target="../tags/tag27.xml"/><Relationship Id="rId9" Type="http://schemas.openxmlformats.org/officeDocument/2006/relationships/tags" Target="../tags/tag3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1.xml"/><Relationship Id="rId3" Type="http://schemas.openxmlformats.org/officeDocument/2006/relationships/tags" Target="../tags/tag36.xml"/><Relationship Id="rId7" Type="http://schemas.openxmlformats.org/officeDocument/2006/relationships/tags" Target="../tags/tag40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38.xml"/><Relationship Id="rId10" Type="http://schemas.openxmlformats.org/officeDocument/2006/relationships/tags" Target="../tags/tag43.xml"/><Relationship Id="rId4" Type="http://schemas.openxmlformats.org/officeDocument/2006/relationships/tags" Target="../tags/tag37.xml"/><Relationship Id="rId9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4" Type="http://schemas.openxmlformats.org/officeDocument/2006/relationships/notesSlide" Target="../notesSlides/notesSlide14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3" Type="http://schemas.openxmlformats.org/officeDocument/2006/relationships/tags" Target="../tags/tag50.xml"/><Relationship Id="rId7" Type="http://schemas.openxmlformats.org/officeDocument/2006/relationships/tags" Target="../tags/tag54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52.xml"/><Relationship Id="rId10" Type="http://schemas.openxmlformats.org/officeDocument/2006/relationships/tags" Target="../tags/tag57.xml"/><Relationship Id="rId4" Type="http://schemas.openxmlformats.org/officeDocument/2006/relationships/tags" Target="../tags/tag51.xml"/><Relationship Id="rId9" Type="http://schemas.openxmlformats.org/officeDocument/2006/relationships/tags" Target="../tags/tag5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notesSlide" Target="../notesSlides/notesSlide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slideLayout" Target="../slideLayouts/slideLayout5.xml"/><Relationship Id="rId5" Type="http://schemas.openxmlformats.org/officeDocument/2006/relationships/tags" Target="../tags/tag5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3" Type="http://schemas.openxmlformats.org/officeDocument/2006/relationships/tags" Target="../tags/tag13.xml"/><Relationship Id="rId7" Type="http://schemas.openxmlformats.org/officeDocument/2006/relationships/tags" Target="../tags/tag17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9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9A49D43-BFB3-49D4-BFA8-D2AD9A460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6444" y="1642204"/>
            <a:ext cx="4989466" cy="705642"/>
          </a:xfrm>
        </p:spPr>
        <p:txBody>
          <a:bodyPr/>
          <a:lstStyle/>
          <a:p>
            <a:r>
              <a:rPr lang="zh-CN" altLang="en-US" dirty="0"/>
              <a:t>新媒体营销推广之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B52968-80C1-4EAB-BE9F-DEC293E607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9769" y="2225678"/>
            <a:ext cx="8372554" cy="761362"/>
          </a:xfrm>
        </p:spPr>
        <p:txBody>
          <a:bodyPr/>
          <a:lstStyle/>
          <a:p>
            <a:r>
              <a:rPr lang="zh-CN" altLang="en-US" dirty="0">
                <a:gradFill>
                  <a:gsLst>
                    <a:gs pos="21000">
                      <a:schemeClr val="accent2">
                        <a:lumMod val="90000"/>
                      </a:schemeClr>
                    </a:gs>
                    <a:gs pos="47000">
                      <a:schemeClr val="accent1"/>
                    </a:gs>
                  </a:gsLst>
                  <a:lin ang="5400000" scaled="0"/>
                </a:gradFill>
              </a:rPr>
              <a:t>如何策划一个爆款的线上活动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AA14B8-4FE9-4DED-92C9-BCB32A1075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8834" y="3441881"/>
            <a:ext cx="2087559" cy="313932"/>
          </a:xfrm>
        </p:spPr>
        <p:txBody>
          <a:bodyPr/>
          <a:lstStyle/>
          <a:p>
            <a:r>
              <a:rPr lang="zh-CN" altLang="en-US" dirty="0"/>
              <a:t>汇报人：</a:t>
            </a:r>
            <a:r>
              <a:rPr lang="en-US" altLang="zh-CN" dirty="0" err="1"/>
              <a:t>OfficePLUS</a:t>
            </a:r>
            <a:endParaRPr lang="en-US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4D6358-3836-4F5E-855F-D06AEDAAC2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5814" y="3441881"/>
            <a:ext cx="1670650" cy="315343"/>
          </a:xfrm>
        </p:spPr>
        <p:txBody>
          <a:bodyPr/>
          <a:lstStyle/>
          <a:p>
            <a:r>
              <a:rPr lang="en-US" altLang="zh-CN" dirty="0"/>
              <a:t>20XX</a:t>
            </a:r>
            <a:r>
              <a:rPr lang="zh-CN" altLang="en-US" dirty="0"/>
              <a:t>年</a:t>
            </a:r>
            <a:r>
              <a:rPr lang="en-US" altLang="zh-CN" dirty="0"/>
              <a:t>X</a:t>
            </a:r>
            <a:r>
              <a:rPr lang="zh-CN" altLang="en-US" dirty="0"/>
              <a:t>月</a:t>
            </a:r>
            <a:r>
              <a:rPr lang="en-US" altLang="zh-CN" dirty="0"/>
              <a:t>X</a:t>
            </a:r>
            <a:r>
              <a:rPr lang="zh-CN" altLang="en-US" dirty="0"/>
              <a:t>日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9085BB7-FC5E-492C-B524-BB642943C0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3284" y="2987040"/>
            <a:ext cx="7407275" cy="230832"/>
          </a:xfrm>
        </p:spPr>
        <p:txBody>
          <a:bodyPr/>
          <a:lstStyle/>
          <a:p>
            <a:r>
              <a:rPr lang="en-US" altLang="zh-CN" dirty="0"/>
              <a:t>HOW TO DESIGN A HOT STYLE ONLINE ACTIVITIES</a:t>
            </a: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:a16="http://schemas.microsoft.com/office/drawing/2014/main" id="{FA6FBA0F-121F-446D-9460-B6876A9C0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29917"/>
            <a:ext cx="1368020" cy="1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427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椭圆 81">
            <a:extLst>
              <a:ext uri="{FF2B5EF4-FFF2-40B4-BE49-F238E27FC236}">
                <a16:creationId xmlns:a16="http://schemas.microsoft.com/office/drawing/2014/main" id="{DAFEB6AF-237D-4B38-ADC1-61E000BA276A}"/>
              </a:ext>
            </a:extLst>
          </p:cNvPr>
          <p:cNvSpPr/>
          <p:nvPr/>
        </p:nvSpPr>
        <p:spPr>
          <a:xfrm rot="19741494">
            <a:off x="3036494" y="677472"/>
            <a:ext cx="6119011" cy="6119009"/>
          </a:xfrm>
          <a:prstGeom prst="ellipse">
            <a:avLst/>
          </a:prstGeom>
          <a:gradFill flip="none" rotWithShape="1">
            <a:gsLst>
              <a:gs pos="53000">
                <a:schemeClr val="accent1">
                  <a:lumMod val="20000"/>
                  <a:lumOff val="80000"/>
                  <a:alpha val="500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E92453E1-5B35-4374-BFB7-5F9ABE0A7608}"/>
              </a:ext>
            </a:extLst>
          </p:cNvPr>
          <p:cNvGrpSpPr/>
          <p:nvPr/>
        </p:nvGrpSpPr>
        <p:grpSpPr>
          <a:xfrm rot="5400000">
            <a:off x="4448174" y="2089151"/>
            <a:ext cx="3295650" cy="3295650"/>
            <a:chOff x="1133018" y="2416926"/>
            <a:chExt cx="1613396" cy="1613396"/>
          </a:xfrm>
        </p:grpSpPr>
        <p:sp>
          <p:nvSpPr>
            <p:cNvPr id="84" name="椭圆 83">
              <a:extLst>
                <a:ext uri="{FF2B5EF4-FFF2-40B4-BE49-F238E27FC236}">
                  <a16:creationId xmlns:a16="http://schemas.microsoft.com/office/drawing/2014/main" id="{FA50A51D-BF05-4E98-BF4F-0366A8E30FC4}"/>
                </a:ext>
              </a:extLst>
            </p:cNvPr>
            <p:cNvSpPr/>
            <p:nvPr/>
          </p:nvSpPr>
          <p:spPr>
            <a:xfrm rot="19741494">
              <a:off x="1136666" y="2420574"/>
              <a:ext cx="1606100" cy="1606100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22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grpSp>
          <p:nvGrpSpPr>
            <p:cNvPr id="85" name="组合 84">
              <a:extLst>
                <a:ext uri="{FF2B5EF4-FFF2-40B4-BE49-F238E27FC236}">
                  <a16:creationId xmlns:a16="http://schemas.microsoft.com/office/drawing/2014/main" id="{3FA5716F-C52D-46B7-9C80-36E9E69A64C4}"/>
                </a:ext>
              </a:extLst>
            </p:cNvPr>
            <p:cNvGrpSpPr/>
            <p:nvPr/>
          </p:nvGrpSpPr>
          <p:grpSpPr>
            <a:xfrm>
              <a:off x="1133018" y="2416926"/>
              <a:ext cx="1613396" cy="1613396"/>
              <a:chOff x="1133018" y="2416926"/>
              <a:chExt cx="1613396" cy="1613396"/>
            </a:xfrm>
          </p:grpSpPr>
          <p:sp>
            <p:nvSpPr>
              <p:cNvPr id="86" name="弧形 85">
                <a:extLst>
                  <a:ext uri="{FF2B5EF4-FFF2-40B4-BE49-F238E27FC236}">
                    <a16:creationId xmlns:a16="http://schemas.microsoft.com/office/drawing/2014/main" id="{E2444A6F-BFD8-47AE-8845-13AADE162273}"/>
                  </a:ext>
                </a:extLst>
              </p:cNvPr>
              <p:cNvSpPr/>
              <p:nvPr/>
            </p:nvSpPr>
            <p:spPr>
              <a:xfrm rot="15964926">
                <a:off x="1133018" y="2416927"/>
                <a:ext cx="1613396" cy="1613394"/>
              </a:xfrm>
              <a:prstGeom prst="arc">
                <a:avLst/>
              </a:prstGeom>
              <a:noFill/>
              <a:ln w="127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  <p:sp>
            <p:nvSpPr>
              <p:cNvPr id="87" name="弧形 86">
                <a:extLst>
                  <a:ext uri="{FF2B5EF4-FFF2-40B4-BE49-F238E27FC236}">
                    <a16:creationId xmlns:a16="http://schemas.microsoft.com/office/drawing/2014/main" id="{98F75F0E-401C-4414-A086-6844C003D1E7}"/>
                  </a:ext>
                </a:extLst>
              </p:cNvPr>
              <p:cNvSpPr/>
              <p:nvPr/>
            </p:nvSpPr>
            <p:spPr>
              <a:xfrm rot="1556835">
                <a:off x="1133018" y="2416927"/>
                <a:ext cx="1613396" cy="1613394"/>
              </a:xfrm>
              <a:prstGeom prst="arc">
                <a:avLst/>
              </a:prstGeom>
              <a:noFill/>
              <a:ln w="127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  <p:sp>
            <p:nvSpPr>
              <p:cNvPr id="88" name="弧形 87">
                <a:extLst>
                  <a:ext uri="{FF2B5EF4-FFF2-40B4-BE49-F238E27FC236}">
                    <a16:creationId xmlns:a16="http://schemas.microsoft.com/office/drawing/2014/main" id="{829607A1-F782-4B10-9847-18DB6B0C95E6}"/>
                  </a:ext>
                </a:extLst>
              </p:cNvPr>
              <p:cNvSpPr/>
              <p:nvPr/>
            </p:nvSpPr>
            <p:spPr>
              <a:xfrm rot="8766280">
                <a:off x="1133018" y="2416927"/>
                <a:ext cx="1613396" cy="1613394"/>
              </a:xfrm>
              <a:prstGeom prst="arc">
                <a:avLst>
                  <a:gd name="adj1" fmla="val 17711541"/>
                  <a:gd name="adj2" fmla="val 0"/>
                </a:avLst>
              </a:prstGeom>
              <a:noFill/>
              <a:ln w="127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</p:grpSp>
      </p:grpSp>
      <p:sp>
        <p:nvSpPr>
          <p:cNvPr id="89" name="文本框 88">
            <a:extLst>
              <a:ext uri="{FF2B5EF4-FFF2-40B4-BE49-F238E27FC236}">
                <a16:creationId xmlns:a16="http://schemas.microsoft.com/office/drawing/2014/main" id="{3700694F-A467-48B0-9C04-35D551D20D8B}"/>
              </a:ext>
            </a:extLst>
          </p:cNvPr>
          <p:cNvSpPr txBox="1"/>
          <p:nvPr/>
        </p:nvSpPr>
        <p:spPr>
          <a:xfrm>
            <a:off x="612131" y="434389"/>
            <a:ext cx="35693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有效活动形式的标准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CF838D20-6426-4010-B3A1-662FB088D382}"/>
              </a:ext>
            </a:extLst>
          </p:cNvPr>
          <p:cNvSpPr txBox="1"/>
          <p:nvPr/>
        </p:nvSpPr>
        <p:spPr>
          <a:xfrm>
            <a:off x="612129" y="899079"/>
            <a:ext cx="349314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 activities in the form of standard</a:t>
            </a:r>
          </a:p>
        </p:txBody>
      </p: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9624B94D-8669-4753-8B28-CF35198068CA}"/>
              </a:ext>
            </a:extLst>
          </p:cNvPr>
          <p:cNvGrpSpPr/>
          <p:nvPr/>
        </p:nvGrpSpPr>
        <p:grpSpPr>
          <a:xfrm>
            <a:off x="6679812" y="3821411"/>
            <a:ext cx="1507814" cy="1507814"/>
            <a:chOff x="6679812" y="3821411"/>
            <a:chExt cx="1507814" cy="1507814"/>
          </a:xfrm>
        </p:grpSpPr>
        <p:sp>
          <p:nvSpPr>
            <p:cNvPr id="92" name="椭圆 91">
              <a:extLst>
                <a:ext uri="{FF2B5EF4-FFF2-40B4-BE49-F238E27FC236}">
                  <a16:creationId xmlns:a16="http://schemas.microsoft.com/office/drawing/2014/main" id="{6354B966-95A9-45DA-8350-8498C90CF4BC}"/>
                </a:ext>
              </a:extLst>
            </p:cNvPr>
            <p:cNvSpPr/>
            <p:nvPr/>
          </p:nvSpPr>
          <p:spPr>
            <a:xfrm>
              <a:off x="6679812" y="3821411"/>
              <a:ext cx="1507814" cy="150781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93" name="文本框 92">
              <a:extLst>
                <a:ext uri="{FF2B5EF4-FFF2-40B4-BE49-F238E27FC236}">
                  <a16:creationId xmlns:a16="http://schemas.microsoft.com/office/drawing/2014/main" id="{70E62CAA-AECD-46DE-86DB-CEF1AAC93AF9}"/>
                </a:ext>
              </a:extLst>
            </p:cNvPr>
            <p:cNvSpPr txBox="1"/>
            <p:nvPr/>
          </p:nvSpPr>
          <p:spPr>
            <a:xfrm>
              <a:off x="7057655" y="4177238"/>
              <a:ext cx="752129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OPPOSans M" panose="00020600040101010101" pitchFamily="18" charset="-122"/>
                </a:rPr>
                <a:t>内容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OPPOSans M" panose="00020600040101010101" pitchFamily="18" charset="-122"/>
                </a:rPr>
                <a:t>包装</a:t>
              </a: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3FE1CC16-F13B-4098-9296-DF62A1E6B2E3}"/>
              </a:ext>
            </a:extLst>
          </p:cNvPr>
          <p:cNvGrpSpPr/>
          <p:nvPr/>
        </p:nvGrpSpPr>
        <p:grpSpPr>
          <a:xfrm>
            <a:off x="4004375" y="3821411"/>
            <a:ext cx="1507814" cy="1507814"/>
            <a:chOff x="4004375" y="3821411"/>
            <a:chExt cx="1507814" cy="1507814"/>
          </a:xfrm>
        </p:grpSpPr>
        <p:sp>
          <p:nvSpPr>
            <p:cNvPr id="95" name="椭圆 94">
              <a:extLst>
                <a:ext uri="{FF2B5EF4-FFF2-40B4-BE49-F238E27FC236}">
                  <a16:creationId xmlns:a16="http://schemas.microsoft.com/office/drawing/2014/main" id="{7D6409D6-B21C-4EBC-8830-55BCCF98FFF7}"/>
                </a:ext>
              </a:extLst>
            </p:cNvPr>
            <p:cNvSpPr/>
            <p:nvPr/>
          </p:nvSpPr>
          <p:spPr>
            <a:xfrm>
              <a:off x="4004375" y="3821411"/>
              <a:ext cx="1507814" cy="150781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96" name="文本框 95">
              <a:extLst>
                <a:ext uri="{FF2B5EF4-FFF2-40B4-BE49-F238E27FC236}">
                  <a16:creationId xmlns:a16="http://schemas.microsoft.com/office/drawing/2014/main" id="{6668CC16-56A1-4436-8BD1-C8BA814D2B30}"/>
                </a:ext>
              </a:extLst>
            </p:cNvPr>
            <p:cNvSpPr txBox="1"/>
            <p:nvPr/>
          </p:nvSpPr>
          <p:spPr>
            <a:xfrm>
              <a:off x="4373509" y="4177238"/>
              <a:ext cx="752129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OPPOSans M" panose="00020600040101010101" pitchFamily="18" charset="-122"/>
                </a:rPr>
                <a:t>互动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OPPOSans M" panose="00020600040101010101" pitchFamily="18" charset="-122"/>
                </a:rPr>
                <a:t>场景</a:t>
              </a:r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AFB59DC1-0719-48B3-81EE-C1CAF93B2F6A}"/>
              </a:ext>
            </a:extLst>
          </p:cNvPr>
          <p:cNvGrpSpPr/>
          <p:nvPr/>
        </p:nvGrpSpPr>
        <p:grpSpPr>
          <a:xfrm>
            <a:off x="5342093" y="1527940"/>
            <a:ext cx="1507814" cy="1507814"/>
            <a:chOff x="5342093" y="1527940"/>
            <a:chExt cx="1507814" cy="1507814"/>
          </a:xfrm>
        </p:grpSpPr>
        <p:sp>
          <p:nvSpPr>
            <p:cNvPr id="98" name="椭圆 97">
              <a:extLst>
                <a:ext uri="{FF2B5EF4-FFF2-40B4-BE49-F238E27FC236}">
                  <a16:creationId xmlns:a16="http://schemas.microsoft.com/office/drawing/2014/main" id="{0D8BE536-7733-4EA2-99C9-02F11D43A464}"/>
                </a:ext>
              </a:extLst>
            </p:cNvPr>
            <p:cNvSpPr/>
            <p:nvPr/>
          </p:nvSpPr>
          <p:spPr>
            <a:xfrm>
              <a:off x="5342093" y="1527940"/>
              <a:ext cx="1507814" cy="1507814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99" name="文本框 98">
              <a:extLst>
                <a:ext uri="{FF2B5EF4-FFF2-40B4-BE49-F238E27FC236}">
                  <a16:creationId xmlns:a16="http://schemas.microsoft.com/office/drawing/2014/main" id="{4C2AFFEC-E88F-4A4C-9385-A5C224EAF23A}"/>
                </a:ext>
              </a:extLst>
            </p:cNvPr>
            <p:cNvSpPr txBox="1"/>
            <p:nvPr/>
          </p:nvSpPr>
          <p:spPr>
            <a:xfrm>
              <a:off x="5719936" y="1866349"/>
              <a:ext cx="752129" cy="83099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OPPOSans M" panose="00020600040101010101" pitchFamily="18" charset="-122"/>
                </a:rPr>
                <a:t>营销</a:t>
              </a: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OPPOSans M" panose="00020600040101010101" pitchFamily="18" charset="-122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ea"/>
                  <a:ea typeface="+mj-ea"/>
                  <a:cs typeface="OPPOSans M" panose="00020600040101010101" pitchFamily="18" charset="-122"/>
                </a:rPr>
                <a:t>工具</a:t>
              </a:r>
            </a:p>
          </p:txBody>
        </p:sp>
      </p:grpSp>
      <p:cxnSp>
        <p:nvCxnSpPr>
          <p:cNvPr id="100" name="直接连接符 99">
            <a:extLst>
              <a:ext uri="{FF2B5EF4-FFF2-40B4-BE49-F238E27FC236}">
                <a16:creationId xmlns:a16="http://schemas.microsoft.com/office/drawing/2014/main" id="{A176BB0F-5B96-4E24-AB90-57E4CC09DC14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 flipH="1">
            <a:off x="2990850" y="4712070"/>
            <a:ext cx="838201" cy="0"/>
          </a:xfrm>
          <a:prstGeom prst="line">
            <a:avLst/>
          </a:prstGeom>
          <a:ln w="22225" cap="rnd">
            <a:gradFill>
              <a:gsLst>
                <a:gs pos="240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文本框 100">
            <a:extLst>
              <a:ext uri="{FF2B5EF4-FFF2-40B4-BE49-F238E27FC236}">
                <a16:creationId xmlns:a16="http://schemas.microsoft.com/office/drawing/2014/main" id="{621DF7B9-CF96-4372-AA8E-21AAA0A3E019}"/>
              </a:ext>
            </a:extLst>
          </p:cNvPr>
          <p:cNvSpPr txBox="1"/>
          <p:nvPr/>
        </p:nvSpPr>
        <p:spPr>
          <a:xfrm>
            <a:off x="5465762" y="3247509"/>
            <a:ext cx="20986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zh-CN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符合营销</a:t>
            </a:r>
            <a:endParaRPr lang="en-US" altLang="zh-CN" sz="2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/>
            <a:r>
              <a:rPr lang="zh-CN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三</a:t>
            </a:r>
            <a:r>
              <a:rPr lang="zh-CN" altLang="en-US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元</a:t>
            </a:r>
            <a:r>
              <a:rPr lang="zh-CN" altLang="zh-CN" sz="2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关系</a:t>
            </a:r>
          </a:p>
        </p:txBody>
      </p:sp>
      <p:sp>
        <p:nvSpPr>
          <p:cNvPr id="102" name="文本框 101">
            <a:extLst>
              <a:ext uri="{FF2B5EF4-FFF2-40B4-BE49-F238E27FC236}">
                <a16:creationId xmlns:a16="http://schemas.microsoft.com/office/drawing/2014/main" id="{17A0F2A4-389B-4351-A521-57A5E42E819D}"/>
              </a:ext>
            </a:extLst>
          </p:cNvPr>
          <p:cNvSpPr txBox="1"/>
          <p:nvPr/>
        </p:nvSpPr>
        <p:spPr>
          <a:xfrm>
            <a:off x="781050" y="4215834"/>
            <a:ext cx="2076450" cy="1161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400"/>
            </a:lvl1pPr>
          </a:lstStyle>
          <a:p>
            <a:r>
              <a:rPr lang="zh-CN" altLang="en-US" sz="1600" dirty="0"/>
              <a:t>用户在活动中投入情感和时间成本越多，活动本身的价值就越大，但要在合理的范围里</a:t>
            </a:r>
            <a:endParaRPr lang="zh-CN" altLang="zh-CN" sz="1600" dirty="0"/>
          </a:p>
        </p:txBody>
      </p:sp>
      <p:cxnSp>
        <p:nvCxnSpPr>
          <p:cNvPr id="103" name="直接连接符 102">
            <a:extLst>
              <a:ext uri="{FF2B5EF4-FFF2-40B4-BE49-F238E27FC236}">
                <a16:creationId xmlns:a16="http://schemas.microsoft.com/office/drawing/2014/main" id="{D81D328A-1090-4514-B792-ADA1C64EA02B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8112125" y="4712070"/>
            <a:ext cx="1123948" cy="0"/>
          </a:xfrm>
          <a:prstGeom prst="line">
            <a:avLst/>
          </a:prstGeom>
          <a:ln w="22225" cap="rnd">
            <a:gradFill>
              <a:gsLst>
                <a:gs pos="320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文本框 103">
            <a:extLst>
              <a:ext uri="{FF2B5EF4-FFF2-40B4-BE49-F238E27FC236}">
                <a16:creationId xmlns:a16="http://schemas.microsoft.com/office/drawing/2014/main" id="{6DB9D5B5-55D7-46A3-A4E2-1A54D3962C3B}"/>
              </a:ext>
            </a:extLst>
          </p:cNvPr>
          <p:cNvSpPr txBox="1"/>
          <p:nvPr/>
        </p:nvSpPr>
        <p:spPr>
          <a:xfrm flipH="1">
            <a:off x="9398571" y="4389317"/>
            <a:ext cx="2098104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400"/>
            </a:lvl1pPr>
          </a:lstStyle>
          <a:p>
            <a:r>
              <a:rPr lang="zh-CN" altLang="en-US" sz="1600" dirty="0"/>
              <a:t>要让用户看到活动非常心动，立马想要参加</a:t>
            </a:r>
            <a:endParaRPr lang="zh-CN" altLang="zh-CN" sz="1600" dirty="0"/>
          </a:p>
        </p:txBody>
      </p:sp>
      <p:cxnSp>
        <p:nvCxnSpPr>
          <p:cNvPr id="105" name="直接连接符 104">
            <a:extLst>
              <a:ext uri="{FF2B5EF4-FFF2-40B4-BE49-F238E27FC236}">
                <a16:creationId xmlns:a16="http://schemas.microsoft.com/office/drawing/2014/main" id="{B5DB9EBE-F5F0-47AF-B8F3-D28C633E5EC3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7428216" y="2121270"/>
            <a:ext cx="1766584" cy="0"/>
          </a:xfrm>
          <a:prstGeom prst="line">
            <a:avLst/>
          </a:prstGeom>
          <a:ln w="22225" cap="rnd">
            <a:gradFill>
              <a:gsLst>
                <a:gs pos="3200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0" scaled="0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6" name="文本框 105">
            <a:extLst>
              <a:ext uri="{FF2B5EF4-FFF2-40B4-BE49-F238E27FC236}">
                <a16:creationId xmlns:a16="http://schemas.microsoft.com/office/drawing/2014/main" id="{2756F0AD-E2AC-42EE-A109-68E39B340AAD}"/>
              </a:ext>
            </a:extLst>
          </p:cNvPr>
          <p:cNvSpPr txBox="1"/>
          <p:nvPr/>
        </p:nvSpPr>
        <p:spPr>
          <a:xfrm flipH="1">
            <a:off x="9408096" y="1957267"/>
            <a:ext cx="2012379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r" hangingPunct="0">
              <a:lnSpc>
                <a:spcPct val="120000"/>
              </a:lnSpc>
              <a:defRPr sz="1400"/>
            </a:lvl1pPr>
          </a:lstStyle>
          <a:p>
            <a:pPr algn="l"/>
            <a:r>
              <a:rPr lang="zh-CN" altLang="en-US" sz="1600" dirty="0"/>
              <a:t>是将我们活动目的和用户进行链接的桥梁</a:t>
            </a:r>
            <a:endParaRPr lang="zh-CN" altLang="zh-CN" sz="1600" dirty="0"/>
          </a:p>
        </p:txBody>
      </p:sp>
      <p:sp>
        <p:nvSpPr>
          <p:cNvPr id="107" name="77">
            <a:extLst>
              <a:ext uri="{FF2B5EF4-FFF2-40B4-BE49-F238E27FC236}">
                <a16:creationId xmlns:a16="http://schemas.microsoft.com/office/drawing/2014/main" id="{7957F2D7-C9A3-4D72-9B04-19251D040DE4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697150" y="2629337"/>
            <a:ext cx="445686" cy="445686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22000"/>
                </a:schemeClr>
              </a:gs>
              <a:gs pos="49000">
                <a:schemeClr val="accent1">
                  <a:alpha val="11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08" name="椭圆 107">
            <a:extLst>
              <a:ext uri="{FF2B5EF4-FFF2-40B4-BE49-F238E27FC236}">
                <a16:creationId xmlns:a16="http://schemas.microsoft.com/office/drawing/2014/main" id="{13C12046-6EB3-4D02-87AC-7C47D380141C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9640574" y="549275"/>
            <a:ext cx="571813" cy="571811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22000"/>
                </a:schemeClr>
              </a:gs>
              <a:gs pos="49000">
                <a:schemeClr val="accent1">
                  <a:alpha val="11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09" name="椭圆 108">
            <a:extLst>
              <a:ext uri="{FF2B5EF4-FFF2-40B4-BE49-F238E27FC236}">
                <a16:creationId xmlns:a16="http://schemas.microsoft.com/office/drawing/2014/main" id="{2BA80FC9-7E14-40AB-90F9-1918443BE71E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260462" y="6149874"/>
            <a:ext cx="1447692" cy="144769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49000">
                <a:schemeClr val="accent1">
                  <a:alpha val="2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E5D2FC76-DCBB-45D8-BA85-B8BB6178E478}"/>
              </a:ext>
            </a:extLst>
          </p:cNvPr>
          <p:cNvSpPr txBox="1"/>
          <p:nvPr/>
        </p:nvSpPr>
        <p:spPr>
          <a:xfrm>
            <a:off x="796205" y="3810386"/>
            <a:ext cx="9182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gradFill flip="none" rotWithShape="1">
                  <a:gsLst>
                    <a:gs pos="47000">
                      <a:schemeClr val="accent1"/>
                    </a:gs>
                    <a:gs pos="17000">
                      <a:schemeClr val="accent2"/>
                    </a:gs>
                  </a:gsLst>
                  <a:lin ang="5400000" scaled="0"/>
                </a:gradFill>
              </a:rPr>
              <a:t>参与感</a:t>
            </a:r>
          </a:p>
        </p:txBody>
      </p:sp>
      <p:sp>
        <p:nvSpPr>
          <p:cNvPr id="111" name="文本框 110">
            <a:extLst>
              <a:ext uri="{FF2B5EF4-FFF2-40B4-BE49-F238E27FC236}">
                <a16:creationId xmlns:a16="http://schemas.microsoft.com/office/drawing/2014/main" id="{81D8457E-66FD-496D-B2D0-EFA901A87EA1}"/>
              </a:ext>
            </a:extLst>
          </p:cNvPr>
          <p:cNvSpPr txBox="1"/>
          <p:nvPr/>
        </p:nvSpPr>
        <p:spPr>
          <a:xfrm>
            <a:off x="9416331" y="4008171"/>
            <a:ext cx="9182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gradFill flip="none" rotWithShape="1">
                  <a:gsLst>
                    <a:gs pos="47000">
                      <a:schemeClr val="accent1"/>
                    </a:gs>
                    <a:gs pos="17000">
                      <a:schemeClr val="accent2"/>
                    </a:gs>
                  </a:gsLst>
                  <a:lin ang="5400000" scaled="0"/>
                </a:gradFill>
              </a:rPr>
              <a:t>颜值</a:t>
            </a:r>
          </a:p>
        </p:txBody>
      </p:sp>
      <p:sp>
        <p:nvSpPr>
          <p:cNvPr id="112" name="文本框 111">
            <a:extLst>
              <a:ext uri="{FF2B5EF4-FFF2-40B4-BE49-F238E27FC236}">
                <a16:creationId xmlns:a16="http://schemas.microsoft.com/office/drawing/2014/main" id="{78F9FF8A-2A9A-45AA-A01A-AFB08237F000}"/>
              </a:ext>
            </a:extLst>
          </p:cNvPr>
          <p:cNvSpPr txBox="1"/>
          <p:nvPr/>
        </p:nvSpPr>
        <p:spPr>
          <a:xfrm>
            <a:off x="9416331" y="1578734"/>
            <a:ext cx="9182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gradFill flip="none" rotWithShape="1">
                  <a:gsLst>
                    <a:gs pos="47000">
                      <a:schemeClr val="accent1"/>
                    </a:gs>
                    <a:gs pos="17000">
                      <a:schemeClr val="accent2"/>
                    </a:gs>
                  </a:gsLst>
                  <a:lin ang="5400000" scaled="0"/>
                </a:gradFill>
              </a:rPr>
              <a:t>桥梁</a:t>
            </a:r>
          </a:p>
        </p:txBody>
      </p:sp>
    </p:spTree>
    <p:extLst>
      <p:ext uri="{BB962C8B-B14F-4D97-AF65-F5344CB8AC3E}">
        <p14:creationId xmlns:p14="http://schemas.microsoft.com/office/powerpoint/2010/main" val="3890922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0333FDC5-0819-4539-A062-52B7E285EEA6}"/>
              </a:ext>
            </a:extLst>
          </p:cNvPr>
          <p:cNvGrpSpPr/>
          <p:nvPr/>
        </p:nvGrpSpPr>
        <p:grpSpPr>
          <a:xfrm>
            <a:off x="1267890" y="1544638"/>
            <a:ext cx="1194871" cy="1194872"/>
            <a:chOff x="1735659" y="1862138"/>
            <a:chExt cx="1194871" cy="1194872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398E0941-3C75-4162-B72F-AC82024F4797}"/>
                </a:ext>
              </a:extLst>
            </p:cNvPr>
            <p:cNvSpPr/>
            <p:nvPr/>
          </p:nvSpPr>
          <p:spPr>
            <a:xfrm rot="19741494">
              <a:off x="1738360" y="1864840"/>
              <a:ext cx="1189469" cy="1189469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22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5B660598-2363-45E5-BE40-D226266E65EC}"/>
                </a:ext>
              </a:extLst>
            </p:cNvPr>
            <p:cNvGrpSpPr/>
            <p:nvPr/>
          </p:nvGrpSpPr>
          <p:grpSpPr>
            <a:xfrm rot="21154549">
              <a:off x="1735659" y="1862138"/>
              <a:ext cx="1194871" cy="1194872"/>
              <a:chOff x="1133019" y="2416926"/>
              <a:chExt cx="1613394" cy="1613396"/>
            </a:xfrm>
          </p:grpSpPr>
          <p:sp>
            <p:nvSpPr>
              <p:cNvPr id="7" name="弧形 6">
                <a:extLst>
                  <a:ext uri="{FF2B5EF4-FFF2-40B4-BE49-F238E27FC236}">
                    <a16:creationId xmlns:a16="http://schemas.microsoft.com/office/drawing/2014/main" id="{CFA69B02-5DCE-4E24-97ED-057A19A9E62D}"/>
                  </a:ext>
                </a:extLst>
              </p:cNvPr>
              <p:cNvSpPr/>
              <p:nvPr/>
            </p:nvSpPr>
            <p:spPr>
              <a:xfrm rot="18364988">
                <a:off x="1133018" y="2416927"/>
                <a:ext cx="1613396" cy="1613394"/>
              </a:xfrm>
              <a:prstGeom prst="arc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F1D06615-CA2F-4620-8D11-329F6C962931}"/>
                  </a:ext>
                </a:extLst>
              </p:cNvPr>
              <p:cNvSpPr/>
              <p:nvPr/>
            </p:nvSpPr>
            <p:spPr>
              <a:xfrm rot="7564987">
                <a:off x="1133018" y="2416927"/>
                <a:ext cx="1613396" cy="1613394"/>
              </a:xfrm>
              <a:prstGeom prst="arc">
                <a:avLst/>
              </a:prstGeom>
              <a:noFill/>
              <a:ln w="9525"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</p:grp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1518CD67-3411-4DBD-9B33-8105FF3A69FF}"/>
              </a:ext>
            </a:extLst>
          </p:cNvPr>
          <p:cNvGrpSpPr/>
          <p:nvPr/>
        </p:nvGrpSpPr>
        <p:grpSpPr>
          <a:xfrm>
            <a:off x="4088340" y="1544638"/>
            <a:ext cx="1194871" cy="1194872"/>
            <a:chOff x="1735659" y="1862138"/>
            <a:chExt cx="1194871" cy="1194872"/>
          </a:xfrm>
        </p:grpSpPr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D3FD15D3-F61F-4D90-A2B3-69C89D9E6421}"/>
                </a:ext>
              </a:extLst>
            </p:cNvPr>
            <p:cNvSpPr/>
            <p:nvPr/>
          </p:nvSpPr>
          <p:spPr>
            <a:xfrm rot="19741494">
              <a:off x="1738360" y="1864840"/>
              <a:ext cx="1189469" cy="1189469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22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EB84A2A4-ACB4-47B2-B6F8-9EA74D575B5E}"/>
                </a:ext>
              </a:extLst>
            </p:cNvPr>
            <p:cNvGrpSpPr/>
            <p:nvPr/>
          </p:nvGrpSpPr>
          <p:grpSpPr>
            <a:xfrm rot="21154549">
              <a:off x="1735659" y="1862138"/>
              <a:ext cx="1194871" cy="1194872"/>
              <a:chOff x="1133019" y="2416926"/>
              <a:chExt cx="1613394" cy="1613396"/>
            </a:xfrm>
          </p:grpSpPr>
          <p:sp>
            <p:nvSpPr>
              <p:cNvPr id="12" name="弧形 11">
                <a:extLst>
                  <a:ext uri="{FF2B5EF4-FFF2-40B4-BE49-F238E27FC236}">
                    <a16:creationId xmlns:a16="http://schemas.microsoft.com/office/drawing/2014/main" id="{80696B8F-4EF9-4259-95DF-06B4FBA07897}"/>
                  </a:ext>
                </a:extLst>
              </p:cNvPr>
              <p:cNvSpPr/>
              <p:nvPr/>
            </p:nvSpPr>
            <p:spPr>
              <a:xfrm rot="18364988">
                <a:off x="1133018" y="2416927"/>
                <a:ext cx="1613396" cy="1613394"/>
              </a:xfrm>
              <a:prstGeom prst="arc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  <p:sp>
            <p:nvSpPr>
              <p:cNvPr id="13" name="弧形 12">
                <a:extLst>
                  <a:ext uri="{FF2B5EF4-FFF2-40B4-BE49-F238E27FC236}">
                    <a16:creationId xmlns:a16="http://schemas.microsoft.com/office/drawing/2014/main" id="{E27039F9-0419-460A-8DC6-1AE89479157B}"/>
                  </a:ext>
                </a:extLst>
              </p:cNvPr>
              <p:cNvSpPr/>
              <p:nvPr/>
            </p:nvSpPr>
            <p:spPr>
              <a:xfrm rot="7564987">
                <a:off x="1133018" y="2416927"/>
                <a:ext cx="1613396" cy="1613394"/>
              </a:xfrm>
              <a:prstGeom prst="arc">
                <a:avLst/>
              </a:prstGeom>
              <a:noFill/>
              <a:ln w="9525"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</p:grp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326B836-0B17-4D05-BAD5-D1D6BF411139}"/>
              </a:ext>
            </a:extLst>
          </p:cNvPr>
          <p:cNvGrpSpPr/>
          <p:nvPr/>
        </p:nvGrpSpPr>
        <p:grpSpPr>
          <a:xfrm>
            <a:off x="6908790" y="1544638"/>
            <a:ext cx="1194871" cy="1194872"/>
            <a:chOff x="1735659" y="1862138"/>
            <a:chExt cx="1194871" cy="1194872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0462FF50-E33D-4905-9F9A-4DE9E7DBFA4D}"/>
                </a:ext>
              </a:extLst>
            </p:cNvPr>
            <p:cNvSpPr/>
            <p:nvPr/>
          </p:nvSpPr>
          <p:spPr>
            <a:xfrm rot="19741494">
              <a:off x="1738360" y="1864840"/>
              <a:ext cx="1189469" cy="1189469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22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3731F1A6-F50F-4039-8422-5652326D2188}"/>
                </a:ext>
              </a:extLst>
            </p:cNvPr>
            <p:cNvGrpSpPr/>
            <p:nvPr/>
          </p:nvGrpSpPr>
          <p:grpSpPr>
            <a:xfrm rot="21154549">
              <a:off x="1735659" y="1862138"/>
              <a:ext cx="1194871" cy="1194872"/>
              <a:chOff x="1133019" y="2416926"/>
              <a:chExt cx="1613394" cy="1613396"/>
            </a:xfrm>
          </p:grpSpPr>
          <p:sp>
            <p:nvSpPr>
              <p:cNvPr id="17" name="弧形 16">
                <a:extLst>
                  <a:ext uri="{FF2B5EF4-FFF2-40B4-BE49-F238E27FC236}">
                    <a16:creationId xmlns:a16="http://schemas.microsoft.com/office/drawing/2014/main" id="{286FE6C8-D171-4001-AE4E-DF64222E0EA0}"/>
                  </a:ext>
                </a:extLst>
              </p:cNvPr>
              <p:cNvSpPr/>
              <p:nvPr/>
            </p:nvSpPr>
            <p:spPr>
              <a:xfrm rot="18364988">
                <a:off x="1133018" y="2416927"/>
                <a:ext cx="1613396" cy="1613394"/>
              </a:xfrm>
              <a:prstGeom prst="arc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  <p:sp>
            <p:nvSpPr>
              <p:cNvPr id="18" name="弧形 17">
                <a:extLst>
                  <a:ext uri="{FF2B5EF4-FFF2-40B4-BE49-F238E27FC236}">
                    <a16:creationId xmlns:a16="http://schemas.microsoft.com/office/drawing/2014/main" id="{9362D8EE-94C9-4AF1-B991-53ABBCBA4AC2}"/>
                  </a:ext>
                </a:extLst>
              </p:cNvPr>
              <p:cNvSpPr/>
              <p:nvPr/>
            </p:nvSpPr>
            <p:spPr>
              <a:xfrm rot="7564987">
                <a:off x="1133018" y="2416927"/>
                <a:ext cx="1613396" cy="1613394"/>
              </a:xfrm>
              <a:prstGeom prst="arc">
                <a:avLst/>
              </a:prstGeom>
              <a:noFill/>
              <a:ln w="9525"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</p:grp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BFE7F07-EA32-4275-A852-D159EB27936A}"/>
              </a:ext>
            </a:extLst>
          </p:cNvPr>
          <p:cNvGrpSpPr/>
          <p:nvPr/>
        </p:nvGrpSpPr>
        <p:grpSpPr>
          <a:xfrm>
            <a:off x="9729240" y="1544638"/>
            <a:ext cx="1194871" cy="1194872"/>
            <a:chOff x="1735659" y="1862138"/>
            <a:chExt cx="1194871" cy="1194872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0F849BAF-ADF1-452F-A37E-CE70ACBEA1AA}"/>
                </a:ext>
              </a:extLst>
            </p:cNvPr>
            <p:cNvSpPr/>
            <p:nvPr/>
          </p:nvSpPr>
          <p:spPr>
            <a:xfrm rot="19741494">
              <a:off x="1738360" y="1864840"/>
              <a:ext cx="1189469" cy="1189469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22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9AF9B02C-E3C3-403F-B294-F34E7CB0DD95}"/>
                </a:ext>
              </a:extLst>
            </p:cNvPr>
            <p:cNvGrpSpPr/>
            <p:nvPr/>
          </p:nvGrpSpPr>
          <p:grpSpPr>
            <a:xfrm rot="21154549">
              <a:off x="1735659" y="1862138"/>
              <a:ext cx="1194871" cy="1194872"/>
              <a:chOff x="1133019" y="2416926"/>
              <a:chExt cx="1613394" cy="1613396"/>
            </a:xfrm>
          </p:grpSpPr>
          <p:sp>
            <p:nvSpPr>
              <p:cNvPr id="22" name="弧形 21">
                <a:extLst>
                  <a:ext uri="{FF2B5EF4-FFF2-40B4-BE49-F238E27FC236}">
                    <a16:creationId xmlns:a16="http://schemas.microsoft.com/office/drawing/2014/main" id="{45E490CB-83CB-4F6A-97A2-F6212137E954}"/>
                  </a:ext>
                </a:extLst>
              </p:cNvPr>
              <p:cNvSpPr/>
              <p:nvPr/>
            </p:nvSpPr>
            <p:spPr>
              <a:xfrm rot="18364988">
                <a:off x="1133018" y="2416927"/>
                <a:ext cx="1613396" cy="1613394"/>
              </a:xfrm>
              <a:prstGeom prst="arc">
                <a:avLst/>
              </a:prstGeom>
              <a:noFill/>
              <a:ln w="9525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  <p:sp>
            <p:nvSpPr>
              <p:cNvPr id="23" name="弧形 22">
                <a:extLst>
                  <a:ext uri="{FF2B5EF4-FFF2-40B4-BE49-F238E27FC236}">
                    <a16:creationId xmlns:a16="http://schemas.microsoft.com/office/drawing/2014/main" id="{FA23E12F-1392-4307-ACA4-BC9EDE224558}"/>
                  </a:ext>
                </a:extLst>
              </p:cNvPr>
              <p:cNvSpPr/>
              <p:nvPr/>
            </p:nvSpPr>
            <p:spPr>
              <a:xfrm rot="7564987">
                <a:off x="1133018" y="2416927"/>
                <a:ext cx="1613396" cy="1613394"/>
              </a:xfrm>
              <a:prstGeom prst="arc">
                <a:avLst/>
              </a:prstGeom>
              <a:noFill/>
              <a:ln w="9525" cap="rnd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</p:grp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EF453F2C-0102-44B6-A80F-E4650B435ACD}"/>
              </a:ext>
            </a:extLst>
          </p:cNvPr>
          <p:cNvSpPr txBox="1"/>
          <p:nvPr/>
        </p:nvSpPr>
        <p:spPr>
          <a:xfrm>
            <a:off x="612130" y="434389"/>
            <a:ext cx="35451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有效活动</a:t>
            </a:r>
            <a:r>
              <a:rPr lang="en-US" altLang="zh-CN" sz="3200" dirty="0">
                <a:latin typeface="+mj-ea"/>
                <a:ea typeface="+mj-ea"/>
              </a:rPr>
              <a:t>-</a:t>
            </a:r>
            <a:r>
              <a:rPr lang="zh-CN" altLang="en-US" sz="3200" dirty="0">
                <a:latin typeface="+mj-ea"/>
                <a:ea typeface="+mj-ea"/>
              </a:rPr>
              <a:t>营销工具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BEEF03A-9D66-4878-B025-A497787904D8}"/>
              </a:ext>
            </a:extLst>
          </p:cNvPr>
          <p:cNvSpPr txBox="1"/>
          <p:nvPr/>
        </p:nvSpPr>
        <p:spPr>
          <a:xfrm>
            <a:off x="612130" y="899080"/>
            <a:ext cx="32793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 activities - marketing tools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9E7C07C3-47D5-4777-A3E7-DF16B59623AD}"/>
              </a:ext>
            </a:extLst>
          </p:cNvPr>
          <p:cNvSpPr/>
          <p:nvPr/>
        </p:nvSpPr>
        <p:spPr>
          <a:xfrm>
            <a:off x="695325" y="2373195"/>
            <a:ext cx="2340000" cy="372280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B3C5CC44-4D4E-44F1-AE07-054C96457301}"/>
              </a:ext>
            </a:extLst>
          </p:cNvPr>
          <p:cNvSpPr txBox="1"/>
          <p:nvPr/>
        </p:nvSpPr>
        <p:spPr>
          <a:xfrm>
            <a:off x="1205529" y="3105811"/>
            <a:ext cx="13195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gradFill flip="none" rotWithShape="1">
                  <a:gsLst>
                    <a:gs pos="48000">
                      <a:schemeClr val="accent1"/>
                    </a:gs>
                    <a:gs pos="15000">
                      <a:schemeClr val="accent2"/>
                    </a:gs>
                  </a:gsLst>
                  <a:lin ang="5400000" scaled="0"/>
                </a:gradFill>
              </a:rPr>
              <a:t>红包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B63DEAB-2451-4F2D-A69A-0D11629BE627}"/>
              </a:ext>
            </a:extLst>
          </p:cNvPr>
          <p:cNvSpPr txBox="1"/>
          <p:nvPr/>
        </p:nvSpPr>
        <p:spPr>
          <a:xfrm>
            <a:off x="946264" y="3924398"/>
            <a:ext cx="2094906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支某宝付款时的红包</a:t>
            </a:r>
            <a:endParaRPr lang="en-US" altLang="zh-CN" dirty="0"/>
          </a:p>
          <a:p>
            <a:r>
              <a:rPr lang="zh-CN" altLang="en-US" dirty="0"/>
              <a:t>过年集五福的活动</a:t>
            </a: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85E1B8F5-723B-4E48-A468-3F8772789198}"/>
              </a:ext>
            </a:extLst>
          </p:cNvPr>
          <p:cNvSpPr/>
          <p:nvPr/>
        </p:nvSpPr>
        <p:spPr>
          <a:xfrm>
            <a:off x="1460422" y="1737169"/>
            <a:ext cx="809808" cy="809810"/>
          </a:xfrm>
          <a:prstGeom prst="ellipse">
            <a:avLst/>
          </a:pr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CD589F58-EE7A-4E81-B1F1-24CAC7ABFE88}"/>
              </a:ext>
            </a:extLst>
          </p:cNvPr>
          <p:cNvSpPr/>
          <p:nvPr/>
        </p:nvSpPr>
        <p:spPr>
          <a:xfrm>
            <a:off x="3515775" y="2373195"/>
            <a:ext cx="2340000" cy="372280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8F8845C-2FA9-4F85-B710-FBBC36F64B13}"/>
              </a:ext>
            </a:extLst>
          </p:cNvPr>
          <p:cNvSpPr txBox="1"/>
          <p:nvPr/>
        </p:nvSpPr>
        <p:spPr>
          <a:xfrm>
            <a:off x="4025979" y="3105811"/>
            <a:ext cx="13195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gradFill flip="none" rotWithShape="1">
                  <a:gsLst>
                    <a:gs pos="48000">
                      <a:schemeClr val="accent1"/>
                    </a:gs>
                    <a:gs pos="15000">
                      <a:schemeClr val="accent2"/>
                    </a:gs>
                  </a:gsLst>
                  <a:lin ang="5400000" scaled="0"/>
                </a:gradFill>
              </a:rPr>
              <a:t>优惠券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EE6F93D-5ABE-41D3-BC78-8773BAB75593}"/>
              </a:ext>
            </a:extLst>
          </p:cNvPr>
          <p:cNvSpPr txBox="1"/>
          <p:nvPr/>
        </p:nvSpPr>
        <p:spPr>
          <a:xfrm>
            <a:off x="3735453" y="3924398"/>
            <a:ext cx="2094906" cy="866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某东购物满</a:t>
            </a:r>
            <a:r>
              <a:rPr lang="en-US" altLang="zh-CN" dirty="0"/>
              <a:t>200</a:t>
            </a:r>
            <a:r>
              <a:rPr lang="zh-CN" altLang="en-US" dirty="0"/>
              <a:t>减</a:t>
            </a:r>
            <a:r>
              <a:rPr lang="en-US" altLang="zh-CN" dirty="0"/>
              <a:t>50</a:t>
            </a:r>
          </a:p>
          <a:p>
            <a:r>
              <a:rPr lang="zh-CN" altLang="en-US" dirty="0"/>
              <a:t>直播间专享优惠券</a:t>
            </a:r>
            <a:endParaRPr lang="en-US" altLang="zh-CN" dirty="0"/>
          </a:p>
          <a:p>
            <a:endParaRPr lang="zh-CN" altLang="en-US" dirty="0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1DAD945C-7DC9-404B-BF31-BBE7C89B5AD8}"/>
              </a:ext>
            </a:extLst>
          </p:cNvPr>
          <p:cNvSpPr/>
          <p:nvPr/>
        </p:nvSpPr>
        <p:spPr>
          <a:xfrm>
            <a:off x="4280872" y="1737169"/>
            <a:ext cx="809808" cy="809810"/>
          </a:xfrm>
          <a:prstGeom prst="ellipse">
            <a:avLst/>
          </a:pr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673AC1A2-F1DB-4CC5-97FB-B3D1C5D13E78}"/>
              </a:ext>
            </a:extLst>
          </p:cNvPr>
          <p:cNvSpPr/>
          <p:nvPr/>
        </p:nvSpPr>
        <p:spPr>
          <a:xfrm>
            <a:off x="6336225" y="2373195"/>
            <a:ext cx="2340000" cy="372280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1878A3E3-CEED-47D3-BA98-0E22D7467D63}"/>
              </a:ext>
            </a:extLst>
          </p:cNvPr>
          <p:cNvSpPr txBox="1"/>
          <p:nvPr/>
        </p:nvSpPr>
        <p:spPr>
          <a:xfrm>
            <a:off x="6727289" y="3105811"/>
            <a:ext cx="155787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gradFill flip="none" rotWithShape="1">
                  <a:gsLst>
                    <a:gs pos="48000">
                      <a:schemeClr val="accent1"/>
                    </a:gs>
                    <a:gs pos="15000">
                      <a:schemeClr val="accent2"/>
                    </a:gs>
                  </a:gsLst>
                  <a:lin ang="5400000" scaled="0"/>
                </a:gradFill>
              </a:rPr>
              <a:t>新用户专享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91A0CAE2-4A35-481D-A25C-807136909BFA}"/>
              </a:ext>
            </a:extLst>
          </p:cNvPr>
          <p:cNvSpPr txBox="1"/>
          <p:nvPr/>
        </p:nvSpPr>
        <p:spPr>
          <a:xfrm>
            <a:off x="6557580" y="3924398"/>
            <a:ext cx="2094906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某滴专车首单减免</a:t>
            </a:r>
            <a:r>
              <a:rPr lang="en-US" altLang="zh-CN" dirty="0"/>
              <a:t>5</a:t>
            </a:r>
            <a:r>
              <a:rPr lang="zh-CN" altLang="en-US" dirty="0"/>
              <a:t>元某团首单减</a:t>
            </a:r>
            <a:r>
              <a:rPr lang="en-US" altLang="zh-CN" dirty="0"/>
              <a:t>10</a:t>
            </a:r>
            <a:r>
              <a:rPr lang="zh-CN" altLang="en-US" dirty="0"/>
              <a:t>元</a:t>
            </a:r>
            <a:endParaRPr lang="en-US" altLang="zh-CN" dirty="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FEA013BE-F78A-4720-AC82-082CB05CF4DB}"/>
              </a:ext>
            </a:extLst>
          </p:cNvPr>
          <p:cNvSpPr/>
          <p:nvPr/>
        </p:nvSpPr>
        <p:spPr>
          <a:xfrm>
            <a:off x="7101322" y="1737169"/>
            <a:ext cx="809808" cy="809810"/>
          </a:xfrm>
          <a:prstGeom prst="ellipse">
            <a:avLst/>
          </a:pr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ABF3C4B7-35A3-46D6-87AC-FC76F2FD3B97}"/>
              </a:ext>
            </a:extLst>
          </p:cNvPr>
          <p:cNvSpPr/>
          <p:nvPr/>
        </p:nvSpPr>
        <p:spPr>
          <a:xfrm>
            <a:off x="9156675" y="2373195"/>
            <a:ext cx="2340000" cy="3722805"/>
          </a:xfrm>
          <a:prstGeom prst="roundRect">
            <a:avLst>
              <a:gd name="adj" fmla="val 357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B6E14581-D2EC-4FFF-B59D-DAA30B8E2546}"/>
              </a:ext>
            </a:extLst>
          </p:cNvPr>
          <p:cNvSpPr txBox="1"/>
          <p:nvPr/>
        </p:nvSpPr>
        <p:spPr>
          <a:xfrm>
            <a:off x="9666879" y="3105811"/>
            <a:ext cx="13195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gradFill flip="none" rotWithShape="1">
                  <a:gsLst>
                    <a:gs pos="48000">
                      <a:schemeClr val="accent1"/>
                    </a:gs>
                    <a:gs pos="15000">
                      <a:schemeClr val="accent2"/>
                    </a:gs>
                  </a:gsLst>
                  <a:lin ang="5400000" scaled="0"/>
                </a:gradFill>
              </a:rPr>
              <a:t>虚拟服务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5B52A2D7-C344-476A-B23B-F70E70FD8543}"/>
              </a:ext>
            </a:extLst>
          </p:cNvPr>
          <p:cNvSpPr txBox="1"/>
          <p:nvPr/>
        </p:nvSpPr>
        <p:spPr>
          <a:xfrm>
            <a:off x="9482451" y="3924398"/>
            <a:ext cx="2094906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某信星级积分兑换</a:t>
            </a:r>
            <a:endParaRPr lang="en-US" altLang="zh-CN" dirty="0"/>
          </a:p>
          <a:p>
            <a:r>
              <a:rPr lang="zh-CN" altLang="en-US" dirty="0"/>
              <a:t>某讯视频积分兑换</a:t>
            </a: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6E1A7735-5365-4FAC-824F-AED5BAC039A3}"/>
              </a:ext>
            </a:extLst>
          </p:cNvPr>
          <p:cNvSpPr/>
          <p:nvPr/>
        </p:nvSpPr>
        <p:spPr>
          <a:xfrm>
            <a:off x="9921772" y="1737169"/>
            <a:ext cx="809808" cy="809810"/>
          </a:xfrm>
          <a:prstGeom prst="ellipse">
            <a:avLst/>
          </a:pr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41ABE858-9E82-4C22-9B5B-E4DDC3E5C39C}"/>
              </a:ext>
            </a:extLst>
          </p:cNvPr>
          <p:cNvGrpSpPr/>
          <p:nvPr/>
        </p:nvGrpSpPr>
        <p:grpSpPr>
          <a:xfrm>
            <a:off x="1716234" y="1952626"/>
            <a:ext cx="293824" cy="389088"/>
            <a:chOff x="-1204913" y="6327775"/>
            <a:chExt cx="406400" cy="538163"/>
          </a:xfrm>
        </p:grpSpPr>
        <p:sp>
          <p:nvSpPr>
            <p:cNvPr id="43" name="Freeform 13">
              <a:extLst>
                <a:ext uri="{FF2B5EF4-FFF2-40B4-BE49-F238E27FC236}">
                  <a16:creationId xmlns:a16="http://schemas.microsoft.com/office/drawing/2014/main" id="{959B46D8-B6B5-4D48-BFD8-B3E8295E75C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04913" y="6327775"/>
              <a:ext cx="406400" cy="134938"/>
            </a:xfrm>
            <a:custGeom>
              <a:avLst/>
              <a:gdLst>
                <a:gd name="T0" fmla="*/ 256 w 256"/>
                <a:gd name="T1" fmla="*/ 0 h 85"/>
                <a:gd name="T2" fmla="*/ 0 w 256"/>
                <a:gd name="T3" fmla="*/ 0 h 85"/>
                <a:gd name="T4" fmla="*/ 0 w 256"/>
                <a:gd name="T5" fmla="*/ 51 h 85"/>
                <a:gd name="T6" fmla="*/ 127 w 256"/>
                <a:gd name="T7" fmla="*/ 85 h 85"/>
                <a:gd name="T8" fmla="*/ 256 w 256"/>
                <a:gd name="T9" fmla="*/ 51 h 85"/>
                <a:gd name="T10" fmla="*/ 256 w 256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6" h="85">
                  <a:moveTo>
                    <a:pt x="256" y="0"/>
                  </a:moveTo>
                  <a:lnTo>
                    <a:pt x="0" y="0"/>
                  </a:lnTo>
                  <a:lnTo>
                    <a:pt x="0" y="51"/>
                  </a:lnTo>
                  <a:lnTo>
                    <a:pt x="127" y="85"/>
                  </a:lnTo>
                  <a:lnTo>
                    <a:pt x="256" y="51"/>
                  </a:lnTo>
                  <a:lnTo>
                    <a:pt x="256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4">
              <a:extLst>
                <a:ext uri="{FF2B5EF4-FFF2-40B4-BE49-F238E27FC236}">
                  <a16:creationId xmlns:a16="http://schemas.microsoft.com/office/drawing/2014/main" id="{AE1DBD49-4F10-4A4A-BC23-E26AFCDF1257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04913" y="6500813"/>
              <a:ext cx="406400" cy="365125"/>
            </a:xfrm>
            <a:custGeom>
              <a:avLst/>
              <a:gdLst>
                <a:gd name="T0" fmla="*/ 256 w 256"/>
                <a:gd name="T1" fmla="*/ 0 h 230"/>
                <a:gd name="T2" fmla="*/ 256 w 256"/>
                <a:gd name="T3" fmla="*/ 230 h 230"/>
                <a:gd name="T4" fmla="*/ 0 w 256"/>
                <a:gd name="T5" fmla="*/ 230 h 230"/>
                <a:gd name="T6" fmla="*/ 0 w 256"/>
                <a:gd name="T7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6" h="230">
                  <a:moveTo>
                    <a:pt x="256" y="0"/>
                  </a:moveTo>
                  <a:lnTo>
                    <a:pt x="256" y="230"/>
                  </a:lnTo>
                  <a:lnTo>
                    <a:pt x="0" y="230"/>
                  </a:lnTo>
                  <a:lnTo>
                    <a:pt x="0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5">
              <a:extLst>
                <a:ext uri="{FF2B5EF4-FFF2-40B4-BE49-F238E27FC236}">
                  <a16:creationId xmlns:a16="http://schemas.microsoft.com/office/drawing/2014/main" id="{1832CCBC-9062-4BEA-B7A1-909F93C6C1D2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68388" y="6527800"/>
              <a:ext cx="134938" cy="80963"/>
            </a:xfrm>
            <a:custGeom>
              <a:avLst/>
              <a:gdLst>
                <a:gd name="T0" fmla="*/ 0 w 85"/>
                <a:gd name="T1" fmla="*/ 0 h 51"/>
                <a:gd name="T2" fmla="*/ 41 w 85"/>
                <a:gd name="T3" fmla="*/ 51 h 51"/>
                <a:gd name="T4" fmla="*/ 85 w 85"/>
                <a:gd name="T5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51">
                  <a:moveTo>
                    <a:pt x="0" y="0"/>
                  </a:moveTo>
                  <a:lnTo>
                    <a:pt x="41" y="51"/>
                  </a:lnTo>
                  <a:lnTo>
                    <a:pt x="85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Line 16">
              <a:extLst>
                <a:ext uri="{FF2B5EF4-FFF2-40B4-BE49-F238E27FC236}">
                  <a16:creationId xmlns:a16="http://schemas.microsoft.com/office/drawing/2014/main" id="{0987A6CB-B3B9-4906-98DE-DA3BEFA99D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084263" y="6689725"/>
              <a:ext cx="161925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Line 17">
              <a:extLst>
                <a:ext uri="{FF2B5EF4-FFF2-40B4-BE49-F238E27FC236}">
                  <a16:creationId xmlns:a16="http://schemas.microsoft.com/office/drawing/2014/main" id="{6A1A69B0-4F5D-4322-8067-A45E51821A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084263" y="6608763"/>
              <a:ext cx="161925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Line 18">
              <a:extLst>
                <a:ext uri="{FF2B5EF4-FFF2-40B4-BE49-F238E27FC236}">
                  <a16:creationId xmlns:a16="http://schemas.microsoft.com/office/drawing/2014/main" id="{A3B009E3-C221-4856-8104-9832462487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1003301" y="6608763"/>
              <a:ext cx="0" cy="1619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2D510EFC-4EA1-4CE1-B0D2-CFCFBD255EBD}"/>
              </a:ext>
            </a:extLst>
          </p:cNvPr>
          <p:cNvGrpSpPr/>
          <p:nvPr/>
        </p:nvGrpSpPr>
        <p:grpSpPr>
          <a:xfrm>
            <a:off x="4477430" y="1979823"/>
            <a:ext cx="416692" cy="324502"/>
            <a:chOff x="3571876" y="7399338"/>
            <a:chExt cx="538163" cy="419100"/>
          </a:xfrm>
        </p:grpSpPr>
        <p:sp>
          <p:nvSpPr>
            <p:cNvPr id="50" name="Freeform 22">
              <a:extLst>
                <a:ext uri="{FF2B5EF4-FFF2-40B4-BE49-F238E27FC236}">
                  <a16:creationId xmlns:a16="http://schemas.microsoft.com/office/drawing/2014/main" id="{6E49C901-7A5A-40BB-87C2-4D79008E0B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876" y="7399338"/>
              <a:ext cx="538163" cy="419100"/>
            </a:xfrm>
            <a:custGeom>
              <a:avLst/>
              <a:gdLst>
                <a:gd name="T0" fmla="*/ 0 w 140"/>
                <a:gd name="T1" fmla="*/ 37 h 109"/>
                <a:gd name="T2" fmla="*/ 0 w 140"/>
                <a:gd name="T3" fmla="*/ 0 h 109"/>
                <a:gd name="T4" fmla="*/ 140 w 140"/>
                <a:gd name="T5" fmla="*/ 0 h 109"/>
                <a:gd name="T6" fmla="*/ 140 w 140"/>
                <a:gd name="T7" fmla="*/ 37 h 109"/>
                <a:gd name="T8" fmla="*/ 127 w 140"/>
                <a:gd name="T9" fmla="*/ 55 h 109"/>
                <a:gd name="T10" fmla="*/ 140 w 140"/>
                <a:gd name="T11" fmla="*/ 73 h 109"/>
                <a:gd name="T12" fmla="*/ 140 w 140"/>
                <a:gd name="T13" fmla="*/ 109 h 109"/>
                <a:gd name="T14" fmla="*/ 0 w 140"/>
                <a:gd name="T15" fmla="*/ 109 h 109"/>
                <a:gd name="T16" fmla="*/ 0 w 140"/>
                <a:gd name="T17" fmla="*/ 73 h 109"/>
                <a:gd name="T18" fmla="*/ 13 w 140"/>
                <a:gd name="T19" fmla="*/ 55 h 109"/>
                <a:gd name="T20" fmla="*/ 0 w 140"/>
                <a:gd name="T21" fmla="*/ 37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0" h="109">
                  <a:moveTo>
                    <a:pt x="0" y="37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40" y="0"/>
                    <a:pt x="140" y="0"/>
                    <a:pt x="140" y="0"/>
                  </a:cubicBezTo>
                  <a:cubicBezTo>
                    <a:pt x="140" y="37"/>
                    <a:pt x="140" y="37"/>
                    <a:pt x="140" y="37"/>
                  </a:cubicBezTo>
                  <a:cubicBezTo>
                    <a:pt x="133" y="39"/>
                    <a:pt x="127" y="46"/>
                    <a:pt x="127" y="55"/>
                  </a:cubicBezTo>
                  <a:cubicBezTo>
                    <a:pt x="127" y="63"/>
                    <a:pt x="133" y="70"/>
                    <a:pt x="140" y="73"/>
                  </a:cubicBezTo>
                  <a:cubicBezTo>
                    <a:pt x="140" y="109"/>
                    <a:pt x="140" y="109"/>
                    <a:pt x="140" y="109"/>
                  </a:cubicBezTo>
                  <a:cubicBezTo>
                    <a:pt x="0" y="109"/>
                    <a:pt x="0" y="109"/>
                    <a:pt x="0" y="109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7" y="70"/>
                    <a:pt x="13" y="63"/>
                    <a:pt x="13" y="55"/>
                  </a:cubicBezTo>
                  <a:cubicBezTo>
                    <a:pt x="13" y="46"/>
                    <a:pt x="7" y="39"/>
                    <a:pt x="0" y="37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">
              <a:extLst>
                <a:ext uri="{FF2B5EF4-FFF2-40B4-BE49-F238E27FC236}">
                  <a16:creationId xmlns:a16="http://schemas.microsoft.com/office/drawing/2014/main" id="{F2E89D69-A024-4A13-BD6A-9C484FB70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5076" y="7494588"/>
              <a:ext cx="134938" cy="66675"/>
            </a:xfrm>
            <a:custGeom>
              <a:avLst/>
              <a:gdLst>
                <a:gd name="T0" fmla="*/ 0 w 85"/>
                <a:gd name="T1" fmla="*/ 0 h 42"/>
                <a:gd name="T2" fmla="*/ 41 w 85"/>
                <a:gd name="T3" fmla="*/ 42 h 42"/>
                <a:gd name="T4" fmla="*/ 85 w 85"/>
                <a:gd name="T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42">
                  <a:moveTo>
                    <a:pt x="0" y="0"/>
                  </a:moveTo>
                  <a:lnTo>
                    <a:pt x="41" y="42"/>
                  </a:lnTo>
                  <a:lnTo>
                    <a:pt x="85" y="0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Line 24">
              <a:extLst>
                <a:ext uri="{FF2B5EF4-FFF2-40B4-BE49-F238E27FC236}">
                  <a16:creationId xmlns:a16="http://schemas.microsoft.com/office/drawing/2014/main" id="{C6FC8C84-7183-4E21-BB30-4B7BEF9B41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0788" y="7575551"/>
              <a:ext cx="160338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Line 25">
              <a:extLst>
                <a:ext uri="{FF2B5EF4-FFF2-40B4-BE49-F238E27FC236}">
                  <a16:creationId xmlns:a16="http://schemas.microsoft.com/office/drawing/2014/main" id="{59BD48EC-AA8E-45E2-BEB7-E10F70AB22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60788" y="7661276"/>
              <a:ext cx="160338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Line 26">
              <a:extLst>
                <a:ext uri="{FF2B5EF4-FFF2-40B4-BE49-F238E27FC236}">
                  <a16:creationId xmlns:a16="http://schemas.microsoft.com/office/drawing/2014/main" id="{A6B67DD6-487E-4735-A3DE-09561A7BE5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163" y="7575551"/>
              <a:ext cx="0" cy="16192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9CF46B3C-2A65-4F1A-A912-B834FC099F40}"/>
              </a:ext>
            </a:extLst>
          </p:cNvPr>
          <p:cNvGrpSpPr/>
          <p:nvPr/>
        </p:nvGrpSpPr>
        <p:grpSpPr>
          <a:xfrm>
            <a:off x="7300062" y="1914525"/>
            <a:ext cx="417628" cy="416392"/>
            <a:chOff x="5167313" y="6911975"/>
            <a:chExt cx="536576" cy="534988"/>
          </a:xfrm>
        </p:grpSpPr>
        <p:sp>
          <p:nvSpPr>
            <p:cNvPr id="56" name="Oval 32">
              <a:extLst>
                <a:ext uri="{FF2B5EF4-FFF2-40B4-BE49-F238E27FC236}">
                  <a16:creationId xmlns:a16="http://schemas.microsoft.com/office/drawing/2014/main" id="{528D656F-85E5-413C-AE46-FA9400EA1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5576" y="7180263"/>
              <a:ext cx="134938" cy="133350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Oval 33">
              <a:extLst>
                <a:ext uri="{FF2B5EF4-FFF2-40B4-BE49-F238E27FC236}">
                  <a16:creationId xmlns:a16="http://schemas.microsoft.com/office/drawing/2014/main" id="{617DF5CB-C361-42FC-9311-4B63599A8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5451" y="7180263"/>
              <a:ext cx="133350" cy="133350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Oval 34">
              <a:extLst>
                <a:ext uri="{FF2B5EF4-FFF2-40B4-BE49-F238E27FC236}">
                  <a16:creationId xmlns:a16="http://schemas.microsoft.com/office/drawing/2014/main" id="{F0A91BC2-F5E3-45C6-BF61-D68E8EEE96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70513" y="6911975"/>
              <a:ext cx="134938" cy="133350"/>
            </a:xfrm>
            <a:prstGeom prst="ellips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35">
              <a:extLst>
                <a:ext uri="{FF2B5EF4-FFF2-40B4-BE49-F238E27FC236}">
                  <a16:creationId xmlns:a16="http://schemas.microsoft.com/office/drawing/2014/main" id="{5B083A3E-FF6F-4B3B-BFDB-83F98DB386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7313" y="7313613"/>
              <a:ext cx="268288" cy="133350"/>
            </a:xfrm>
            <a:custGeom>
              <a:avLst/>
              <a:gdLst>
                <a:gd name="T0" fmla="*/ 70 w 70"/>
                <a:gd name="T1" fmla="*/ 35 h 35"/>
                <a:gd name="T2" fmla="*/ 35 w 70"/>
                <a:gd name="T3" fmla="*/ 0 h 35"/>
                <a:gd name="T4" fmla="*/ 0 w 70"/>
                <a:gd name="T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5">
                  <a:moveTo>
                    <a:pt x="70" y="35"/>
                  </a:moveTo>
                  <a:cubicBezTo>
                    <a:pt x="70" y="16"/>
                    <a:pt x="54" y="0"/>
                    <a:pt x="35" y="0"/>
                  </a:cubicBezTo>
                  <a:cubicBezTo>
                    <a:pt x="16" y="0"/>
                    <a:pt x="0" y="16"/>
                    <a:pt x="0" y="3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36">
              <a:extLst>
                <a:ext uri="{FF2B5EF4-FFF2-40B4-BE49-F238E27FC236}">
                  <a16:creationId xmlns:a16="http://schemas.microsoft.com/office/drawing/2014/main" id="{A81B16EC-8E18-4559-8E86-216FBDA28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5601" y="7313613"/>
              <a:ext cx="268288" cy="133350"/>
            </a:xfrm>
            <a:custGeom>
              <a:avLst/>
              <a:gdLst>
                <a:gd name="T0" fmla="*/ 70 w 70"/>
                <a:gd name="T1" fmla="*/ 35 h 35"/>
                <a:gd name="T2" fmla="*/ 35 w 70"/>
                <a:gd name="T3" fmla="*/ 0 h 35"/>
                <a:gd name="T4" fmla="*/ 0 w 70"/>
                <a:gd name="T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5">
                  <a:moveTo>
                    <a:pt x="70" y="35"/>
                  </a:moveTo>
                  <a:cubicBezTo>
                    <a:pt x="70" y="16"/>
                    <a:pt x="54" y="0"/>
                    <a:pt x="35" y="0"/>
                  </a:cubicBezTo>
                  <a:cubicBezTo>
                    <a:pt x="16" y="0"/>
                    <a:pt x="0" y="16"/>
                    <a:pt x="0" y="3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37">
              <a:extLst>
                <a:ext uri="{FF2B5EF4-FFF2-40B4-BE49-F238E27FC236}">
                  <a16:creationId xmlns:a16="http://schemas.microsoft.com/office/drawing/2014/main" id="{B49C91F6-06BB-4AA4-8781-06887B6852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0663" y="7045325"/>
              <a:ext cx="269875" cy="134938"/>
            </a:xfrm>
            <a:custGeom>
              <a:avLst/>
              <a:gdLst>
                <a:gd name="T0" fmla="*/ 70 w 70"/>
                <a:gd name="T1" fmla="*/ 35 h 35"/>
                <a:gd name="T2" fmla="*/ 35 w 70"/>
                <a:gd name="T3" fmla="*/ 0 h 35"/>
                <a:gd name="T4" fmla="*/ 0 w 70"/>
                <a:gd name="T5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0" h="35">
                  <a:moveTo>
                    <a:pt x="70" y="35"/>
                  </a:moveTo>
                  <a:cubicBezTo>
                    <a:pt x="70" y="16"/>
                    <a:pt x="54" y="0"/>
                    <a:pt x="35" y="0"/>
                  </a:cubicBezTo>
                  <a:cubicBezTo>
                    <a:pt x="16" y="0"/>
                    <a:pt x="0" y="16"/>
                    <a:pt x="0" y="35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BFE1C548-A409-4146-B4D5-3BD0C1A976C2}"/>
              </a:ext>
            </a:extLst>
          </p:cNvPr>
          <p:cNvGrpSpPr/>
          <p:nvPr/>
        </p:nvGrpSpPr>
        <p:grpSpPr>
          <a:xfrm>
            <a:off x="10102671" y="1962150"/>
            <a:ext cx="446504" cy="422724"/>
            <a:chOff x="6030913" y="8081963"/>
            <a:chExt cx="536576" cy="508000"/>
          </a:xfrm>
        </p:grpSpPr>
        <p:sp>
          <p:nvSpPr>
            <p:cNvPr id="63" name="Freeform 43">
              <a:extLst>
                <a:ext uri="{FF2B5EF4-FFF2-40B4-BE49-F238E27FC236}">
                  <a16:creationId xmlns:a16="http://schemas.microsoft.com/office/drawing/2014/main" id="{18FF9B9A-6E7A-4ED3-ABD9-DFCEF5FCA9E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8863" y="8081963"/>
              <a:ext cx="322263" cy="347662"/>
            </a:xfrm>
            <a:custGeom>
              <a:avLst/>
              <a:gdLst>
                <a:gd name="T0" fmla="*/ 42 w 84"/>
                <a:gd name="T1" fmla="*/ 91 h 91"/>
                <a:gd name="T2" fmla="*/ 84 w 84"/>
                <a:gd name="T3" fmla="*/ 48 h 91"/>
                <a:gd name="T4" fmla="*/ 84 w 84"/>
                <a:gd name="T5" fmla="*/ 0 h 91"/>
                <a:gd name="T6" fmla="*/ 0 w 84"/>
                <a:gd name="T7" fmla="*/ 0 h 91"/>
                <a:gd name="T8" fmla="*/ 0 w 84"/>
                <a:gd name="T9" fmla="*/ 48 h 91"/>
                <a:gd name="T10" fmla="*/ 42 w 84"/>
                <a:gd name="T11" fmla="*/ 9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91">
                  <a:moveTo>
                    <a:pt x="42" y="91"/>
                  </a:moveTo>
                  <a:cubicBezTo>
                    <a:pt x="65" y="91"/>
                    <a:pt x="84" y="72"/>
                    <a:pt x="84" y="48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2"/>
                    <a:pt x="19" y="91"/>
                    <a:pt x="42" y="91"/>
                  </a:cubicBez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44">
              <a:extLst>
                <a:ext uri="{FF2B5EF4-FFF2-40B4-BE49-F238E27FC236}">
                  <a16:creationId xmlns:a16="http://schemas.microsoft.com/office/drawing/2014/main" id="{192D99CD-D069-4A0A-95AD-DB9093D343F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913" y="8177213"/>
              <a:ext cx="107950" cy="133350"/>
            </a:xfrm>
            <a:custGeom>
              <a:avLst/>
              <a:gdLst>
                <a:gd name="T0" fmla="*/ 28 w 28"/>
                <a:gd name="T1" fmla="*/ 35 h 35"/>
                <a:gd name="T2" fmla="*/ 28 w 28"/>
                <a:gd name="T3" fmla="*/ 0 h 35"/>
                <a:gd name="T4" fmla="*/ 0 w 28"/>
                <a:gd name="T5" fmla="*/ 0 h 35"/>
                <a:gd name="T6" fmla="*/ 28 w 2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35">
                  <a:moveTo>
                    <a:pt x="28" y="35"/>
                  </a:moveTo>
                  <a:cubicBezTo>
                    <a:pt x="28" y="0"/>
                    <a:pt x="28" y="0"/>
                    <a:pt x="2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3"/>
                    <a:pt x="14" y="35"/>
                    <a:pt x="28" y="35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45">
              <a:extLst>
                <a:ext uri="{FF2B5EF4-FFF2-40B4-BE49-F238E27FC236}">
                  <a16:creationId xmlns:a16="http://schemas.microsoft.com/office/drawing/2014/main" id="{16D119FA-28B6-4557-93A5-A0722CE35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1126" y="8177213"/>
              <a:ext cx="106363" cy="133350"/>
            </a:xfrm>
            <a:custGeom>
              <a:avLst/>
              <a:gdLst>
                <a:gd name="T0" fmla="*/ 0 w 28"/>
                <a:gd name="T1" fmla="*/ 35 h 35"/>
                <a:gd name="T2" fmla="*/ 0 w 28"/>
                <a:gd name="T3" fmla="*/ 0 h 35"/>
                <a:gd name="T4" fmla="*/ 28 w 28"/>
                <a:gd name="T5" fmla="*/ 0 h 35"/>
                <a:gd name="T6" fmla="*/ 0 w 28"/>
                <a:gd name="T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35">
                  <a:moveTo>
                    <a:pt x="0" y="35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23"/>
                    <a:pt x="14" y="35"/>
                    <a:pt x="0" y="35"/>
                  </a:cubicBez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Line 46">
              <a:extLst>
                <a:ext uri="{FF2B5EF4-FFF2-40B4-BE49-F238E27FC236}">
                  <a16:creationId xmlns:a16="http://schemas.microsoft.com/office/drawing/2014/main" id="{E6C6ED8D-8D71-403E-9B63-D37A8088CC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99201" y="8456613"/>
              <a:ext cx="0" cy="53975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47">
              <a:extLst>
                <a:ext uri="{FF2B5EF4-FFF2-40B4-BE49-F238E27FC236}">
                  <a16:creationId xmlns:a16="http://schemas.microsoft.com/office/drawing/2014/main" id="{1EAB33E7-B889-4A43-ADF8-C8EE56176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0138" y="8510588"/>
              <a:ext cx="241300" cy="79375"/>
            </a:xfrm>
            <a:custGeom>
              <a:avLst/>
              <a:gdLst>
                <a:gd name="T0" fmla="*/ 0 w 152"/>
                <a:gd name="T1" fmla="*/ 50 h 50"/>
                <a:gd name="T2" fmla="*/ 29 w 152"/>
                <a:gd name="T3" fmla="*/ 0 h 50"/>
                <a:gd name="T4" fmla="*/ 119 w 152"/>
                <a:gd name="T5" fmla="*/ 0 h 50"/>
                <a:gd name="T6" fmla="*/ 152 w 152"/>
                <a:gd name="T7" fmla="*/ 50 h 50"/>
                <a:gd name="T8" fmla="*/ 0 w 152"/>
                <a:gd name="T9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" h="50">
                  <a:moveTo>
                    <a:pt x="0" y="50"/>
                  </a:moveTo>
                  <a:lnTo>
                    <a:pt x="29" y="0"/>
                  </a:lnTo>
                  <a:lnTo>
                    <a:pt x="119" y="0"/>
                  </a:lnTo>
                  <a:lnTo>
                    <a:pt x="152" y="50"/>
                  </a:lnTo>
                  <a:lnTo>
                    <a:pt x="0" y="50"/>
                  </a:lnTo>
                  <a:close/>
                </a:path>
              </a:pathLst>
            </a:custGeom>
            <a:no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1416879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矩形: 圆角 123">
            <a:extLst>
              <a:ext uri="{FF2B5EF4-FFF2-40B4-BE49-F238E27FC236}">
                <a16:creationId xmlns:a16="http://schemas.microsoft.com/office/drawing/2014/main" id="{19B2BF61-96A1-4E3A-BDAE-EE6191173E53}"/>
              </a:ext>
            </a:extLst>
          </p:cNvPr>
          <p:cNvSpPr/>
          <p:nvPr/>
        </p:nvSpPr>
        <p:spPr>
          <a:xfrm>
            <a:off x="904875" y="1710920"/>
            <a:ext cx="10591800" cy="2573972"/>
          </a:xfrm>
          <a:prstGeom prst="roundRect">
            <a:avLst>
              <a:gd name="adj" fmla="val 2795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Regular"/>
              <a:cs typeface="Arial" pitchFamily="34" charset="0"/>
            </a:endParaRPr>
          </a:p>
        </p:txBody>
      </p:sp>
      <p:pic>
        <p:nvPicPr>
          <p:cNvPr id="120" name="图片 119">
            <a:extLst>
              <a:ext uri="{FF2B5EF4-FFF2-40B4-BE49-F238E27FC236}">
                <a16:creationId xmlns:a16="http://schemas.microsoft.com/office/drawing/2014/main" id="{515EF423-E287-4DD4-8D5F-2055980A03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325" y="1490952"/>
            <a:ext cx="10591799" cy="2604398"/>
          </a:xfrm>
          <a:custGeom>
            <a:avLst/>
            <a:gdLst>
              <a:gd name="connsiteX0" fmla="*/ 94324 w 10887075"/>
              <a:gd name="connsiteY0" fmla="*/ 0 h 2636955"/>
              <a:gd name="connsiteX1" fmla="*/ 10792751 w 10887075"/>
              <a:gd name="connsiteY1" fmla="*/ 0 h 2636955"/>
              <a:gd name="connsiteX2" fmla="*/ 10887075 w 10887075"/>
              <a:gd name="connsiteY2" fmla="*/ 94324 h 2636955"/>
              <a:gd name="connsiteX3" fmla="*/ 10887075 w 10887075"/>
              <a:gd name="connsiteY3" fmla="*/ 2542631 h 2636955"/>
              <a:gd name="connsiteX4" fmla="*/ 10792751 w 10887075"/>
              <a:gd name="connsiteY4" fmla="*/ 2636955 h 2636955"/>
              <a:gd name="connsiteX5" fmla="*/ 94324 w 10887075"/>
              <a:gd name="connsiteY5" fmla="*/ 2636955 h 2636955"/>
              <a:gd name="connsiteX6" fmla="*/ 0 w 10887075"/>
              <a:gd name="connsiteY6" fmla="*/ 2542631 h 2636955"/>
              <a:gd name="connsiteX7" fmla="*/ 0 w 10887075"/>
              <a:gd name="connsiteY7" fmla="*/ 94324 h 2636955"/>
              <a:gd name="connsiteX8" fmla="*/ 94324 w 10887075"/>
              <a:gd name="connsiteY8" fmla="*/ 0 h 263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887075" h="2636955">
                <a:moveTo>
                  <a:pt x="94324" y="0"/>
                </a:moveTo>
                <a:lnTo>
                  <a:pt x="10792751" y="0"/>
                </a:lnTo>
                <a:cubicBezTo>
                  <a:pt x="10844845" y="0"/>
                  <a:pt x="10887075" y="42230"/>
                  <a:pt x="10887075" y="94324"/>
                </a:cubicBezTo>
                <a:lnTo>
                  <a:pt x="10887075" y="2542631"/>
                </a:lnTo>
                <a:cubicBezTo>
                  <a:pt x="10887075" y="2594725"/>
                  <a:pt x="10844845" y="2636955"/>
                  <a:pt x="10792751" y="2636955"/>
                </a:cubicBezTo>
                <a:lnTo>
                  <a:pt x="94324" y="2636955"/>
                </a:lnTo>
                <a:cubicBezTo>
                  <a:pt x="42230" y="2636955"/>
                  <a:pt x="0" y="2594725"/>
                  <a:pt x="0" y="2542631"/>
                </a:cubicBezTo>
                <a:lnTo>
                  <a:pt x="0" y="94324"/>
                </a:lnTo>
                <a:cubicBezTo>
                  <a:pt x="0" y="42230"/>
                  <a:pt x="42230" y="0"/>
                  <a:pt x="9432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15000"/>
              </a:schemeClr>
            </a:outerShdw>
          </a:effec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F674AE1D-1898-4A60-8CFF-9B77FAC662F0}"/>
              </a:ext>
            </a:extLst>
          </p:cNvPr>
          <p:cNvSpPr txBox="1"/>
          <p:nvPr/>
        </p:nvSpPr>
        <p:spPr>
          <a:xfrm>
            <a:off x="612131" y="434389"/>
            <a:ext cx="34707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有效活动</a:t>
            </a:r>
            <a:r>
              <a:rPr lang="en-US" altLang="zh-CN" sz="3200" dirty="0">
                <a:latin typeface="+mj-ea"/>
                <a:ea typeface="+mj-ea"/>
              </a:rPr>
              <a:t>-</a:t>
            </a:r>
            <a:r>
              <a:rPr lang="zh-CN" altLang="en-US" sz="3200" dirty="0">
                <a:latin typeface="+mj-ea"/>
                <a:ea typeface="+mj-ea"/>
              </a:rPr>
              <a:t>互动场景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B648A88-2DA3-4FB3-ABFA-79394A59467D}"/>
              </a:ext>
            </a:extLst>
          </p:cNvPr>
          <p:cNvSpPr txBox="1"/>
          <p:nvPr/>
        </p:nvSpPr>
        <p:spPr>
          <a:xfrm>
            <a:off x="612130" y="899079"/>
            <a:ext cx="32931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 activities - interactive scenario</a:t>
            </a:r>
          </a:p>
        </p:txBody>
      </p: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75F084EB-6D62-40D3-A55D-AF34E805ECFD}"/>
              </a:ext>
            </a:extLst>
          </p:cNvPr>
          <p:cNvCxnSpPr>
            <a:cxnSpLocks/>
          </p:cNvCxnSpPr>
          <p:nvPr/>
        </p:nvCxnSpPr>
        <p:spPr>
          <a:xfrm>
            <a:off x="2416022" y="4735973"/>
            <a:ext cx="0" cy="1208555"/>
          </a:xfrm>
          <a:prstGeom prst="line">
            <a:avLst/>
          </a:prstGeom>
          <a:noFill/>
          <a:ln w="3175" cap="flat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sp>
        <p:nvSpPr>
          <p:cNvPr id="18" name="矩形 17">
            <a:extLst>
              <a:ext uri="{FF2B5EF4-FFF2-40B4-BE49-F238E27FC236}">
                <a16:creationId xmlns:a16="http://schemas.microsoft.com/office/drawing/2014/main" id="{88C2CB74-0A34-4777-976C-21F11FA30A5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17075" y="5258242"/>
            <a:ext cx="9185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2400" dirty="0">
                <a:gradFill flip="none" rotWithShape="1">
                  <a:gsLst>
                    <a:gs pos="47000">
                      <a:schemeClr val="accent1"/>
                    </a:gs>
                    <a:gs pos="17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 有门槛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3E30FB8-1B76-4A41-8DAD-2E6C9A2D6BDB}"/>
              </a:ext>
            </a:extLst>
          </p:cNvPr>
          <p:cNvSpPr txBox="1"/>
          <p:nvPr/>
        </p:nvSpPr>
        <p:spPr>
          <a:xfrm>
            <a:off x="683751" y="5675475"/>
            <a:ext cx="1577612" cy="2411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sz="1400" dirty="0"/>
              <a:t>评论、转发、点赞</a:t>
            </a:r>
          </a:p>
        </p:txBody>
      </p:sp>
      <p:grpSp>
        <p:nvGrpSpPr>
          <p:cNvPr id="99" name="组合 98">
            <a:extLst>
              <a:ext uri="{FF2B5EF4-FFF2-40B4-BE49-F238E27FC236}">
                <a16:creationId xmlns:a16="http://schemas.microsoft.com/office/drawing/2014/main" id="{9611D7B7-6BDA-45E4-B8B1-4E3A09A63434}"/>
              </a:ext>
            </a:extLst>
          </p:cNvPr>
          <p:cNvGrpSpPr/>
          <p:nvPr/>
        </p:nvGrpSpPr>
        <p:grpSpPr>
          <a:xfrm>
            <a:off x="683750" y="4774078"/>
            <a:ext cx="369825" cy="369825"/>
            <a:chOff x="695325" y="4542373"/>
            <a:chExt cx="369825" cy="369825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7AE1D5D3-BD3D-4DB0-9E73-26E0E2251637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695325" y="4542373"/>
              <a:ext cx="369825" cy="369825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ADCFEC7-88CC-47CC-9CD3-9D692738D138}"/>
                </a:ext>
              </a:extLst>
            </p:cNvPr>
            <p:cNvGrpSpPr/>
            <p:nvPr/>
          </p:nvGrpSpPr>
          <p:grpSpPr>
            <a:xfrm>
              <a:off x="801208" y="4641282"/>
              <a:ext cx="158060" cy="156511"/>
              <a:chOff x="-1609725" y="6938963"/>
              <a:chExt cx="485775" cy="481013"/>
            </a:xfrm>
          </p:grpSpPr>
          <p:sp>
            <p:nvSpPr>
              <p:cNvPr id="22" name="Freeform 14">
                <a:extLst>
                  <a:ext uri="{FF2B5EF4-FFF2-40B4-BE49-F238E27FC236}">
                    <a16:creationId xmlns:a16="http://schemas.microsoft.com/office/drawing/2014/main" id="{BA34DDF7-2D08-47B1-BF9C-4CB5B34F35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487488" y="6938963"/>
                <a:ext cx="363538" cy="481013"/>
              </a:xfrm>
              <a:custGeom>
                <a:avLst/>
                <a:gdLst>
                  <a:gd name="T0" fmla="*/ 44 w 95"/>
                  <a:gd name="T1" fmla="*/ 44 h 126"/>
                  <a:gd name="T2" fmla="*/ 44 w 95"/>
                  <a:gd name="T3" fmla="*/ 19 h 126"/>
                  <a:gd name="T4" fmla="*/ 25 w 95"/>
                  <a:gd name="T5" fmla="*/ 0 h 126"/>
                  <a:gd name="T6" fmla="*/ 0 w 95"/>
                  <a:gd name="T7" fmla="*/ 57 h 126"/>
                  <a:gd name="T8" fmla="*/ 0 w 95"/>
                  <a:gd name="T9" fmla="*/ 126 h 126"/>
                  <a:gd name="T10" fmla="*/ 73 w 95"/>
                  <a:gd name="T11" fmla="*/ 126 h 126"/>
                  <a:gd name="T12" fmla="*/ 85 w 95"/>
                  <a:gd name="T13" fmla="*/ 115 h 126"/>
                  <a:gd name="T14" fmla="*/ 94 w 95"/>
                  <a:gd name="T15" fmla="*/ 59 h 126"/>
                  <a:gd name="T16" fmla="*/ 91 w 95"/>
                  <a:gd name="T17" fmla="*/ 48 h 126"/>
                  <a:gd name="T18" fmla="*/ 81 w 95"/>
                  <a:gd name="T19" fmla="*/ 44 h 126"/>
                  <a:gd name="T20" fmla="*/ 44 w 95"/>
                  <a:gd name="T21" fmla="*/ 44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95" h="126">
                    <a:moveTo>
                      <a:pt x="44" y="44"/>
                    </a:moveTo>
                    <a:cubicBezTo>
                      <a:pt x="44" y="19"/>
                      <a:pt x="44" y="19"/>
                      <a:pt x="44" y="19"/>
                    </a:cubicBezTo>
                    <a:cubicBezTo>
                      <a:pt x="44" y="8"/>
                      <a:pt x="35" y="0"/>
                      <a:pt x="25" y="0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73" y="126"/>
                      <a:pt x="73" y="126"/>
                      <a:pt x="73" y="126"/>
                    </a:cubicBezTo>
                    <a:cubicBezTo>
                      <a:pt x="79" y="126"/>
                      <a:pt x="84" y="122"/>
                      <a:pt x="85" y="115"/>
                    </a:cubicBezTo>
                    <a:cubicBezTo>
                      <a:pt x="94" y="59"/>
                      <a:pt x="94" y="59"/>
                      <a:pt x="94" y="59"/>
                    </a:cubicBezTo>
                    <a:cubicBezTo>
                      <a:pt x="95" y="55"/>
                      <a:pt x="93" y="51"/>
                      <a:pt x="91" y="48"/>
                    </a:cubicBezTo>
                    <a:cubicBezTo>
                      <a:pt x="89" y="46"/>
                      <a:pt x="85" y="44"/>
                      <a:pt x="81" y="44"/>
                    </a:cubicBezTo>
                    <a:lnTo>
                      <a:pt x="44" y="44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15">
                <a:extLst>
                  <a:ext uri="{FF2B5EF4-FFF2-40B4-BE49-F238E27FC236}">
                    <a16:creationId xmlns:a16="http://schemas.microsoft.com/office/drawing/2014/main" id="{428ED563-8D34-4856-97A8-AA172F51FE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609725" y="7153275"/>
                <a:ext cx="122238" cy="266700"/>
              </a:xfrm>
              <a:custGeom>
                <a:avLst/>
                <a:gdLst>
                  <a:gd name="T0" fmla="*/ 32 w 32"/>
                  <a:gd name="T1" fmla="*/ 0 h 70"/>
                  <a:gd name="T2" fmla="*/ 15 w 32"/>
                  <a:gd name="T3" fmla="*/ 0 h 70"/>
                  <a:gd name="T4" fmla="*/ 0 w 32"/>
                  <a:gd name="T5" fmla="*/ 13 h 70"/>
                  <a:gd name="T6" fmla="*/ 0 w 32"/>
                  <a:gd name="T7" fmla="*/ 57 h 70"/>
                  <a:gd name="T8" fmla="*/ 15 w 32"/>
                  <a:gd name="T9" fmla="*/ 70 h 70"/>
                  <a:gd name="T10" fmla="*/ 32 w 32"/>
                  <a:gd name="T11" fmla="*/ 70 h 70"/>
                  <a:gd name="T12" fmla="*/ 32 w 32"/>
                  <a:gd name="T13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70">
                    <a:moveTo>
                      <a:pt x="32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7" y="0"/>
                      <a:pt x="1" y="6"/>
                      <a:pt x="0" y="13"/>
                    </a:cubicBezTo>
                    <a:cubicBezTo>
                      <a:pt x="0" y="57"/>
                      <a:pt x="0" y="57"/>
                      <a:pt x="0" y="57"/>
                    </a:cubicBezTo>
                    <a:cubicBezTo>
                      <a:pt x="1" y="65"/>
                      <a:pt x="7" y="70"/>
                      <a:pt x="15" y="70"/>
                    </a:cubicBezTo>
                    <a:cubicBezTo>
                      <a:pt x="32" y="70"/>
                      <a:pt x="32" y="70"/>
                      <a:pt x="32" y="70"/>
                    </a:cubicBezTo>
                    <a:lnTo>
                      <a:pt x="32" y="0"/>
                    </a:ln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FF4C2AB5-1EED-455B-A643-8C2D424BF98E}"/>
              </a:ext>
            </a:extLst>
          </p:cNvPr>
          <p:cNvGrpSpPr/>
          <p:nvPr/>
        </p:nvGrpSpPr>
        <p:grpSpPr>
          <a:xfrm>
            <a:off x="9894187" y="4739360"/>
            <a:ext cx="381000" cy="381000"/>
            <a:chOff x="10094912" y="4507655"/>
            <a:chExt cx="381000" cy="381000"/>
          </a:xfrm>
        </p:grpSpPr>
        <p:sp>
          <p:nvSpPr>
            <p:cNvPr id="67" name="椭圆 66">
              <a:extLst>
                <a:ext uri="{FF2B5EF4-FFF2-40B4-BE49-F238E27FC236}">
                  <a16:creationId xmlns:a16="http://schemas.microsoft.com/office/drawing/2014/main" id="{646CC649-A5E6-4225-9FB0-527DE0FF8678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10094912" y="4507655"/>
              <a:ext cx="381000" cy="38100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grpSp>
          <p:nvGrpSpPr>
            <p:cNvPr id="79" name="组合 78">
              <a:extLst>
                <a:ext uri="{FF2B5EF4-FFF2-40B4-BE49-F238E27FC236}">
                  <a16:creationId xmlns:a16="http://schemas.microsoft.com/office/drawing/2014/main" id="{FE4BAAD6-ED6A-4B03-9F9A-4DB912BD125A}"/>
                </a:ext>
              </a:extLst>
            </p:cNvPr>
            <p:cNvGrpSpPr/>
            <p:nvPr/>
          </p:nvGrpSpPr>
          <p:grpSpPr>
            <a:xfrm>
              <a:off x="10193085" y="4605828"/>
              <a:ext cx="184654" cy="184654"/>
              <a:chOff x="13676313" y="3425825"/>
              <a:chExt cx="1928812" cy="1928813"/>
            </a:xfrm>
          </p:grpSpPr>
          <p:sp>
            <p:nvSpPr>
              <p:cNvPr id="80" name="Freeform 28">
                <a:extLst>
                  <a:ext uri="{FF2B5EF4-FFF2-40B4-BE49-F238E27FC236}">
                    <a16:creationId xmlns:a16="http://schemas.microsoft.com/office/drawing/2014/main" id="{9A9A1EBF-E657-4E3B-BFAB-D3D4F30D30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76313" y="3425825"/>
                <a:ext cx="1928812" cy="1928813"/>
              </a:xfrm>
              <a:custGeom>
                <a:avLst/>
                <a:gdLst>
                  <a:gd name="T0" fmla="*/ 1215 w 1215"/>
                  <a:gd name="T1" fmla="*/ 444 h 1215"/>
                  <a:gd name="T2" fmla="*/ 781 w 1215"/>
                  <a:gd name="T3" fmla="*/ 0 h 1215"/>
                  <a:gd name="T4" fmla="*/ 0 w 1215"/>
                  <a:gd name="T5" fmla="*/ 781 h 1215"/>
                  <a:gd name="T6" fmla="*/ 444 w 1215"/>
                  <a:gd name="T7" fmla="*/ 1215 h 1215"/>
                  <a:gd name="T8" fmla="*/ 1215 w 1215"/>
                  <a:gd name="T9" fmla="*/ 444 h 1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15" h="1215">
                    <a:moveTo>
                      <a:pt x="1215" y="444"/>
                    </a:moveTo>
                    <a:lnTo>
                      <a:pt x="781" y="0"/>
                    </a:lnTo>
                    <a:lnTo>
                      <a:pt x="0" y="781"/>
                    </a:lnTo>
                    <a:lnTo>
                      <a:pt x="444" y="1215"/>
                    </a:lnTo>
                    <a:lnTo>
                      <a:pt x="1215" y="444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Line 29">
                <a:extLst>
                  <a:ext uri="{FF2B5EF4-FFF2-40B4-BE49-F238E27FC236}">
                    <a16:creationId xmlns:a16="http://schemas.microsoft.com/office/drawing/2014/main" id="{02618FC7-B1DB-4FF3-ACFB-02ACF2BD1A3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212888" y="4665663"/>
                <a:ext cx="168275" cy="152400"/>
              </a:xfrm>
              <a:prstGeom prst="line">
                <a:avLst/>
              </a:pr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Line 30">
                <a:extLst>
                  <a:ext uri="{FF2B5EF4-FFF2-40B4-BE49-F238E27FC236}">
                    <a16:creationId xmlns:a16="http://schemas.microsoft.com/office/drawing/2014/main" id="{3FC3DE92-95A4-4C2D-B1BE-060F0A5FB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962188" y="4711700"/>
                <a:ext cx="642937" cy="642938"/>
              </a:xfrm>
              <a:prstGeom prst="line">
                <a:avLst/>
              </a:pr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Line 31">
                <a:extLst>
                  <a:ext uri="{FF2B5EF4-FFF2-40B4-BE49-F238E27FC236}">
                    <a16:creationId xmlns:a16="http://schemas.microsoft.com/office/drawing/2014/main" id="{03F05CA4-C5DF-49CF-842C-ADDC502AC9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676313" y="3425825"/>
                <a:ext cx="642937" cy="642938"/>
              </a:xfrm>
              <a:prstGeom prst="line">
                <a:avLst/>
              </a:pr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51" name="矩形 50">
            <a:extLst>
              <a:ext uri="{FF2B5EF4-FFF2-40B4-BE49-F238E27FC236}">
                <a16:creationId xmlns:a16="http://schemas.microsoft.com/office/drawing/2014/main" id="{DE3E2165-3257-47B9-BBF5-CF6968E6B8E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9825562" y="5258242"/>
            <a:ext cx="9185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2400">
                <a:gradFill flip="none" rotWithShape="1">
                  <a:gsLst>
                    <a:gs pos="47000">
                      <a:schemeClr val="accent1"/>
                    </a:gs>
                    <a:gs pos="17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 有互动</a:t>
            </a:r>
            <a:endParaRPr lang="zh-CN" altLang="en-US" sz="2400" dirty="0">
              <a:gradFill flip="none" rotWithShape="1">
                <a:gsLst>
                  <a:gs pos="47000">
                    <a:schemeClr val="accent1"/>
                  </a:gs>
                  <a:gs pos="17000">
                    <a:schemeClr val="accent2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2B68E31D-38B4-4FE0-91AE-E4C04A0EB8B7}"/>
              </a:ext>
            </a:extLst>
          </p:cNvPr>
          <p:cNvSpPr txBox="1"/>
          <p:nvPr/>
        </p:nvSpPr>
        <p:spPr>
          <a:xfrm>
            <a:off x="9892237" y="5675475"/>
            <a:ext cx="1819927" cy="2411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sz="1400" dirty="0"/>
              <a:t>某信</a:t>
            </a:r>
            <a:r>
              <a:rPr lang="en-US" altLang="zh-CN" sz="1400" dirty="0"/>
              <a:t>SVG</a:t>
            </a:r>
            <a:r>
              <a:rPr lang="zh-CN" altLang="en-US" sz="1400" dirty="0"/>
              <a:t>、</a:t>
            </a:r>
            <a:r>
              <a:rPr lang="en-US" altLang="zh-CN" sz="1400" dirty="0"/>
              <a:t>H5</a:t>
            </a:r>
            <a:r>
              <a:rPr lang="zh-CN" altLang="en-US" sz="1400" dirty="0"/>
              <a:t>小游戏</a:t>
            </a:r>
          </a:p>
        </p:txBody>
      </p: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FC734FFD-8238-4262-9298-92D4E22B72B5}"/>
              </a:ext>
            </a:extLst>
          </p:cNvPr>
          <p:cNvCxnSpPr>
            <a:cxnSpLocks/>
          </p:cNvCxnSpPr>
          <p:nvPr/>
        </p:nvCxnSpPr>
        <p:spPr>
          <a:xfrm>
            <a:off x="4775176" y="4735973"/>
            <a:ext cx="0" cy="1208555"/>
          </a:xfrm>
          <a:prstGeom prst="line">
            <a:avLst/>
          </a:prstGeom>
          <a:noFill/>
          <a:ln w="3175" cap="flat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1331B019-45C1-4427-B1E0-27EDA38E0584}"/>
              </a:ext>
            </a:extLst>
          </p:cNvPr>
          <p:cNvCxnSpPr>
            <a:cxnSpLocks/>
          </p:cNvCxnSpPr>
          <p:nvPr/>
        </p:nvCxnSpPr>
        <p:spPr>
          <a:xfrm>
            <a:off x="7238335" y="4735973"/>
            <a:ext cx="0" cy="1208555"/>
          </a:xfrm>
          <a:prstGeom prst="line">
            <a:avLst/>
          </a:prstGeom>
          <a:noFill/>
          <a:ln w="3175" cap="flat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3377CCC0-0BB1-4D9E-935B-284552C7E868}"/>
              </a:ext>
            </a:extLst>
          </p:cNvPr>
          <p:cNvCxnSpPr>
            <a:cxnSpLocks/>
          </p:cNvCxnSpPr>
          <p:nvPr/>
        </p:nvCxnSpPr>
        <p:spPr>
          <a:xfrm>
            <a:off x="9582344" y="4735973"/>
            <a:ext cx="0" cy="1208555"/>
          </a:xfrm>
          <a:prstGeom prst="line">
            <a:avLst/>
          </a:prstGeom>
          <a:noFill/>
          <a:ln w="3175" cap="flat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9BDA7CD0-E2B3-49B4-9020-7CCE2B8D2CD4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2728847" y="5258242"/>
            <a:ext cx="9185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2400">
                <a:gradFill flip="none" rotWithShape="1">
                  <a:gsLst>
                    <a:gs pos="47000">
                      <a:schemeClr val="accent1"/>
                    </a:gs>
                    <a:gs pos="17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有概率</a:t>
            </a:r>
            <a:endParaRPr lang="zh-CN" altLang="en-US" sz="2400" dirty="0">
              <a:gradFill flip="none" rotWithShape="1">
                <a:gsLst>
                  <a:gs pos="47000">
                    <a:schemeClr val="accent1"/>
                  </a:gs>
                  <a:gs pos="17000">
                    <a:schemeClr val="accent2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04063F1-1A91-460B-8ECC-1990FD9446B7}"/>
              </a:ext>
            </a:extLst>
          </p:cNvPr>
          <p:cNvSpPr txBox="1"/>
          <p:nvPr/>
        </p:nvSpPr>
        <p:spPr>
          <a:xfrm>
            <a:off x="2728847" y="5675475"/>
            <a:ext cx="1819927" cy="2411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sz="1400"/>
              <a:t>小程序抽奖、满立减券</a:t>
            </a:r>
            <a:endParaRPr lang="zh-CN" altLang="en-US" sz="1400" dirty="0"/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D9E849A8-E217-4498-97A0-9245685FA516}"/>
              </a:ext>
            </a:extLst>
          </p:cNvPr>
          <p:cNvGrpSpPr/>
          <p:nvPr/>
        </p:nvGrpSpPr>
        <p:grpSpPr>
          <a:xfrm>
            <a:off x="2738417" y="4762903"/>
            <a:ext cx="381000" cy="381000"/>
            <a:chOff x="2983184" y="4531198"/>
            <a:chExt cx="381000" cy="381000"/>
          </a:xfrm>
        </p:grpSpPr>
        <p:sp>
          <p:nvSpPr>
            <p:cNvPr id="66" name="椭圆 65">
              <a:extLst>
                <a:ext uri="{FF2B5EF4-FFF2-40B4-BE49-F238E27FC236}">
                  <a16:creationId xmlns:a16="http://schemas.microsoft.com/office/drawing/2014/main" id="{2EEDCE1B-5C20-4535-A31F-AC20F08AE769}"/>
                </a:ext>
              </a:extLst>
            </p:cNvPr>
            <p:cNvSpPr>
              <a:spLocks/>
            </p:cNvSpPr>
            <p:nvPr>
              <p:custDataLst>
                <p:tags r:id="rId8"/>
              </p:custDataLst>
            </p:nvPr>
          </p:nvSpPr>
          <p:spPr>
            <a:xfrm>
              <a:off x="2983184" y="4531198"/>
              <a:ext cx="381000" cy="38100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C1E6DD81-2131-4A79-8CFB-F847450FF082}"/>
                </a:ext>
              </a:extLst>
            </p:cNvPr>
            <p:cNvGrpSpPr/>
            <p:nvPr/>
          </p:nvGrpSpPr>
          <p:grpSpPr>
            <a:xfrm>
              <a:off x="3083485" y="4637088"/>
              <a:ext cx="180398" cy="153790"/>
              <a:chOff x="-1785938" y="5584826"/>
              <a:chExt cx="538163" cy="458787"/>
            </a:xfrm>
          </p:grpSpPr>
          <p:sp>
            <p:nvSpPr>
              <p:cNvPr id="69" name="Freeform 5">
                <a:extLst>
                  <a:ext uri="{FF2B5EF4-FFF2-40B4-BE49-F238E27FC236}">
                    <a16:creationId xmlns:a16="http://schemas.microsoft.com/office/drawing/2014/main" id="{E5F0A311-8B2B-4BEF-A578-3517D328DA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17675" y="5584826"/>
                <a:ext cx="388938" cy="134938"/>
              </a:xfrm>
              <a:custGeom>
                <a:avLst/>
                <a:gdLst>
                  <a:gd name="T0" fmla="*/ 0 w 245"/>
                  <a:gd name="T1" fmla="*/ 85 h 85"/>
                  <a:gd name="T2" fmla="*/ 211 w 245"/>
                  <a:gd name="T3" fmla="*/ 0 h 85"/>
                  <a:gd name="T4" fmla="*/ 245 w 245"/>
                  <a:gd name="T5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5" h="85">
                    <a:moveTo>
                      <a:pt x="0" y="85"/>
                    </a:moveTo>
                    <a:lnTo>
                      <a:pt x="211" y="0"/>
                    </a:lnTo>
                    <a:lnTo>
                      <a:pt x="245" y="85"/>
                    </a:ln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6">
                <a:extLst>
                  <a:ext uri="{FF2B5EF4-FFF2-40B4-BE49-F238E27FC236}">
                    <a16:creationId xmlns:a16="http://schemas.microsoft.com/office/drawing/2014/main" id="{6ACD902A-2D7B-4278-A1DA-C27F3816EF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-1785938" y="5719763"/>
                <a:ext cx="538163" cy="323850"/>
              </a:xfrm>
              <a:custGeom>
                <a:avLst/>
                <a:gdLst>
                  <a:gd name="T0" fmla="*/ 0 w 140"/>
                  <a:gd name="T1" fmla="*/ 0 h 84"/>
                  <a:gd name="T2" fmla="*/ 140 w 140"/>
                  <a:gd name="T3" fmla="*/ 0 h 84"/>
                  <a:gd name="T4" fmla="*/ 140 w 140"/>
                  <a:gd name="T5" fmla="*/ 21 h 84"/>
                  <a:gd name="T6" fmla="*/ 119 w 140"/>
                  <a:gd name="T7" fmla="*/ 40 h 84"/>
                  <a:gd name="T8" fmla="*/ 140 w 140"/>
                  <a:gd name="T9" fmla="*/ 63 h 84"/>
                  <a:gd name="T10" fmla="*/ 140 w 140"/>
                  <a:gd name="T11" fmla="*/ 84 h 84"/>
                  <a:gd name="T12" fmla="*/ 0 w 140"/>
                  <a:gd name="T13" fmla="*/ 84 h 84"/>
                  <a:gd name="T14" fmla="*/ 0 w 140"/>
                  <a:gd name="T15" fmla="*/ 63 h 84"/>
                  <a:gd name="T16" fmla="*/ 21 w 140"/>
                  <a:gd name="T17" fmla="*/ 42 h 84"/>
                  <a:gd name="T18" fmla="*/ 0 w 140"/>
                  <a:gd name="T19" fmla="*/ 21 h 84"/>
                  <a:gd name="T20" fmla="*/ 0 w 140"/>
                  <a:gd name="T2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0" h="84">
                    <a:moveTo>
                      <a:pt x="0" y="0"/>
                    </a:moveTo>
                    <a:cubicBezTo>
                      <a:pt x="140" y="0"/>
                      <a:pt x="140" y="0"/>
                      <a:pt x="140" y="0"/>
                    </a:cubicBezTo>
                    <a:cubicBezTo>
                      <a:pt x="140" y="21"/>
                      <a:pt x="140" y="21"/>
                      <a:pt x="140" y="21"/>
                    </a:cubicBezTo>
                    <a:cubicBezTo>
                      <a:pt x="130" y="21"/>
                      <a:pt x="119" y="28"/>
                      <a:pt x="119" y="40"/>
                    </a:cubicBezTo>
                    <a:cubicBezTo>
                      <a:pt x="119" y="52"/>
                      <a:pt x="130" y="63"/>
                      <a:pt x="140" y="63"/>
                    </a:cubicBezTo>
                    <a:cubicBezTo>
                      <a:pt x="140" y="84"/>
                      <a:pt x="140" y="84"/>
                      <a:pt x="140" y="84"/>
                    </a:cubicBezTo>
                    <a:cubicBezTo>
                      <a:pt x="0" y="84"/>
                      <a:pt x="0" y="84"/>
                      <a:pt x="0" y="84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11" y="63"/>
                      <a:pt x="21" y="56"/>
                      <a:pt x="21" y="42"/>
                    </a:cubicBezTo>
                    <a:cubicBezTo>
                      <a:pt x="21" y="28"/>
                      <a:pt x="11" y="21"/>
                      <a:pt x="0" y="21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Line 7">
                <a:extLst>
                  <a:ext uri="{FF2B5EF4-FFF2-40B4-BE49-F238E27FC236}">
                    <a16:creationId xmlns:a16="http://schemas.microsoft.com/office/drawing/2014/main" id="{EA2B4107-DDD5-4248-AC18-607E87139B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609725" y="5846763"/>
                <a:ext cx="80963" cy="0"/>
              </a:xfrm>
              <a:prstGeom prst="line">
                <a:avLst/>
              </a:pr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Line 8">
                <a:extLst>
                  <a:ext uri="{FF2B5EF4-FFF2-40B4-BE49-F238E27FC236}">
                    <a16:creationId xmlns:a16="http://schemas.microsoft.com/office/drawing/2014/main" id="{6351DD80-373E-49F5-B465-534C170DA8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609725" y="5927726"/>
                <a:ext cx="188913" cy="0"/>
              </a:xfrm>
              <a:prstGeom prst="line">
                <a:avLst/>
              </a:pr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35" name="矩形 34">
            <a:extLst>
              <a:ext uri="{FF2B5EF4-FFF2-40B4-BE49-F238E27FC236}">
                <a16:creationId xmlns:a16="http://schemas.microsoft.com/office/drawing/2014/main" id="{3147E328-D0AC-4B22-82A2-1815B2037DC1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5057352" y="5258242"/>
            <a:ext cx="9185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2400">
                <a:gradFill flip="none" rotWithShape="1">
                  <a:gsLst>
                    <a:gs pos="47000">
                      <a:schemeClr val="accent1"/>
                    </a:gs>
                    <a:gs pos="17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有反馈</a:t>
            </a:r>
            <a:endParaRPr lang="zh-CN" altLang="en-US" sz="2400" dirty="0">
              <a:gradFill flip="none" rotWithShape="1">
                <a:gsLst>
                  <a:gs pos="47000">
                    <a:schemeClr val="accent1"/>
                  </a:gs>
                  <a:gs pos="17000">
                    <a:schemeClr val="accent2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E63020C-41C5-4F43-9CF9-4C27AA89E552}"/>
              </a:ext>
            </a:extLst>
          </p:cNvPr>
          <p:cNvSpPr txBox="1"/>
          <p:nvPr/>
        </p:nvSpPr>
        <p:spPr>
          <a:xfrm>
            <a:off x="5054358" y="5675475"/>
            <a:ext cx="1978207" cy="2411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sz="1400"/>
              <a:t>参与活动能及时获取结果</a:t>
            </a: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7DF8FEB0-CCCE-43F0-8DA2-33392965A5D9}"/>
              </a:ext>
            </a:extLst>
          </p:cNvPr>
          <p:cNvGrpSpPr/>
          <p:nvPr/>
        </p:nvGrpSpPr>
        <p:grpSpPr>
          <a:xfrm>
            <a:off x="5060074" y="4742110"/>
            <a:ext cx="381000" cy="381000"/>
            <a:chOff x="5349240" y="4510405"/>
            <a:chExt cx="381000" cy="381000"/>
          </a:xfrm>
        </p:grpSpPr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FE1A4CCB-C3FD-4598-8E8C-62342543F23A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5349240" y="4510405"/>
              <a:ext cx="381000" cy="38100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0E828DCF-833D-481D-845F-5D2247B1EF61}"/>
                </a:ext>
              </a:extLst>
            </p:cNvPr>
            <p:cNvGrpSpPr/>
            <p:nvPr/>
          </p:nvGrpSpPr>
          <p:grpSpPr>
            <a:xfrm>
              <a:off x="5442867" y="4615670"/>
              <a:ext cx="181948" cy="169254"/>
              <a:chOff x="13413736" y="2711480"/>
              <a:chExt cx="440330" cy="409609"/>
            </a:xfrm>
          </p:grpSpPr>
          <p:sp>
            <p:nvSpPr>
              <p:cNvPr id="74" name="Freeform 26">
                <a:extLst>
                  <a:ext uri="{FF2B5EF4-FFF2-40B4-BE49-F238E27FC236}">
                    <a16:creationId xmlns:a16="http://schemas.microsoft.com/office/drawing/2014/main" id="{DEF57DC4-7B84-4AC3-9657-C31599759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11756" y="2898294"/>
                <a:ext cx="242310" cy="222795"/>
              </a:xfrm>
              <a:custGeom>
                <a:avLst/>
                <a:gdLst>
                  <a:gd name="T0" fmla="*/ 94 w 186"/>
                  <a:gd name="T1" fmla="*/ 135 h 161"/>
                  <a:gd name="T2" fmla="*/ 0 w 186"/>
                  <a:gd name="T3" fmla="*/ 135 h 161"/>
                  <a:gd name="T4" fmla="*/ 0 w 186"/>
                  <a:gd name="T5" fmla="*/ 67 h 161"/>
                  <a:gd name="T6" fmla="*/ 119 w 186"/>
                  <a:gd name="T7" fmla="*/ 67 h 161"/>
                  <a:gd name="T8" fmla="*/ 119 w 186"/>
                  <a:gd name="T9" fmla="*/ 0 h 161"/>
                  <a:gd name="T10" fmla="*/ 186 w 186"/>
                  <a:gd name="T11" fmla="*/ 0 h 161"/>
                  <a:gd name="T12" fmla="*/ 186 w 186"/>
                  <a:gd name="T13" fmla="*/ 135 h 161"/>
                  <a:gd name="T14" fmla="*/ 145 w 186"/>
                  <a:gd name="T15" fmla="*/ 135 h 161"/>
                  <a:gd name="T16" fmla="*/ 119 w 186"/>
                  <a:gd name="T17" fmla="*/ 161 h 161"/>
                  <a:gd name="T18" fmla="*/ 94 w 186"/>
                  <a:gd name="T19" fmla="*/ 13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6" h="161">
                    <a:moveTo>
                      <a:pt x="94" y="135"/>
                    </a:moveTo>
                    <a:lnTo>
                      <a:pt x="0" y="135"/>
                    </a:lnTo>
                    <a:lnTo>
                      <a:pt x="0" y="67"/>
                    </a:lnTo>
                    <a:lnTo>
                      <a:pt x="119" y="67"/>
                    </a:lnTo>
                    <a:lnTo>
                      <a:pt x="119" y="0"/>
                    </a:lnTo>
                    <a:lnTo>
                      <a:pt x="186" y="0"/>
                    </a:lnTo>
                    <a:lnTo>
                      <a:pt x="186" y="135"/>
                    </a:lnTo>
                    <a:lnTo>
                      <a:pt x="145" y="135"/>
                    </a:lnTo>
                    <a:lnTo>
                      <a:pt x="119" y="161"/>
                    </a:lnTo>
                    <a:lnTo>
                      <a:pt x="94" y="135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27">
                <a:extLst>
                  <a:ext uri="{FF2B5EF4-FFF2-40B4-BE49-F238E27FC236}">
                    <a16:creationId xmlns:a16="http://schemas.microsoft.com/office/drawing/2014/main" id="{825B81CA-0599-467D-8625-5986C9453A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13736" y="2711480"/>
                <a:ext cx="353044" cy="326581"/>
              </a:xfrm>
              <a:custGeom>
                <a:avLst/>
                <a:gdLst>
                  <a:gd name="T0" fmla="*/ 0 w 271"/>
                  <a:gd name="T1" fmla="*/ 0 h 236"/>
                  <a:gd name="T2" fmla="*/ 271 w 271"/>
                  <a:gd name="T3" fmla="*/ 0 h 236"/>
                  <a:gd name="T4" fmla="*/ 271 w 271"/>
                  <a:gd name="T5" fmla="*/ 202 h 236"/>
                  <a:gd name="T6" fmla="*/ 111 w 271"/>
                  <a:gd name="T7" fmla="*/ 202 h 236"/>
                  <a:gd name="T8" fmla="*/ 77 w 271"/>
                  <a:gd name="T9" fmla="*/ 236 h 236"/>
                  <a:gd name="T10" fmla="*/ 43 w 271"/>
                  <a:gd name="T11" fmla="*/ 202 h 236"/>
                  <a:gd name="T12" fmla="*/ 0 w 271"/>
                  <a:gd name="T13" fmla="*/ 202 h 236"/>
                  <a:gd name="T14" fmla="*/ 0 w 271"/>
                  <a:gd name="T15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1" h="236">
                    <a:moveTo>
                      <a:pt x="0" y="0"/>
                    </a:moveTo>
                    <a:lnTo>
                      <a:pt x="271" y="0"/>
                    </a:lnTo>
                    <a:lnTo>
                      <a:pt x="271" y="202"/>
                    </a:lnTo>
                    <a:lnTo>
                      <a:pt x="111" y="202"/>
                    </a:lnTo>
                    <a:lnTo>
                      <a:pt x="77" y="236"/>
                    </a:lnTo>
                    <a:lnTo>
                      <a:pt x="43" y="202"/>
                    </a:lnTo>
                    <a:lnTo>
                      <a:pt x="0" y="20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Line 28">
                <a:extLst>
                  <a:ext uri="{FF2B5EF4-FFF2-40B4-BE49-F238E27FC236}">
                    <a16:creationId xmlns:a16="http://schemas.microsoft.com/office/drawing/2014/main" id="{3506D505-E280-47A4-85CC-EDEB474517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80490" y="2851244"/>
                <a:ext cx="9120" cy="0"/>
              </a:xfrm>
              <a:prstGeom prst="line">
                <a:avLst/>
              </a:pr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Line 29">
                <a:extLst>
                  <a:ext uri="{FF2B5EF4-FFF2-40B4-BE49-F238E27FC236}">
                    <a16:creationId xmlns:a16="http://schemas.microsoft.com/office/drawing/2014/main" id="{BBB5EA23-D476-44EB-B543-F82C1266EA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56049" y="2851244"/>
                <a:ext cx="13027" cy="0"/>
              </a:xfrm>
              <a:prstGeom prst="line">
                <a:avLst/>
              </a:pr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Line 30">
                <a:extLst>
                  <a:ext uri="{FF2B5EF4-FFF2-40B4-BE49-F238E27FC236}">
                    <a16:creationId xmlns:a16="http://schemas.microsoft.com/office/drawing/2014/main" id="{C4A7FF5A-D68C-4D40-BEC3-D43CEEAD53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02325" y="2851244"/>
                <a:ext cx="11725" cy="0"/>
              </a:xfrm>
              <a:prstGeom prst="line">
                <a:avLst/>
              </a:prstGeom>
              <a:noFill/>
              <a:ln w="635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3" name="矩形 42">
            <a:extLst>
              <a:ext uri="{FF2B5EF4-FFF2-40B4-BE49-F238E27FC236}">
                <a16:creationId xmlns:a16="http://schemas.microsoft.com/office/drawing/2014/main" id="{44CF1B5B-3AF8-4EAE-89FA-C219EBB87767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7519099" y="5258242"/>
            <a:ext cx="91852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2400">
                <a:gradFill flip="none" rotWithShape="1">
                  <a:gsLst>
                    <a:gs pos="47000">
                      <a:schemeClr val="accent1"/>
                    </a:gs>
                    <a:gs pos="17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有趣味</a:t>
            </a:r>
            <a:endParaRPr lang="zh-CN" altLang="en-US" sz="2400" dirty="0">
              <a:gradFill flip="none" rotWithShape="1">
                <a:gsLst>
                  <a:gs pos="47000">
                    <a:schemeClr val="accent1"/>
                  </a:gs>
                  <a:gs pos="17000">
                    <a:schemeClr val="accent2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F7C88A9-51C3-4912-92EF-878C5E6650AF}"/>
              </a:ext>
            </a:extLst>
          </p:cNvPr>
          <p:cNvSpPr txBox="1"/>
          <p:nvPr/>
        </p:nvSpPr>
        <p:spPr>
          <a:xfrm>
            <a:off x="7519099" y="5675475"/>
            <a:ext cx="1819927" cy="24115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sz="1400" dirty="0"/>
              <a:t>某蚁森林、线上抓娃娃</a:t>
            </a:r>
          </a:p>
        </p:txBody>
      </p:sp>
      <p:grpSp>
        <p:nvGrpSpPr>
          <p:cNvPr id="102" name="组合 101">
            <a:extLst>
              <a:ext uri="{FF2B5EF4-FFF2-40B4-BE49-F238E27FC236}">
                <a16:creationId xmlns:a16="http://schemas.microsoft.com/office/drawing/2014/main" id="{28B6124D-8515-4AD2-8336-D87351D6ACD4}"/>
              </a:ext>
            </a:extLst>
          </p:cNvPr>
          <p:cNvGrpSpPr/>
          <p:nvPr/>
        </p:nvGrpSpPr>
        <p:grpSpPr>
          <a:xfrm>
            <a:off x="7539472" y="4753378"/>
            <a:ext cx="381000" cy="381000"/>
            <a:chOff x="7718205" y="4521673"/>
            <a:chExt cx="381000" cy="381000"/>
          </a:xfrm>
        </p:grpSpPr>
        <p:sp>
          <p:nvSpPr>
            <p:cNvPr id="65" name="椭圆 64">
              <a:extLst>
                <a:ext uri="{FF2B5EF4-FFF2-40B4-BE49-F238E27FC236}">
                  <a16:creationId xmlns:a16="http://schemas.microsoft.com/office/drawing/2014/main" id="{5433F52A-DB29-4A15-8F31-9EB24E60B344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7718205" y="4521673"/>
              <a:ext cx="381000" cy="38100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grpSp>
          <p:nvGrpSpPr>
            <p:cNvPr id="84" name="组合 83">
              <a:extLst>
                <a:ext uri="{FF2B5EF4-FFF2-40B4-BE49-F238E27FC236}">
                  <a16:creationId xmlns:a16="http://schemas.microsoft.com/office/drawing/2014/main" id="{82C0D1A3-0C66-45C4-A403-0859C6870EA4}"/>
                </a:ext>
              </a:extLst>
            </p:cNvPr>
            <p:cNvGrpSpPr/>
            <p:nvPr/>
          </p:nvGrpSpPr>
          <p:grpSpPr>
            <a:xfrm>
              <a:off x="7816312" y="4634101"/>
              <a:ext cx="184786" cy="156144"/>
              <a:chOff x="12453712" y="4905375"/>
              <a:chExt cx="2744788" cy="2319338"/>
            </a:xfrm>
          </p:grpSpPr>
          <p:sp>
            <p:nvSpPr>
              <p:cNvPr id="85" name="Freeform 35">
                <a:extLst>
                  <a:ext uri="{FF2B5EF4-FFF2-40B4-BE49-F238E27FC236}">
                    <a16:creationId xmlns:a16="http://schemas.microsoft.com/office/drawing/2014/main" id="{764677EC-3B0E-4CF6-A611-5C9DE6CA8D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53712" y="5692775"/>
                <a:ext cx="1011238" cy="1531938"/>
              </a:xfrm>
              <a:custGeom>
                <a:avLst/>
                <a:gdLst>
                  <a:gd name="T0" fmla="*/ 49 w 49"/>
                  <a:gd name="T1" fmla="*/ 39 h 74"/>
                  <a:gd name="T2" fmla="*/ 49 w 49"/>
                  <a:gd name="T3" fmla="*/ 49 h 74"/>
                  <a:gd name="T4" fmla="*/ 24 w 49"/>
                  <a:gd name="T5" fmla="*/ 74 h 74"/>
                  <a:gd name="T6" fmla="*/ 24 w 49"/>
                  <a:gd name="T7" fmla="*/ 74 h 74"/>
                  <a:gd name="T8" fmla="*/ 0 w 49"/>
                  <a:gd name="T9" fmla="*/ 49 h 74"/>
                  <a:gd name="T10" fmla="*/ 0 w 49"/>
                  <a:gd name="T11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74">
                    <a:moveTo>
                      <a:pt x="49" y="39"/>
                    </a:moveTo>
                    <a:cubicBezTo>
                      <a:pt x="49" y="49"/>
                      <a:pt x="49" y="49"/>
                      <a:pt x="49" y="49"/>
                    </a:cubicBezTo>
                    <a:cubicBezTo>
                      <a:pt x="49" y="63"/>
                      <a:pt x="38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10" y="74"/>
                      <a:pt x="0" y="63"/>
                      <a:pt x="0" y="49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86" name="Freeform 36">
                <a:extLst>
                  <a:ext uri="{FF2B5EF4-FFF2-40B4-BE49-F238E27FC236}">
                    <a16:creationId xmlns:a16="http://schemas.microsoft.com/office/drawing/2014/main" id="{280C81C0-40E4-4E4E-B5DC-BFFB295B7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87262" y="5692775"/>
                <a:ext cx="1011238" cy="1531938"/>
              </a:xfrm>
              <a:custGeom>
                <a:avLst/>
                <a:gdLst>
                  <a:gd name="T0" fmla="*/ 0 w 49"/>
                  <a:gd name="T1" fmla="*/ 39 h 74"/>
                  <a:gd name="T2" fmla="*/ 0 w 49"/>
                  <a:gd name="T3" fmla="*/ 49 h 74"/>
                  <a:gd name="T4" fmla="*/ 24 w 49"/>
                  <a:gd name="T5" fmla="*/ 74 h 74"/>
                  <a:gd name="T6" fmla="*/ 24 w 49"/>
                  <a:gd name="T7" fmla="*/ 74 h 74"/>
                  <a:gd name="T8" fmla="*/ 49 w 49"/>
                  <a:gd name="T9" fmla="*/ 49 h 74"/>
                  <a:gd name="T10" fmla="*/ 49 w 49"/>
                  <a:gd name="T11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9" h="74">
                    <a:moveTo>
                      <a:pt x="0" y="39"/>
                    </a:moveTo>
                    <a:cubicBezTo>
                      <a:pt x="0" y="49"/>
                      <a:pt x="0" y="49"/>
                      <a:pt x="0" y="49"/>
                    </a:cubicBezTo>
                    <a:cubicBezTo>
                      <a:pt x="0" y="63"/>
                      <a:pt x="10" y="74"/>
                      <a:pt x="24" y="74"/>
                    </a:cubicBezTo>
                    <a:cubicBezTo>
                      <a:pt x="24" y="74"/>
                      <a:pt x="24" y="74"/>
                      <a:pt x="24" y="74"/>
                    </a:cubicBezTo>
                    <a:cubicBezTo>
                      <a:pt x="38" y="74"/>
                      <a:pt x="49" y="63"/>
                      <a:pt x="49" y="49"/>
                    </a:cubicBezTo>
                    <a:cubicBezTo>
                      <a:pt x="49" y="0"/>
                      <a:pt x="49" y="0"/>
                      <a:pt x="49" y="0"/>
                    </a:cubicBezTo>
                  </a:path>
                </a:pathLst>
              </a:cu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87" name="Freeform 37">
                <a:extLst>
                  <a:ext uri="{FF2B5EF4-FFF2-40B4-BE49-F238E27FC236}">
                    <a16:creationId xmlns:a16="http://schemas.microsoft.com/office/drawing/2014/main" id="{A373E28A-4B15-4B8B-83B1-4E1F1AE03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53712" y="4905375"/>
                <a:ext cx="2744788" cy="1593850"/>
              </a:xfrm>
              <a:custGeom>
                <a:avLst/>
                <a:gdLst>
                  <a:gd name="T0" fmla="*/ 38 w 133"/>
                  <a:gd name="T1" fmla="*/ 0 h 77"/>
                  <a:gd name="T2" fmla="*/ 94 w 133"/>
                  <a:gd name="T3" fmla="*/ 0 h 77"/>
                  <a:gd name="T4" fmla="*/ 133 w 133"/>
                  <a:gd name="T5" fmla="*/ 38 h 77"/>
                  <a:gd name="T6" fmla="*/ 133 w 133"/>
                  <a:gd name="T7" fmla="*/ 38 h 77"/>
                  <a:gd name="T8" fmla="*/ 94 w 133"/>
                  <a:gd name="T9" fmla="*/ 77 h 77"/>
                  <a:gd name="T10" fmla="*/ 38 w 133"/>
                  <a:gd name="T11" fmla="*/ 77 h 77"/>
                  <a:gd name="T12" fmla="*/ 0 w 133"/>
                  <a:gd name="T13" fmla="*/ 38 h 77"/>
                  <a:gd name="T14" fmla="*/ 0 w 133"/>
                  <a:gd name="T15" fmla="*/ 38 h 77"/>
                  <a:gd name="T16" fmla="*/ 38 w 133"/>
                  <a:gd name="T17" fmla="*/ 0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3" h="77">
                    <a:moveTo>
                      <a:pt x="38" y="0"/>
                    </a:moveTo>
                    <a:cubicBezTo>
                      <a:pt x="94" y="0"/>
                      <a:pt x="94" y="0"/>
                      <a:pt x="94" y="0"/>
                    </a:cubicBezTo>
                    <a:cubicBezTo>
                      <a:pt x="115" y="0"/>
                      <a:pt x="133" y="17"/>
                      <a:pt x="133" y="38"/>
                    </a:cubicBezTo>
                    <a:cubicBezTo>
                      <a:pt x="133" y="38"/>
                      <a:pt x="133" y="38"/>
                      <a:pt x="133" y="38"/>
                    </a:cubicBezTo>
                    <a:cubicBezTo>
                      <a:pt x="133" y="60"/>
                      <a:pt x="115" y="77"/>
                      <a:pt x="94" y="77"/>
                    </a:cubicBezTo>
                    <a:cubicBezTo>
                      <a:pt x="38" y="77"/>
                      <a:pt x="38" y="77"/>
                      <a:pt x="38" y="77"/>
                    </a:cubicBezTo>
                    <a:cubicBezTo>
                      <a:pt x="17" y="77"/>
                      <a:pt x="0" y="60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17"/>
                      <a:pt x="17" y="0"/>
                      <a:pt x="38" y="0"/>
                    </a:cubicBezTo>
                    <a:close/>
                  </a:path>
                </a:pathLst>
              </a:custGeom>
              <a:noFill/>
              <a:ln w="63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88" name="Line 38">
                <a:extLst>
                  <a:ext uri="{FF2B5EF4-FFF2-40B4-BE49-F238E27FC236}">
                    <a16:creationId xmlns:a16="http://schemas.microsoft.com/office/drawing/2014/main" id="{4437893C-691A-4ECB-BFCC-879F958C8F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031562" y="5692775"/>
                <a:ext cx="577850" cy="0"/>
              </a:xfrm>
              <a:prstGeom prst="line">
                <a:avLst/>
              </a:pr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89" name="Line 39">
                <a:extLst>
                  <a:ext uri="{FF2B5EF4-FFF2-40B4-BE49-F238E27FC236}">
                    <a16:creationId xmlns:a16="http://schemas.microsoft.com/office/drawing/2014/main" id="{044C6D30-0F82-471E-9F16-529F1D87A1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320487" y="5402263"/>
                <a:ext cx="0" cy="579438"/>
              </a:xfrm>
              <a:prstGeom prst="line">
                <a:avLst/>
              </a:prstGeom>
              <a:noFill/>
              <a:ln w="635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90" name="Freeform 40">
                <a:extLst>
                  <a:ext uri="{FF2B5EF4-FFF2-40B4-BE49-F238E27FC236}">
                    <a16:creationId xmlns:a16="http://schemas.microsoft.com/office/drawing/2014/main" id="{395EBB38-6BE4-4B95-90F0-00B15F738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393637" y="5402263"/>
                <a:ext cx="288925" cy="290513"/>
              </a:xfrm>
              <a:custGeom>
                <a:avLst/>
                <a:gdLst>
                  <a:gd name="T0" fmla="*/ 7 w 14"/>
                  <a:gd name="T1" fmla="*/ 0 h 14"/>
                  <a:gd name="T2" fmla="*/ 7 w 14"/>
                  <a:gd name="T3" fmla="*/ 0 h 14"/>
                  <a:gd name="T4" fmla="*/ 14 w 14"/>
                  <a:gd name="T5" fmla="*/ 7 h 14"/>
                  <a:gd name="T6" fmla="*/ 14 w 14"/>
                  <a:gd name="T7" fmla="*/ 7 h 14"/>
                  <a:gd name="T8" fmla="*/ 7 w 14"/>
                  <a:gd name="T9" fmla="*/ 14 h 14"/>
                  <a:gd name="T10" fmla="*/ 7 w 14"/>
                  <a:gd name="T11" fmla="*/ 14 h 14"/>
                  <a:gd name="T12" fmla="*/ 0 w 14"/>
                  <a:gd name="T13" fmla="*/ 7 h 14"/>
                  <a:gd name="T14" fmla="*/ 0 w 14"/>
                  <a:gd name="T15" fmla="*/ 7 h 14"/>
                  <a:gd name="T16" fmla="*/ 7 w 14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11" y="0"/>
                      <a:pt x="14" y="4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11"/>
                      <a:pt x="11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4"/>
                      <a:pt x="3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  <p:sp>
            <p:nvSpPr>
              <p:cNvPr id="91" name="Freeform 41">
                <a:extLst>
                  <a:ext uri="{FF2B5EF4-FFF2-40B4-BE49-F238E27FC236}">
                    <a16:creationId xmlns:a16="http://schemas.microsoft.com/office/drawing/2014/main" id="{AF1A8A6C-E8C2-4F93-951C-C46C4DFDC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04712" y="5775325"/>
                <a:ext cx="288925" cy="290513"/>
              </a:xfrm>
              <a:custGeom>
                <a:avLst/>
                <a:gdLst>
                  <a:gd name="T0" fmla="*/ 7 w 14"/>
                  <a:gd name="T1" fmla="*/ 0 h 14"/>
                  <a:gd name="T2" fmla="*/ 7 w 14"/>
                  <a:gd name="T3" fmla="*/ 0 h 14"/>
                  <a:gd name="T4" fmla="*/ 14 w 14"/>
                  <a:gd name="T5" fmla="*/ 7 h 14"/>
                  <a:gd name="T6" fmla="*/ 14 w 14"/>
                  <a:gd name="T7" fmla="*/ 7 h 14"/>
                  <a:gd name="T8" fmla="*/ 7 w 14"/>
                  <a:gd name="T9" fmla="*/ 14 h 14"/>
                  <a:gd name="T10" fmla="*/ 7 w 14"/>
                  <a:gd name="T11" fmla="*/ 14 h 14"/>
                  <a:gd name="T12" fmla="*/ 0 w 14"/>
                  <a:gd name="T13" fmla="*/ 7 h 14"/>
                  <a:gd name="T14" fmla="*/ 0 w 14"/>
                  <a:gd name="T15" fmla="*/ 7 h 14"/>
                  <a:gd name="T16" fmla="*/ 7 w 14"/>
                  <a:gd name="T1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11" y="0"/>
                      <a:pt x="14" y="3"/>
                      <a:pt x="14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4" y="11"/>
                      <a:pt x="11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4"/>
                      <a:pt x="0" y="11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7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6350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>
                  <a:ln>
                    <a:solidFill>
                      <a:schemeClr val="bg1"/>
                    </a:solidFill>
                  </a:ln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41996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组合 142">
            <a:extLst>
              <a:ext uri="{FF2B5EF4-FFF2-40B4-BE49-F238E27FC236}">
                <a16:creationId xmlns:a16="http://schemas.microsoft.com/office/drawing/2014/main" id="{5DFD78DD-FE3D-44CC-9574-FBD5291CF526}"/>
              </a:ext>
            </a:extLst>
          </p:cNvPr>
          <p:cNvGrpSpPr/>
          <p:nvPr/>
        </p:nvGrpSpPr>
        <p:grpSpPr>
          <a:xfrm>
            <a:off x="2972792" y="572272"/>
            <a:ext cx="6246416" cy="6246414"/>
            <a:chOff x="2972792" y="572272"/>
            <a:chExt cx="6246416" cy="6246414"/>
          </a:xfrm>
        </p:grpSpPr>
        <p:sp>
          <p:nvSpPr>
            <p:cNvPr id="139" name="椭圆 138">
              <a:extLst>
                <a:ext uri="{FF2B5EF4-FFF2-40B4-BE49-F238E27FC236}">
                  <a16:creationId xmlns:a16="http://schemas.microsoft.com/office/drawing/2014/main" id="{85D867AE-E8B9-4486-8669-0ECCF153E72C}"/>
                </a:ext>
              </a:extLst>
            </p:cNvPr>
            <p:cNvSpPr/>
            <p:nvPr/>
          </p:nvSpPr>
          <p:spPr>
            <a:xfrm rot="19741494">
              <a:off x="2972792" y="572272"/>
              <a:ext cx="6246416" cy="6246414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1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sp>
          <p:nvSpPr>
            <p:cNvPr id="140" name="椭圆 139">
              <a:extLst>
                <a:ext uri="{FF2B5EF4-FFF2-40B4-BE49-F238E27FC236}">
                  <a16:creationId xmlns:a16="http://schemas.microsoft.com/office/drawing/2014/main" id="{6EC08DEC-62C0-4792-8AC0-07A80E332A11}"/>
                </a:ext>
              </a:extLst>
            </p:cNvPr>
            <p:cNvSpPr/>
            <p:nvPr/>
          </p:nvSpPr>
          <p:spPr>
            <a:xfrm rot="19741494">
              <a:off x="4253390" y="1840171"/>
              <a:ext cx="3685218" cy="3685216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10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5FB80AF5-FCD4-43BF-9A49-A3F15F40787B}"/>
              </a:ext>
            </a:extLst>
          </p:cNvPr>
          <p:cNvSpPr txBox="1"/>
          <p:nvPr/>
        </p:nvSpPr>
        <p:spPr>
          <a:xfrm>
            <a:off x="612131" y="434389"/>
            <a:ext cx="34550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有效活动</a:t>
            </a:r>
            <a:r>
              <a:rPr lang="en-US" altLang="zh-CN" sz="3200" dirty="0">
                <a:latin typeface="+mj-ea"/>
                <a:ea typeface="+mj-ea"/>
              </a:rPr>
              <a:t>-</a:t>
            </a:r>
            <a:r>
              <a:rPr lang="zh-CN" altLang="en-US" sz="3200" dirty="0">
                <a:latin typeface="+mj-ea"/>
                <a:ea typeface="+mj-ea"/>
              </a:rPr>
              <a:t>内容包装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A60D436-E0E3-47CD-8EED-7E7D32674A4B}"/>
              </a:ext>
            </a:extLst>
          </p:cNvPr>
          <p:cNvSpPr txBox="1"/>
          <p:nvPr/>
        </p:nvSpPr>
        <p:spPr>
          <a:xfrm>
            <a:off x="612129" y="899079"/>
            <a:ext cx="33312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Effective activities - content packaging</a:t>
            </a:r>
          </a:p>
        </p:txBody>
      </p:sp>
      <p:sp>
        <p:nvSpPr>
          <p:cNvPr id="80" name="矩形 79">
            <a:extLst>
              <a:ext uri="{FF2B5EF4-FFF2-40B4-BE49-F238E27FC236}">
                <a16:creationId xmlns:a16="http://schemas.microsoft.com/office/drawing/2014/main" id="{091F78E4-F3D0-4B21-BAB4-1DC08F778EA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572780" y="1938893"/>
            <a:ext cx="16033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zh-CN" altLang="en-US" sz="2400" dirty="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类比法包装</a:t>
            </a:r>
          </a:p>
        </p:txBody>
      </p:sp>
      <p:sp>
        <p:nvSpPr>
          <p:cNvPr id="81" name="矩形 80">
            <a:extLst>
              <a:ext uri="{FF2B5EF4-FFF2-40B4-BE49-F238E27FC236}">
                <a16:creationId xmlns:a16="http://schemas.microsoft.com/office/drawing/2014/main" id="{DF18CB04-F998-47E6-89D4-DD9BAD79D633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69925" y="2385117"/>
            <a:ext cx="3406775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pPr hangingPunct="0">
              <a:lnSpc>
                <a:spcPct val="120000"/>
              </a:lnSpc>
            </a:pPr>
            <a:r>
              <a:rPr lang="zh-CN" altLang="en-US" sz="1600" dirty="0"/>
              <a:t>将活动与熟知人</a:t>
            </a:r>
            <a:r>
              <a:rPr lang="zh-CN" altLang="en-US" sz="1600"/>
              <a:t>事物进行捆绑包装</a:t>
            </a:r>
            <a:endParaRPr lang="en-US" altLang="zh-CN" sz="1600"/>
          </a:p>
          <a:p>
            <a:pPr hangingPunct="0">
              <a:lnSpc>
                <a:spcPct val="120000"/>
              </a:lnSpc>
            </a:pPr>
            <a:r>
              <a:rPr lang="zh-CN" altLang="en-US" sz="1600"/>
              <a:t>如</a:t>
            </a:r>
            <a:r>
              <a:rPr lang="zh-CN" altLang="en-US" sz="1600" dirty="0"/>
              <a:t>：</a:t>
            </a:r>
            <a:r>
              <a:rPr lang="zh-CN" altLang="en-US" sz="1600"/>
              <a:t>分期产品</a:t>
            </a:r>
            <a:r>
              <a:rPr lang="en-US" altLang="zh-CN" sz="1600"/>
              <a:t>—</a:t>
            </a:r>
            <a:r>
              <a:rPr lang="zh-CN" altLang="en-US" sz="1600" dirty="0"/>
              <a:t>每天只花一分钱</a:t>
            </a:r>
          </a:p>
        </p:txBody>
      </p:sp>
      <p:sp>
        <p:nvSpPr>
          <p:cNvPr id="83" name="Shape 6594">
            <a:extLst>
              <a:ext uri="{FF2B5EF4-FFF2-40B4-BE49-F238E27FC236}">
                <a16:creationId xmlns:a16="http://schemas.microsoft.com/office/drawing/2014/main" id="{CA14375D-B1C7-4B79-A59E-F7992A9B9045}"/>
              </a:ext>
            </a:extLst>
          </p:cNvPr>
          <p:cNvSpPr/>
          <p:nvPr/>
        </p:nvSpPr>
        <p:spPr>
          <a:xfrm rot="10800000" flipH="1">
            <a:off x="4357031" y="2060575"/>
            <a:ext cx="1669716" cy="16690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96" h="21591" extrusionOk="0">
                <a:moveTo>
                  <a:pt x="10244" y="21591"/>
                </a:moveTo>
                <a:cubicBezTo>
                  <a:pt x="12868" y="21590"/>
                  <a:pt x="15488" y="20532"/>
                  <a:pt x="17488" y="18429"/>
                </a:cubicBezTo>
                <a:cubicBezTo>
                  <a:pt x="19583" y="16225"/>
                  <a:pt x="20600" y="13379"/>
                  <a:pt x="20488" y="10368"/>
                </a:cubicBezTo>
                <a:lnTo>
                  <a:pt x="20488" y="0"/>
                </a:lnTo>
                <a:lnTo>
                  <a:pt x="10274" y="0"/>
                </a:lnTo>
                <a:cubicBezTo>
                  <a:pt x="7642" y="-8"/>
                  <a:pt x="5008" y="1046"/>
                  <a:pt x="3000" y="3162"/>
                </a:cubicBezTo>
                <a:cubicBezTo>
                  <a:pt x="-1000" y="7378"/>
                  <a:pt x="-1000" y="14213"/>
                  <a:pt x="3000" y="18429"/>
                </a:cubicBezTo>
                <a:cubicBezTo>
                  <a:pt x="5001" y="20537"/>
                  <a:pt x="7622" y="21592"/>
                  <a:pt x="10244" y="21591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sz="2400">
              <a:solidFill>
                <a:schemeClr val="lt1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85" name="Shape 6590">
            <a:extLst>
              <a:ext uri="{FF2B5EF4-FFF2-40B4-BE49-F238E27FC236}">
                <a16:creationId xmlns:a16="http://schemas.microsoft.com/office/drawing/2014/main" id="{756140C5-0F13-4BCB-A636-6A2DBDAF15F5}"/>
              </a:ext>
            </a:extLst>
          </p:cNvPr>
          <p:cNvSpPr/>
          <p:nvPr/>
        </p:nvSpPr>
        <p:spPr>
          <a:xfrm>
            <a:off x="4356397" y="3796419"/>
            <a:ext cx="1669716" cy="1669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96" h="21591" extrusionOk="0">
                <a:moveTo>
                  <a:pt x="10244" y="21591"/>
                </a:moveTo>
                <a:cubicBezTo>
                  <a:pt x="12868" y="21590"/>
                  <a:pt x="15488" y="20532"/>
                  <a:pt x="17488" y="18429"/>
                </a:cubicBezTo>
                <a:cubicBezTo>
                  <a:pt x="19583" y="16225"/>
                  <a:pt x="20600" y="13379"/>
                  <a:pt x="20488" y="10368"/>
                </a:cubicBezTo>
                <a:lnTo>
                  <a:pt x="20488" y="0"/>
                </a:lnTo>
                <a:lnTo>
                  <a:pt x="10274" y="0"/>
                </a:lnTo>
                <a:cubicBezTo>
                  <a:pt x="7642" y="-8"/>
                  <a:pt x="5008" y="1046"/>
                  <a:pt x="3000" y="3162"/>
                </a:cubicBezTo>
                <a:cubicBezTo>
                  <a:pt x="-1000" y="7378"/>
                  <a:pt x="-1000" y="14213"/>
                  <a:pt x="3000" y="18429"/>
                </a:cubicBezTo>
                <a:cubicBezTo>
                  <a:pt x="5001" y="20537"/>
                  <a:pt x="7622" y="21592"/>
                  <a:pt x="10244" y="21591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sz="2400">
              <a:solidFill>
                <a:schemeClr val="lt1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87" name="Shape 6592">
            <a:extLst>
              <a:ext uri="{FF2B5EF4-FFF2-40B4-BE49-F238E27FC236}">
                <a16:creationId xmlns:a16="http://schemas.microsoft.com/office/drawing/2014/main" id="{4C99C3CC-A4F3-42C0-A6AE-5A26D94E9892}"/>
              </a:ext>
            </a:extLst>
          </p:cNvPr>
          <p:cNvSpPr/>
          <p:nvPr/>
        </p:nvSpPr>
        <p:spPr>
          <a:xfrm rot="10800000" flipH="1">
            <a:off x="6115087" y="3796419"/>
            <a:ext cx="1669716" cy="1669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96" h="21591" extrusionOk="0">
                <a:moveTo>
                  <a:pt x="10253" y="0"/>
                </a:moveTo>
                <a:cubicBezTo>
                  <a:pt x="7629" y="1"/>
                  <a:pt x="5009" y="1059"/>
                  <a:pt x="3009" y="3162"/>
                </a:cubicBezTo>
                <a:cubicBezTo>
                  <a:pt x="914" y="5366"/>
                  <a:pt x="-103" y="8212"/>
                  <a:pt x="9" y="11223"/>
                </a:cubicBezTo>
                <a:lnTo>
                  <a:pt x="9" y="21591"/>
                </a:lnTo>
                <a:lnTo>
                  <a:pt x="10223" y="21591"/>
                </a:lnTo>
                <a:cubicBezTo>
                  <a:pt x="12855" y="21599"/>
                  <a:pt x="15489" y="20545"/>
                  <a:pt x="17497" y="18429"/>
                </a:cubicBezTo>
                <a:cubicBezTo>
                  <a:pt x="21497" y="14213"/>
                  <a:pt x="21497" y="7378"/>
                  <a:pt x="17497" y="3162"/>
                </a:cubicBezTo>
                <a:cubicBezTo>
                  <a:pt x="15496" y="1054"/>
                  <a:pt x="12875" y="-1"/>
                  <a:pt x="1025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sz="2400">
              <a:solidFill>
                <a:schemeClr val="lt1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89" name="Shape 6596">
            <a:extLst>
              <a:ext uri="{FF2B5EF4-FFF2-40B4-BE49-F238E27FC236}">
                <a16:creationId xmlns:a16="http://schemas.microsoft.com/office/drawing/2014/main" id="{1C74DC6A-9EF8-40BA-98AA-2C90037BFAED}"/>
              </a:ext>
            </a:extLst>
          </p:cNvPr>
          <p:cNvSpPr/>
          <p:nvPr/>
        </p:nvSpPr>
        <p:spPr>
          <a:xfrm>
            <a:off x="6114455" y="2060576"/>
            <a:ext cx="1669715" cy="16690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96" h="21591" extrusionOk="0">
                <a:moveTo>
                  <a:pt x="10253" y="0"/>
                </a:moveTo>
                <a:cubicBezTo>
                  <a:pt x="7629" y="1"/>
                  <a:pt x="5009" y="1059"/>
                  <a:pt x="3009" y="3162"/>
                </a:cubicBezTo>
                <a:cubicBezTo>
                  <a:pt x="914" y="5366"/>
                  <a:pt x="-103" y="8212"/>
                  <a:pt x="9" y="11223"/>
                </a:cubicBezTo>
                <a:lnTo>
                  <a:pt x="9" y="21591"/>
                </a:lnTo>
                <a:lnTo>
                  <a:pt x="10223" y="21591"/>
                </a:lnTo>
                <a:cubicBezTo>
                  <a:pt x="12855" y="21599"/>
                  <a:pt x="15489" y="20545"/>
                  <a:pt x="17497" y="18429"/>
                </a:cubicBezTo>
                <a:cubicBezTo>
                  <a:pt x="21497" y="14213"/>
                  <a:pt x="21497" y="7378"/>
                  <a:pt x="17497" y="3162"/>
                </a:cubicBezTo>
                <a:cubicBezTo>
                  <a:pt x="15496" y="1054"/>
                  <a:pt x="12875" y="-1"/>
                  <a:pt x="10253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sz="2400">
              <a:solidFill>
                <a:schemeClr val="lt1"/>
              </a:solidFill>
              <a:latin typeface="+mj-ea"/>
              <a:ea typeface="+mj-ea"/>
              <a:cs typeface="Arial" pitchFamily="34" charset="0"/>
            </a:endParaRPr>
          </a:p>
        </p:txBody>
      </p:sp>
      <p:grpSp>
        <p:nvGrpSpPr>
          <p:cNvPr id="101" name="组合 100">
            <a:extLst>
              <a:ext uri="{FF2B5EF4-FFF2-40B4-BE49-F238E27FC236}">
                <a16:creationId xmlns:a16="http://schemas.microsoft.com/office/drawing/2014/main" id="{16A9D175-1145-42F4-9728-F8EEC80C50DB}"/>
              </a:ext>
            </a:extLst>
          </p:cNvPr>
          <p:cNvGrpSpPr/>
          <p:nvPr/>
        </p:nvGrpSpPr>
        <p:grpSpPr>
          <a:xfrm>
            <a:off x="6635222" y="4249649"/>
            <a:ext cx="588611" cy="690800"/>
            <a:chOff x="6783388" y="6789738"/>
            <a:chExt cx="457200" cy="536576"/>
          </a:xfrm>
        </p:grpSpPr>
        <p:sp>
          <p:nvSpPr>
            <p:cNvPr id="102" name="Oval 7">
              <a:extLst>
                <a:ext uri="{FF2B5EF4-FFF2-40B4-BE49-F238E27FC236}">
                  <a16:creationId xmlns:a16="http://schemas.microsoft.com/office/drawing/2014/main" id="{9D0243F2-CFA3-492B-849D-C9E21C46BB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83388" y="6870701"/>
              <a:ext cx="457200" cy="455613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Line 8">
              <a:extLst>
                <a:ext uri="{FF2B5EF4-FFF2-40B4-BE49-F238E27FC236}">
                  <a16:creationId xmlns:a16="http://schemas.microsoft.com/office/drawing/2014/main" id="{6600824A-A78E-45BE-9CCD-E60B821F07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29438" y="6789738"/>
              <a:ext cx="161925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Line 9">
              <a:extLst>
                <a:ext uri="{FF2B5EF4-FFF2-40B4-BE49-F238E27FC236}">
                  <a16:creationId xmlns:a16="http://schemas.microsoft.com/office/drawing/2014/main" id="{FFA49AAD-A423-4F77-ADBA-B4A8673652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0401" y="6992938"/>
              <a:ext cx="0" cy="10795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Line 10">
              <a:extLst>
                <a:ext uri="{FF2B5EF4-FFF2-40B4-BE49-F238E27FC236}">
                  <a16:creationId xmlns:a16="http://schemas.microsoft.com/office/drawing/2014/main" id="{F16EBB4B-1BB8-4A4B-9AD3-946E5880A3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10401" y="7100888"/>
              <a:ext cx="107950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Line 11">
              <a:extLst>
                <a:ext uri="{FF2B5EF4-FFF2-40B4-BE49-F238E27FC236}">
                  <a16:creationId xmlns:a16="http://schemas.microsoft.com/office/drawing/2014/main" id="{BE86A851-4017-4800-97A2-EBAEAB384B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0401" y="6789738"/>
              <a:ext cx="0" cy="53975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6DCE3BEE-757E-4CD1-B4ED-F9185D5A3F3D}"/>
              </a:ext>
            </a:extLst>
          </p:cNvPr>
          <p:cNvGrpSpPr/>
          <p:nvPr/>
        </p:nvGrpSpPr>
        <p:grpSpPr>
          <a:xfrm>
            <a:off x="6663637" y="2633503"/>
            <a:ext cx="539272" cy="539272"/>
            <a:chOff x="5357813" y="6986588"/>
            <a:chExt cx="485775" cy="485775"/>
          </a:xfrm>
        </p:grpSpPr>
        <p:sp>
          <p:nvSpPr>
            <p:cNvPr id="108" name="Rectangle 15">
              <a:extLst>
                <a:ext uri="{FF2B5EF4-FFF2-40B4-BE49-F238E27FC236}">
                  <a16:creationId xmlns:a16="http://schemas.microsoft.com/office/drawing/2014/main" id="{F2BAA929-8B5A-48E1-85DE-80B38AEBE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73713" y="6986588"/>
              <a:ext cx="134938" cy="485775"/>
            </a:xfrm>
            <a:prstGeom prst="rect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Rectangle 16">
              <a:extLst>
                <a:ext uri="{FF2B5EF4-FFF2-40B4-BE49-F238E27FC236}">
                  <a16:creationId xmlns:a16="http://schemas.microsoft.com/office/drawing/2014/main" id="{8AB0EB38-59D0-4A7A-8948-02FED15B87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08650" y="6986588"/>
              <a:ext cx="134938" cy="485775"/>
            </a:xfrm>
            <a:prstGeom prst="rect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7">
              <a:extLst>
                <a:ext uri="{FF2B5EF4-FFF2-40B4-BE49-F238E27FC236}">
                  <a16:creationId xmlns:a16="http://schemas.microsoft.com/office/drawing/2014/main" id="{9519B102-1949-48D6-9ED2-A7D6B43FC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813" y="6986588"/>
              <a:ext cx="161925" cy="485775"/>
            </a:xfrm>
            <a:custGeom>
              <a:avLst/>
              <a:gdLst>
                <a:gd name="T0" fmla="*/ 34 w 102"/>
                <a:gd name="T1" fmla="*/ 0 h 306"/>
                <a:gd name="T2" fmla="*/ 102 w 102"/>
                <a:gd name="T3" fmla="*/ 8 h 306"/>
                <a:gd name="T4" fmla="*/ 73 w 102"/>
                <a:gd name="T5" fmla="*/ 306 h 306"/>
                <a:gd name="T6" fmla="*/ 0 w 102"/>
                <a:gd name="T7" fmla="*/ 296 h 306"/>
                <a:gd name="T8" fmla="*/ 34 w 102"/>
                <a:gd name="T9" fmla="*/ 0 h 3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306">
                  <a:moveTo>
                    <a:pt x="34" y="0"/>
                  </a:moveTo>
                  <a:lnTo>
                    <a:pt x="102" y="8"/>
                  </a:lnTo>
                  <a:lnTo>
                    <a:pt x="73" y="306"/>
                  </a:lnTo>
                  <a:lnTo>
                    <a:pt x="0" y="296"/>
                  </a:lnTo>
                  <a:lnTo>
                    <a:pt x="34" y="0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Line 18">
              <a:extLst>
                <a:ext uri="{FF2B5EF4-FFF2-40B4-BE49-F238E27FC236}">
                  <a16:creationId xmlns:a16="http://schemas.microsoft.com/office/drawing/2014/main" id="{87263A10-B5AF-4735-B2FD-488B8419D5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776913" y="7107238"/>
              <a:ext cx="0" cy="41275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Line 19">
              <a:extLst>
                <a:ext uri="{FF2B5EF4-FFF2-40B4-BE49-F238E27FC236}">
                  <a16:creationId xmlns:a16="http://schemas.microsoft.com/office/drawing/2014/main" id="{CF9BD0D2-0152-4CC2-97E1-9248DDD7D4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643563" y="7107238"/>
              <a:ext cx="0" cy="41275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FF03D245-57EB-46CA-AAA6-D5F291525788}"/>
              </a:ext>
            </a:extLst>
          </p:cNvPr>
          <p:cNvGrpSpPr/>
          <p:nvPr/>
        </p:nvGrpSpPr>
        <p:grpSpPr>
          <a:xfrm>
            <a:off x="4812100" y="4299494"/>
            <a:ext cx="758309" cy="534622"/>
            <a:chOff x="3811588" y="7007225"/>
            <a:chExt cx="538163" cy="379413"/>
          </a:xfrm>
        </p:grpSpPr>
        <p:sp>
          <p:nvSpPr>
            <p:cNvPr id="114" name="Freeform 23">
              <a:extLst>
                <a:ext uri="{FF2B5EF4-FFF2-40B4-BE49-F238E27FC236}">
                  <a16:creationId xmlns:a16="http://schemas.microsoft.com/office/drawing/2014/main" id="{DB7DAAE3-E97C-4C5C-B25A-9FED67B656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1588" y="7197725"/>
              <a:ext cx="80963" cy="188913"/>
            </a:xfrm>
            <a:custGeom>
              <a:avLst/>
              <a:gdLst>
                <a:gd name="T0" fmla="*/ 21 w 21"/>
                <a:gd name="T1" fmla="*/ 42 h 49"/>
                <a:gd name="T2" fmla="*/ 21 w 21"/>
                <a:gd name="T3" fmla="*/ 0 h 49"/>
                <a:gd name="T4" fmla="*/ 21 w 21"/>
                <a:gd name="T5" fmla="*/ 7 h 49"/>
                <a:gd name="T6" fmla="*/ 7 w 21"/>
                <a:gd name="T7" fmla="*/ 7 h 49"/>
                <a:gd name="T8" fmla="*/ 0 w 21"/>
                <a:gd name="T9" fmla="*/ 14 h 49"/>
                <a:gd name="T10" fmla="*/ 0 w 21"/>
                <a:gd name="T11" fmla="*/ 42 h 49"/>
                <a:gd name="T12" fmla="*/ 7 w 21"/>
                <a:gd name="T13" fmla="*/ 49 h 49"/>
                <a:gd name="T14" fmla="*/ 21 w 21"/>
                <a:gd name="T15" fmla="*/ 49 h 49"/>
                <a:gd name="T16" fmla="*/ 21 w 21"/>
                <a:gd name="T17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9">
                  <a:moveTo>
                    <a:pt x="21" y="42"/>
                  </a:moveTo>
                  <a:cubicBezTo>
                    <a:pt x="21" y="0"/>
                    <a:pt x="21" y="0"/>
                    <a:pt x="21" y="0"/>
                  </a:cubicBezTo>
                  <a:moveTo>
                    <a:pt x="21" y="7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3" y="49"/>
                    <a:pt x="7" y="49"/>
                  </a:cubicBezTo>
                  <a:cubicBezTo>
                    <a:pt x="21" y="49"/>
                    <a:pt x="21" y="49"/>
                    <a:pt x="21" y="49"/>
                  </a:cubicBezTo>
                  <a:lnTo>
                    <a:pt x="21" y="7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24">
              <a:extLst>
                <a:ext uri="{FF2B5EF4-FFF2-40B4-BE49-F238E27FC236}">
                  <a16:creationId xmlns:a16="http://schemas.microsoft.com/office/drawing/2014/main" id="{99AB6D19-2136-48B7-A51E-BC81570BACA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8788" y="7197725"/>
              <a:ext cx="80963" cy="188913"/>
            </a:xfrm>
            <a:custGeom>
              <a:avLst/>
              <a:gdLst>
                <a:gd name="T0" fmla="*/ 0 w 21"/>
                <a:gd name="T1" fmla="*/ 0 h 49"/>
                <a:gd name="T2" fmla="*/ 0 w 21"/>
                <a:gd name="T3" fmla="*/ 42 h 49"/>
                <a:gd name="T4" fmla="*/ 0 w 21"/>
                <a:gd name="T5" fmla="*/ 7 h 49"/>
                <a:gd name="T6" fmla="*/ 14 w 21"/>
                <a:gd name="T7" fmla="*/ 7 h 49"/>
                <a:gd name="T8" fmla="*/ 21 w 21"/>
                <a:gd name="T9" fmla="*/ 14 h 49"/>
                <a:gd name="T10" fmla="*/ 21 w 21"/>
                <a:gd name="T11" fmla="*/ 42 h 49"/>
                <a:gd name="T12" fmla="*/ 14 w 21"/>
                <a:gd name="T13" fmla="*/ 49 h 49"/>
                <a:gd name="T14" fmla="*/ 0 w 21"/>
                <a:gd name="T15" fmla="*/ 49 h 49"/>
                <a:gd name="T16" fmla="*/ 0 w 21"/>
                <a:gd name="T17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9">
                  <a:moveTo>
                    <a:pt x="0" y="0"/>
                  </a:moveTo>
                  <a:cubicBezTo>
                    <a:pt x="0" y="42"/>
                    <a:pt x="0" y="42"/>
                    <a:pt x="0" y="42"/>
                  </a:cubicBezTo>
                  <a:moveTo>
                    <a:pt x="0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8" y="7"/>
                    <a:pt x="21" y="10"/>
                    <a:pt x="21" y="14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6"/>
                    <a:pt x="18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7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25">
              <a:extLst>
                <a:ext uri="{FF2B5EF4-FFF2-40B4-BE49-F238E27FC236}">
                  <a16:creationId xmlns:a16="http://schemas.microsoft.com/office/drawing/2014/main" id="{A402EF4C-06D4-4C78-A079-89451E7FEB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550" y="7007225"/>
              <a:ext cx="376238" cy="379413"/>
            </a:xfrm>
            <a:custGeom>
              <a:avLst/>
              <a:gdLst>
                <a:gd name="T0" fmla="*/ 0 w 98"/>
                <a:gd name="T1" fmla="*/ 91 h 98"/>
                <a:gd name="T2" fmla="*/ 0 w 98"/>
                <a:gd name="T3" fmla="*/ 49 h 98"/>
                <a:gd name="T4" fmla="*/ 49 w 98"/>
                <a:gd name="T5" fmla="*/ 0 h 98"/>
                <a:gd name="T6" fmla="*/ 98 w 98"/>
                <a:gd name="T7" fmla="*/ 49 h 98"/>
                <a:gd name="T8" fmla="*/ 98 w 98"/>
                <a:gd name="T9" fmla="*/ 91 h 98"/>
                <a:gd name="T10" fmla="*/ 0 w 98"/>
                <a:gd name="T11" fmla="*/ 56 h 98"/>
                <a:gd name="T12" fmla="*/ 0 w 98"/>
                <a:gd name="T13" fmla="*/ 98 h 98"/>
                <a:gd name="T14" fmla="*/ 98 w 98"/>
                <a:gd name="T15" fmla="*/ 56 h 98"/>
                <a:gd name="T16" fmla="*/ 98 w 98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98">
                  <a:moveTo>
                    <a:pt x="0" y="9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22"/>
                    <a:pt x="22" y="0"/>
                    <a:pt x="49" y="0"/>
                  </a:cubicBezTo>
                  <a:cubicBezTo>
                    <a:pt x="76" y="0"/>
                    <a:pt x="98" y="22"/>
                    <a:pt x="98" y="49"/>
                  </a:cubicBezTo>
                  <a:cubicBezTo>
                    <a:pt x="98" y="91"/>
                    <a:pt x="98" y="91"/>
                    <a:pt x="98" y="91"/>
                  </a:cubicBezTo>
                  <a:moveTo>
                    <a:pt x="0" y="56"/>
                  </a:moveTo>
                  <a:cubicBezTo>
                    <a:pt x="0" y="98"/>
                    <a:pt x="0" y="98"/>
                    <a:pt x="0" y="98"/>
                  </a:cubicBezTo>
                  <a:moveTo>
                    <a:pt x="98" y="56"/>
                  </a:moveTo>
                  <a:cubicBezTo>
                    <a:pt x="98" y="98"/>
                    <a:pt x="98" y="98"/>
                    <a:pt x="98" y="98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26">
              <a:extLst>
                <a:ext uri="{FF2B5EF4-FFF2-40B4-BE49-F238E27FC236}">
                  <a16:creationId xmlns:a16="http://schemas.microsoft.com/office/drawing/2014/main" id="{2DCE595B-AF07-4C19-AE04-8B081EF7D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513" y="7224713"/>
              <a:ext cx="214313" cy="161925"/>
            </a:xfrm>
            <a:custGeom>
              <a:avLst/>
              <a:gdLst>
                <a:gd name="T0" fmla="*/ 0 w 135"/>
                <a:gd name="T1" fmla="*/ 51 h 102"/>
                <a:gd name="T2" fmla="*/ 34 w 135"/>
                <a:gd name="T3" fmla="*/ 51 h 102"/>
                <a:gd name="T4" fmla="*/ 50 w 135"/>
                <a:gd name="T5" fmla="*/ 0 h 102"/>
                <a:gd name="T6" fmla="*/ 84 w 135"/>
                <a:gd name="T7" fmla="*/ 102 h 102"/>
                <a:gd name="T8" fmla="*/ 101 w 135"/>
                <a:gd name="T9" fmla="*/ 51 h 102"/>
                <a:gd name="T10" fmla="*/ 135 w 135"/>
                <a:gd name="T11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02">
                  <a:moveTo>
                    <a:pt x="0" y="51"/>
                  </a:moveTo>
                  <a:lnTo>
                    <a:pt x="34" y="51"/>
                  </a:lnTo>
                  <a:lnTo>
                    <a:pt x="50" y="0"/>
                  </a:lnTo>
                  <a:lnTo>
                    <a:pt x="84" y="102"/>
                  </a:lnTo>
                  <a:lnTo>
                    <a:pt x="101" y="51"/>
                  </a:lnTo>
                  <a:lnTo>
                    <a:pt x="135" y="51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18" name="组合 117">
            <a:extLst>
              <a:ext uri="{FF2B5EF4-FFF2-40B4-BE49-F238E27FC236}">
                <a16:creationId xmlns:a16="http://schemas.microsoft.com/office/drawing/2014/main" id="{4EA11185-021C-4C9C-9875-305BF8E8123D}"/>
              </a:ext>
            </a:extLst>
          </p:cNvPr>
          <p:cNvGrpSpPr/>
          <p:nvPr/>
        </p:nvGrpSpPr>
        <p:grpSpPr>
          <a:xfrm>
            <a:off x="4894056" y="2598166"/>
            <a:ext cx="595664" cy="593906"/>
            <a:chOff x="2541588" y="6911975"/>
            <a:chExt cx="536576" cy="534988"/>
          </a:xfrm>
        </p:grpSpPr>
        <p:sp>
          <p:nvSpPr>
            <p:cNvPr id="119" name="Oval 32">
              <a:extLst>
                <a:ext uri="{FF2B5EF4-FFF2-40B4-BE49-F238E27FC236}">
                  <a16:creationId xmlns:a16="http://schemas.microsoft.com/office/drawing/2014/main" id="{2A21FD67-FD3D-41B2-8C5F-1909E02CE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2863" y="6911975"/>
              <a:ext cx="188913" cy="187325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Oval 33">
              <a:extLst>
                <a:ext uri="{FF2B5EF4-FFF2-40B4-BE49-F238E27FC236}">
                  <a16:creationId xmlns:a16="http://schemas.microsoft.com/office/drawing/2014/main" id="{6D6B3D0C-77D9-4ADC-99D3-67060659CE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2738" y="6911975"/>
              <a:ext cx="187325" cy="187325"/>
            </a:xfrm>
            <a:prstGeom prst="ellipse">
              <a:avLst/>
            </a:pr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34">
              <a:extLst>
                <a:ext uri="{FF2B5EF4-FFF2-40B4-BE49-F238E27FC236}">
                  <a16:creationId xmlns:a16="http://schemas.microsoft.com/office/drawing/2014/main" id="{E32C9691-8038-4F58-9DA7-7407D6965972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588" y="7194550"/>
              <a:ext cx="268288" cy="252413"/>
            </a:xfrm>
            <a:custGeom>
              <a:avLst/>
              <a:gdLst>
                <a:gd name="T0" fmla="*/ 0 w 70"/>
                <a:gd name="T1" fmla="*/ 66 h 66"/>
                <a:gd name="T2" fmla="*/ 0 w 70"/>
                <a:gd name="T3" fmla="*/ 35 h 66"/>
                <a:gd name="T4" fmla="*/ 29 w 70"/>
                <a:gd name="T5" fmla="*/ 0 h 66"/>
                <a:gd name="T6" fmla="*/ 47 w 70"/>
                <a:gd name="T7" fmla="*/ 0 h 66"/>
                <a:gd name="T8" fmla="*/ 70 w 70"/>
                <a:gd name="T9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66">
                  <a:moveTo>
                    <a:pt x="0" y="66"/>
                  </a:moveTo>
                  <a:cubicBezTo>
                    <a:pt x="0" y="63"/>
                    <a:pt x="0" y="52"/>
                    <a:pt x="0" y="35"/>
                  </a:cubicBezTo>
                  <a:cubicBezTo>
                    <a:pt x="0" y="15"/>
                    <a:pt x="13" y="0"/>
                    <a:pt x="29" y="0"/>
                  </a:cubicBezTo>
                  <a:cubicBezTo>
                    <a:pt x="37" y="0"/>
                    <a:pt x="43" y="0"/>
                    <a:pt x="47" y="0"/>
                  </a:cubicBezTo>
                  <a:cubicBezTo>
                    <a:pt x="61" y="0"/>
                    <a:pt x="70" y="14"/>
                    <a:pt x="70" y="14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35">
              <a:extLst>
                <a:ext uri="{FF2B5EF4-FFF2-40B4-BE49-F238E27FC236}">
                  <a16:creationId xmlns:a16="http://schemas.microsoft.com/office/drawing/2014/main" id="{DD958B17-65EB-4DA0-935F-A5F48C6407ED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876" y="7194550"/>
              <a:ext cx="268288" cy="252413"/>
            </a:xfrm>
            <a:custGeom>
              <a:avLst/>
              <a:gdLst>
                <a:gd name="T0" fmla="*/ 70 w 70"/>
                <a:gd name="T1" fmla="*/ 66 h 66"/>
                <a:gd name="T2" fmla="*/ 70 w 70"/>
                <a:gd name="T3" fmla="*/ 35 h 66"/>
                <a:gd name="T4" fmla="*/ 40 w 70"/>
                <a:gd name="T5" fmla="*/ 0 h 66"/>
                <a:gd name="T6" fmla="*/ 22 w 70"/>
                <a:gd name="T7" fmla="*/ 0 h 66"/>
                <a:gd name="T8" fmla="*/ 0 w 70"/>
                <a:gd name="T9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66">
                  <a:moveTo>
                    <a:pt x="70" y="66"/>
                  </a:moveTo>
                  <a:cubicBezTo>
                    <a:pt x="70" y="63"/>
                    <a:pt x="70" y="52"/>
                    <a:pt x="70" y="35"/>
                  </a:cubicBezTo>
                  <a:cubicBezTo>
                    <a:pt x="70" y="15"/>
                    <a:pt x="57" y="0"/>
                    <a:pt x="40" y="0"/>
                  </a:cubicBezTo>
                  <a:cubicBezTo>
                    <a:pt x="32" y="0"/>
                    <a:pt x="26" y="0"/>
                    <a:pt x="22" y="0"/>
                  </a:cubicBezTo>
                  <a:cubicBezTo>
                    <a:pt x="8" y="0"/>
                    <a:pt x="0" y="14"/>
                    <a:pt x="0" y="14"/>
                  </a:cubicBez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Line 36">
              <a:extLst>
                <a:ext uri="{FF2B5EF4-FFF2-40B4-BE49-F238E27FC236}">
                  <a16:creationId xmlns:a16="http://schemas.microsoft.com/office/drawing/2014/main" id="{FC5E9BD7-CE2B-4E2A-B91F-E5A5378BE8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38" y="7394575"/>
              <a:ext cx="360363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37">
              <a:extLst>
                <a:ext uri="{FF2B5EF4-FFF2-40B4-BE49-F238E27FC236}">
                  <a16:creationId xmlns:a16="http://schemas.microsoft.com/office/drawing/2014/main" id="{9875845C-C228-4576-AB0E-C65F5AA80F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7343775"/>
              <a:ext cx="49213" cy="100013"/>
            </a:xfrm>
            <a:custGeom>
              <a:avLst/>
              <a:gdLst>
                <a:gd name="T0" fmla="*/ 0 w 31"/>
                <a:gd name="T1" fmla="*/ 0 h 63"/>
                <a:gd name="T2" fmla="*/ 10 w 31"/>
                <a:gd name="T3" fmla="*/ 10 h 63"/>
                <a:gd name="T4" fmla="*/ 31 w 31"/>
                <a:gd name="T5" fmla="*/ 32 h 63"/>
                <a:gd name="T6" fmla="*/ 10 w 31"/>
                <a:gd name="T7" fmla="*/ 53 h 63"/>
                <a:gd name="T8" fmla="*/ 0 w 31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3">
                  <a:moveTo>
                    <a:pt x="0" y="0"/>
                  </a:moveTo>
                  <a:lnTo>
                    <a:pt x="10" y="10"/>
                  </a:lnTo>
                  <a:lnTo>
                    <a:pt x="31" y="32"/>
                  </a:lnTo>
                  <a:lnTo>
                    <a:pt x="10" y="53"/>
                  </a:lnTo>
                  <a:lnTo>
                    <a:pt x="0" y="63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38">
              <a:extLst>
                <a:ext uri="{FF2B5EF4-FFF2-40B4-BE49-F238E27FC236}">
                  <a16:creationId xmlns:a16="http://schemas.microsoft.com/office/drawing/2014/main" id="{BF3CD58F-EF39-4714-938E-80FBE70325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1" y="7343775"/>
              <a:ext cx="50800" cy="100013"/>
            </a:xfrm>
            <a:custGeom>
              <a:avLst/>
              <a:gdLst>
                <a:gd name="T0" fmla="*/ 32 w 32"/>
                <a:gd name="T1" fmla="*/ 0 h 63"/>
                <a:gd name="T2" fmla="*/ 22 w 32"/>
                <a:gd name="T3" fmla="*/ 10 h 63"/>
                <a:gd name="T4" fmla="*/ 0 w 32"/>
                <a:gd name="T5" fmla="*/ 32 h 63"/>
                <a:gd name="T6" fmla="*/ 22 w 32"/>
                <a:gd name="T7" fmla="*/ 53 h 63"/>
                <a:gd name="T8" fmla="*/ 32 w 32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3">
                  <a:moveTo>
                    <a:pt x="32" y="0"/>
                  </a:moveTo>
                  <a:lnTo>
                    <a:pt x="22" y="10"/>
                  </a:lnTo>
                  <a:lnTo>
                    <a:pt x="0" y="32"/>
                  </a:lnTo>
                  <a:lnTo>
                    <a:pt x="22" y="53"/>
                  </a:lnTo>
                  <a:lnTo>
                    <a:pt x="32" y="63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6" name="矩形 125">
            <a:extLst>
              <a:ext uri="{FF2B5EF4-FFF2-40B4-BE49-F238E27FC236}">
                <a16:creationId xmlns:a16="http://schemas.microsoft.com/office/drawing/2014/main" id="{42583570-68C1-4CCA-A414-4DCF0EB6009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69925" y="4349750"/>
            <a:ext cx="16754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2400" dirty="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场景化包装</a:t>
            </a:r>
          </a:p>
        </p:txBody>
      </p:sp>
      <p:sp>
        <p:nvSpPr>
          <p:cNvPr id="127" name="矩形 126">
            <a:extLst>
              <a:ext uri="{FF2B5EF4-FFF2-40B4-BE49-F238E27FC236}">
                <a16:creationId xmlns:a16="http://schemas.microsoft.com/office/drawing/2014/main" id="{C3132BB3-CEEB-4E7E-87CF-0B5AA87EBD9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9925" y="4813441"/>
            <a:ext cx="3292475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pPr hangingPunct="0">
              <a:lnSpc>
                <a:spcPct val="120000"/>
              </a:lnSpc>
            </a:pPr>
            <a:r>
              <a:rPr lang="zh-CN" altLang="en-US" sz="1600"/>
              <a:t>将活动用</a:t>
            </a:r>
            <a:r>
              <a:rPr lang="zh-CN" altLang="en-US" sz="1600" dirty="0"/>
              <a:t>场景化</a:t>
            </a:r>
            <a:r>
              <a:rPr lang="zh-CN" altLang="en-US" sz="1600"/>
              <a:t>进行呈现，如</a:t>
            </a:r>
            <a:r>
              <a:rPr lang="zh-CN" altLang="en-US" sz="1600" dirty="0"/>
              <a:t>卖耳机</a:t>
            </a:r>
            <a:r>
              <a:rPr lang="zh-CN" altLang="en-US" sz="1600"/>
              <a:t>对音效包装：仿佛</a:t>
            </a:r>
            <a:r>
              <a:rPr lang="zh-CN" altLang="en-US" sz="1600" dirty="0"/>
              <a:t>置身维也纳音乐厅</a:t>
            </a:r>
          </a:p>
        </p:txBody>
      </p:sp>
      <p:sp>
        <p:nvSpPr>
          <p:cNvPr id="128" name="矩形 127">
            <a:extLst>
              <a:ext uri="{FF2B5EF4-FFF2-40B4-BE49-F238E27FC236}">
                <a16:creationId xmlns:a16="http://schemas.microsoft.com/office/drawing/2014/main" id="{2D32F2E6-88EA-446C-972E-CCD46F5CFFF1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145581" y="1938893"/>
            <a:ext cx="16754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zh-CN" altLang="en-US" sz="2400" dirty="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权威法包装</a:t>
            </a:r>
          </a:p>
        </p:txBody>
      </p:sp>
      <p:sp>
        <p:nvSpPr>
          <p:cNvPr id="129" name="矩形 128">
            <a:extLst>
              <a:ext uri="{FF2B5EF4-FFF2-40B4-BE49-F238E27FC236}">
                <a16:creationId xmlns:a16="http://schemas.microsoft.com/office/drawing/2014/main" id="{D816638E-8573-419E-84CF-A153826DD434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259428" y="2385117"/>
            <a:ext cx="3291073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pPr hangingPunct="0">
              <a:lnSpc>
                <a:spcPct val="120000"/>
              </a:lnSpc>
            </a:pPr>
            <a:r>
              <a:rPr lang="zh-CN" altLang="en-US" sz="1600" dirty="0"/>
              <a:t>将活动和权威人事物进行包装，例如</a:t>
            </a:r>
            <a:endParaRPr lang="en-US" altLang="zh-CN" sz="1600" dirty="0"/>
          </a:p>
          <a:p>
            <a:pPr hangingPunct="0">
              <a:lnSpc>
                <a:spcPct val="120000"/>
              </a:lnSpc>
            </a:pPr>
            <a:r>
              <a:rPr lang="zh-CN" altLang="en-US" sz="1600" dirty="0"/>
              <a:t>某讯、某里巴巴大厂也在用的方法论</a:t>
            </a:r>
          </a:p>
        </p:txBody>
      </p:sp>
      <p:sp>
        <p:nvSpPr>
          <p:cNvPr id="130" name="矩形 129">
            <a:extLst>
              <a:ext uri="{FF2B5EF4-FFF2-40B4-BE49-F238E27FC236}">
                <a16:creationId xmlns:a16="http://schemas.microsoft.com/office/drawing/2014/main" id="{9D7B9889-0BD5-4CED-9CA9-44BB466EED8E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169744" y="4349750"/>
            <a:ext cx="16754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zh-CN" altLang="en-US" sz="2400" dirty="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便捷性包装</a:t>
            </a:r>
          </a:p>
        </p:txBody>
      </p:sp>
      <p:sp>
        <p:nvSpPr>
          <p:cNvPr id="131" name="矩形 130">
            <a:extLst>
              <a:ext uri="{FF2B5EF4-FFF2-40B4-BE49-F238E27FC236}">
                <a16:creationId xmlns:a16="http://schemas.microsoft.com/office/drawing/2014/main" id="{9CE17CAF-4EA4-4197-ADA4-B0EE2F409C9C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283576" y="4813441"/>
            <a:ext cx="3365499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pPr hangingPunct="0">
              <a:lnSpc>
                <a:spcPct val="120000"/>
              </a:lnSpc>
            </a:pPr>
            <a:r>
              <a:rPr lang="zh-CN" altLang="en-US" sz="1600" dirty="0"/>
              <a:t>让用户感知占他时间少，如</a:t>
            </a:r>
            <a:r>
              <a:rPr lang="en-US" altLang="zh-CN" sz="1600" dirty="0"/>
              <a:t>PS</a:t>
            </a:r>
            <a:r>
              <a:rPr lang="zh-CN" altLang="en-US" sz="1600" dirty="0"/>
              <a:t>零基础小白到大神，</a:t>
            </a:r>
            <a:r>
              <a:rPr lang="en-US" altLang="zh-CN" sz="1600" dirty="0"/>
              <a:t>7</a:t>
            </a:r>
            <a:r>
              <a:rPr lang="zh-CN" altLang="en-US" sz="1600" dirty="0"/>
              <a:t>天掌握文案核心秘诀等</a:t>
            </a:r>
          </a:p>
        </p:txBody>
      </p:sp>
      <p:sp>
        <p:nvSpPr>
          <p:cNvPr id="141" name="椭圆 140">
            <a:extLst>
              <a:ext uri="{FF2B5EF4-FFF2-40B4-BE49-F238E27FC236}">
                <a16:creationId xmlns:a16="http://schemas.microsoft.com/office/drawing/2014/main" id="{358EBDDD-EA5D-4B68-BB52-9C898A80A581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877425" y="703576"/>
            <a:ext cx="436562" cy="436560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22000"/>
                </a:schemeClr>
              </a:gs>
              <a:gs pos="49000">
                <a:schemeClr val="accent1">
                  <a:alpha val="11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42" name="椭圆 141">
            <a:extLst>
              <a:ext uri="{FF2B5EF4-FFF2-40B4-BE49-F238E27FC236}">
                <a16:creationId xmlns:a16="http://schemas.microsoft.com/office/drawing/2014/main" id="{7FC641AE-CA7B-49BD-958A-47274C121BF3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46187" y="6207024"/>
            <a:ext cx="1447692" cy="144769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49000">
                <a:schemeClr val="accent1">
                  <a:alpha val="2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18887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64BDEEC-D69E-4760-8B96-667EEBC62A5D}"/>
              </a:ext>
            </a:extLst>
          </p:cNvPr>
          <p:cNvSpPr txBox="1"/>
          <p:nvPr/>
        </p:nvSpPr>
        <p:spPr>
          <a:xfrm>
            <a:off x="612131" y="434389"/>
            <a:ext cx="3845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活动形式展示</a:t>
            </a:r>
            <a:r>
              <a:rPr lang="en-US" altLang="zh-CN" sz="3200" dirty="0">
                <a:latin typeface="+mj-ea"/>
                <a:ea typeface="+mj-ea"/>
              </a:rPr>
              <a:t>-</a:t>
            </a:r>
            <a:r>
              <a:rPr lang="zh-CN" altLang="en-US" sz="3200" dirty="0">
                <a:latin typeface="+mj-ea"/>
                <a:ea typeface="+mj-ea"/>
              </a:rPr>
              <a:t>图文版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D52B976-58EE-438B-A552-F5DDE6DFC87E}"/>
              </a:ext>
            </a:extLst>
          </p:cNvPr>
          <p:cNvSpPr txBox="1"/>
          <p:nvPr/>
        </p:nvSpPr>
        <p:spPr>
          <a:xfrm>
            <a:off x="612129" y="899079"/>
            <a:ext cx="370269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 form show - figure Chinese version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D9C7B449-807D-469E-836C-F72A855D7F24}"/>
              </a:ext>
            </a:extLst>
          </p:cNvPr>
          <p:cNvSpPr/>
          <p:nvPr/>
        </p:nvSpPr>
        <p:spPr>
          <a:xfrm>
            <a:off x="695325" y="1415823"/>
            <a:ext cx="4908550" cy="2177382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A5ADDE0-2CC4-4380-9192-4A9927C5D7A9}"/>
              </a:ext>
            </a:extLst>
          </p:cNvPr>
          <p:cNvSpPr txBox="1"/>
          <p:nvPr/>
        </p:nvSpPr>
        <p:spPr>
          <a:xfrm>
            <a:off x="995588" y="1743349"/>
            <a:ext cx="19702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/>
              <a:t>快消品型产品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A2E8F06-82B1-4C64-A3AA-E8174B9FA376}"/>
              </a:ext>
            </a:extLst>
          </p:cNvPr>
          <p:cNvSpPr txBox="1"/>
          <p:nvPr/>
        </p:nvSpPr>
        <p:spPr>
          <a:xfrm>
            <a:off x="983940" y="2153410"/>
            <a:ext cx="2216460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拉新</a:t>
            </a:r>
            <a:r>
              <a:rPr lang="en-US" altLang="zh-CN" dirty="0"/>
              <a:t>-</a:t>
            </a:r>
            <a:r>
              <a:rPr lang="zh-CN" altLang="en-US" dirty="0"/>
              <a:t>瑞某咖啡邀请伙伴发放优惠券和红包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60EE1EB-05E0-40EF-92FA-0616B000A0A6}"/>
              </a:ext>
            </a:extLst>
          </p:cNvPr>
          <p:cNvSpPr/>
          <p:nvPr/>
        </p:nvSpPr>
        <p:spPr>
          <a:xfrm>
            <a:off x="6588125" y="1415823"/>
            <a:ext cx="4908550" cy="2177382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2F51047-3C65-40E5-BD97-E76AF0FA473D}"/>
              </a:ext>
            </a:extLst>
          </p:cNvPr>
          <p:cNvSpPr txBox="1"/>
          <p:nvPr/>
        </p:nvSpPr>
        <p:spPr>
          <a:xfrm>
            <a:off x="6888388" y="1743349"/>
            <a:ext cx="19702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/>
              <a:t>电商型产品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31DB9316-F7CF-406F-85DB-1A9552819755}"/>
              </a:ext>
            </a:extLst>
          </p:cNvPr>
          <p:cNvSpPr txBox="1"/>
          <p:nvPr/>
        </p:nvSpPr>
        <p:spPr>
          <a:xfrm>
            <a:off x="6876740" y="2153410"/>
            <a:ext cx="2127560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拉新</a:t>
            </a:r>
            <a:r>
              <a:rPr lang="en-US" altLang="zh-CN" dirty="0"/>
              <a:t>-</a:t>
            </a:r>
            <a:r>
              <a:rPr lang="zh-CN" altLang="en-US" dirty="0"/>
              <a:t>某多多砍价红包</a:t>
            </a:r>
            <a:endParaRPr lang="en-US" altLang="zh-CN" dirty="0"/>
          </a:p>
          <a:p>
            <a:r>
              <a:rPr lang="zh-CN" altLang="en-US" dirty="0"/>
              <a:t>分享得优惠券和现金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D71A355-52D4-439E-9FE1-0F1F87FD841B}"/>
              </a:ext>
            </a:extLst>
          </p:cNvPr>
          <p:cNvSpPr/>
          <p:nvPr/>
        </p:nvSpPr>
        <p:spPr>
          <a:xfrm>
            <a:off x="695325" y="4131343"/>
            <a:ext cx="4908550" cy="2177382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BBC4463-6CA4-42C2-89E2-5EA5DC76946D}"/>
              </a:ext>
            </a:extLst>
          </p:cNvPr>
          <p:cNvSpPr txBox="1"/>
          <p:nvPr/>
        </p:nvSpPr>
        <p:spPr>
          <a:xfrm>
            <a:off x="995588" y="4458869"/>
            <a:ext cx="19702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/>
              <a:t>内容型产品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22CC82E-786A-48BD-B9A2-B480625193E2}"/>
              </a:ext>
            </a:extLst>
          </p:cNvPr>
          <p:cNvSpPr txBox="1"/>
          <p:nvPr/>
        </p:nvSpPr>
        <p:spPr>
          <a:xfrm>
            <a:off x="983940" y="4868930"/>
            <a:ext cx="2140260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促活</a:t>
            </a:r>
            <a:r>
              <a:rPr lang="en-US" altLang="zh-CN" dirty="0"/>
              <a:t>/</a:t>
            </a:r>
            <a:r>
              <a:rPr lang="zh-CN" altLang="en-US" dirty="0"/>
              <a:t>传播</a:t>
            </a:r>
            <a:r>
              <a:rPr lang="en-US" altLang="zh-CN" dirty="0"/>
              <a:t>-</a:t>
            </a:r>
            <a:r>
              <a:rPr lang="zh-CN" altLang="en-US" dirty="0"/>
              <a:t>某易云音乐年度听歌总结</a:t>
            </a: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2A92B626-56EB-4CE7-92F3-7BDB71B9AAC1}"/>
              </a:ext>
            </a:extLst>
          </p:cNvPr>
          <p:cNvSpPr/>
          <p:nvPr/>
        </p:nvSpPr>
        <p:spPr>
          <a:xfrm>
            <a:off x="6588125" y="4131343"/>
            <a:ext cx="4908550" cy="2177382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15BF6AB-8983-4FA6-8F23-E18DFA37BE62}"/>
              </a:ext>
            </a:extLst>
          </p:cNvPr>
          <p:cNvSpPr txBox="1"/>
          <p:nvPr/>
        </p:nvSpPr>
        <p:spPr>
          <a:xfrm>
            <a:off x="6888388" y="4458869"/>
            <a:ext cx="19702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>
              <a:defRPr sz="240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pPr algn="l"/>
            <a:r>
              <a:rPr lang="zh-CN" altLang="en-US" dirty="0"/>
              <a:t>知识付费产品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A94AC17-680F-49D3-B958-A549690262F7}"/>
              </a:ext>
            </a:extLst>
          </p:cNvPr>
          <p:cNvSpPr txBox="1"/>
          <p:nvPr/>
        </p:nvSpPr>
        <p:spPr>
          <a:xfrm>
            <a:off x="6876740" y="4868930"/>
            <a:ext cx="1981510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拉新</a:t>
            </a:r>
            <a:r>
              <a:rPr lang="en-US" altLang="zh-CN" dirty="0"/>
              <a:t>-</a:t>
            </a:r>
            <a:r>
              <a:rPr lang="zh-CN" altLang="en-US" dirty="0"/>
              <a:t>听体验课，分销课程赚减免学费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C32ECB35-032E-4801-A52B-69EF2E0A70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33764" y="1412874"/>
            <a:ext cx="2170610" cy="2178051"/>
          </a:xfrm>
          <a:custGeom>
            <a:avLst/>
            <a:gdLst>
              <a:gd name="connsiteX0" fmla="*/ 0 w 2170610"/>
              <a:gd name="connsiteY0" fmla="*/ 0 h 2162630"/>
              <a:gd name="connsiteX1" fmla="*/ 188562 w 2170610"/>
              <a:gd name="connsiteY1" fmla="*/ 0 h 2162630"/>
              <a:gd name="connsiteX2" fmla="*/ 365342 w 2170610"/>
              <a:gd name="connsiteY2" fmla="*/ 0 h 2162630"/>
              <a:gd name="connsiteX3" fmla="*/ 530721 w 2170610"/>
              <a:gd name="connsiteY3" fmla="*/ 0 h 2162630"/>
              <a:gd name="connsiteX4" fmla="*/ 685079 w 2170610"/>
              <a:gd name="connsiteY4" fmla="*/ 0 h 2162630"/>
              <a:gd name="connsiteX5" fmla="*/ 962253 w 2170610"/>
              <a:gd name="connsiteY5" fmla="*/ 0 h 2162630"/>
              <a:gd name="connsiteX6" fmla="*/ 1199902 w 2170610"/>
              <a:gd name="connsiteY6" fmla="*/ 0 h 2162630"/>
              <a:gd name="connsiteX7" fmla="*/ 1401068 w 2170610"/>
              <a:gd name="connsiteY7" fmla="*/ 0 h 2162630"/>
              <a:gd name="connsiteX8" fmla="*/ 1568791 w 2170610"/>
              <a:gd name="connsiteY8" fmla="*/ 0 h 2162630"/>
              <a:gd name="connsiteX9" fmla="*/ 1706111 w 2170610"/>
              <a:gd name="connsiteY9" fmla="*/ 0 h 2162630"/>
              <a:gd name="connsiteX10" fmla="*/ 1816068 w 2170610"/>
              <a:gd name="connsiteY10" fmla="*/ 0 h 2162630"/>
              <a:gd name="connsiteX11" fmla="*/ 1901703 w 2170610"/>
              <a:gd name="connsiteY11" fmla="*/ 0 h 2162630"/>
              <a:gd name="connsiteX12" fmla="*/ 1966056 w 2170610"/>
              <a:gd name="connsiteY12" fmla="*/ 0 h 2162630"/>
              <a:gd name="connsiteX13" fmla="*/ 2012167 w 2170610"/>
              <a:gd name="connsiteY13" fmla="*/ 0 h 2162630"/>
              <a:gd name="connsiteX14" fmla="*/ 2043076 w 2170610"/>
              <a:gd name="connsiteY14" fmla="*/ 0 h 2162630"/>
              <a:gd name="connsiteX15" fmla="*/ 2061825 w 2170610"/>
              <a:gd name="connsiteY15" fmla="*/ 0 h 2162630"/>
              <a:gd name="connsiteX16" fmla="*/ 2071453 w 2170610"/>
              <a:gd name="connsiteY16" fmla="*/ 0 h 2162630"/>
              <a:gd name="connsiteX17" fmla="*/ 2075506 w 2170610"/>
              <a:gd name="connsiteY17" fmla="*/ 0 h 2162630"/>
              <a:gd name="connsiteX18" fmla="*/ 2170610 w 2170610"/>
              <a:gd name="connsiteY18" fmla="*/ 98381 h 2162630"/>
              <a:gd name="connsiteX19" fmla="*/ 2170610 w 2170610"/>
              <a:gd name="connsiteY19" fmla="*/ 2067927 h 2162630"/>
              <a:gd name="connsiteX20" fmla="*/ 2136112 w 2170610"/>
              <a:gd name="connsiteY20" fmla="*/ 2155698 h 2162630"/>
              <a:gd name="connsiteX21" fmla="*/ 2126075 w 2170610"/>
              <a:gd name="connsiteY21" fmla="*/ 2162630 h 2162630"/>
              <a:gd name="connsiteX22" fmla="*/ 0 w 2170610"/>
              <a:gd name="connsiteY22" fmla="*/ 2162630 h 2162630"/>
              <a:gd name="connsiteX23" fmla="*/ 0 w 2170610"/>
              <a:gd name="connsiteY23" fmla="*/ 1992296 h 2162630"/>
              <a:gd name="connsiteX24" fmla="*/ 0 w 2170610"/>
              <a:gd name="connsiteY24" fmla="*/ 0 h 2162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170610" h="2162630">
                <a:moveTo>
                  <a:pt x="0" y="0"/>
                </a:moveTo>
                <a:lnTo>
                  <a:pt x="188562" y="0"/>
                </a:lnTo>
                <a:lnTo>
                  <a:pt x="365342" y="0"/>
                </a:lnTo>
                <a:lnTo>
                  <a:pt x="530721" y="0"/>
                </a:lnTo>
                <a:lnTo>
                  <a:pt x="685079" y="0"/>
                </a:lnTo>
                <a:lnTo>
                  <a:pt x="962253" y="0"/>
                </a:lnTo>
                <a:lnTo>
                  <a:pt x="1199902" y="0"/>
                </a:lnTo>
                <a:lnTo>
                  <a:pt x="1401068" y="0"/>
                </a:lnTo>
                <a:lnTo>
                  <a:pt x="1568791" y="0"/>
                </a:lnTo>
                <a:lnTo>
                  <a:pt x="1706111" y="0"/>
                </a:lnTo>
                <a:lnTo>
                  <a:pt x="1816068" y="0"/>
                </a:lnTo>
                <a:lnTo>
                  <a:pt x="1901703" y="0"/>
                </a:lnTo>
                <a:lnTo>
                  <a:pt x="1966056" y="0"/>
                </a:lnTo>
                <a:lnTo>
                  <a:pt x="2012167" y="0"/>
                </a:lnTo>
                <a:lnTo>
                  <a:pt x="2043076" y="0"/>
                </a:lnTo>
                <a:lnTo>
                  <a:pt x="2061825" y="0"/>
                </a:lnTo>
                <a:lnTo>
                  <a:pt x="2071453" y="0"/>
                </a:lnTo>
                <a:lnTo>
                  <a:pt x="2075506" y="0"/>
                </a:lnTo>
                <a:cubicBezTo>
                  <a:pt x="2129585" y="0"/>
                  <a:pt x="2170610" y="44368"/>
                  <a:pt x="2170610" y="98381"/>
                </a:cubicBezTo>
                <a:cubicBezTo>
                  <a:pt x="2170610" y="2067927"/>
                  <a:pt x="2170610" y="2067927"/>
                  <a:pt x="2170610" y="2067927"/>
                </a:cubicBezTo>
                <a:cubicBezTo>
                  <a:pt x="2170610" y="2102649"/>
                  <a:pt x="2157557" y="2133514"/>
                  <a:pt x="2136112" y="2155698"/>
                </a:cubicBezTo>
                <a:lnTo>
                  <a:pt x="2126075" y="2162630"/>
                </a:lnTo>
                <a:lnTo>
                  <a:pt x="0" y="2162630"/>
                </a:lnTo>
                <a:lnTo>
                  <a:pt x="0" y="1992296"/>
                </a:ln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F1BB8C-335E-415E-AC03-19C15CC8A7E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326065" y="1412875"/>
            <a:ext cx="2170610" cy="2191385"/>
          </a:xfrm>
          <a:custGeom>
            <a:avLst/>
            <a:gdLst>
              <a:gd name="connsiteX0" fmla="*/ 0 w 2170610"/>
              <a:gd name="connsiteY0" fmla="*/ 0 h 2191385"/>
              <a:gd name="connsiteX1" fmla="*/ 2075506 w 2170610"/>
              <a:gd name="connsiteY1" fmla="*/ 0 h 2191385"/>
              <a:gd name="connsiteX2" fmla="*/ 2170610 w 2170610"/>
              <a:gd name="connsiteY2" fmla="*/ 98381 h 2191385"/>
              <a:gd name="connsiteX3" fmla="*/ 2170610 w 2170610"/>
              <a:gd name="connsiteY3" fmla="*/ 2067927 h 2191385"/>
              <a:gd name="connsiteX4" fmla="*/ 2051264 w 2170610"/>
              <a:gd name="connsiteY4" fmla="*/ 2191385 h 2191385"/>
              <a:gd name="connsiteX5" fmla="*/ 0 w 2170610"/>
              <a:gd name="connsiteY5" fmla="*/ 2191385 h 2191385"/>
              <a:gd name="connsiteX6" fmla="*/ 0 w 2170610"/>
              <a:gd name="connsiteY6" fmla="*/ 0 h 219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0610" h="2191385">
                <a:moveTo>
                  <a:pt x="0" y="0"/>
                </a:moveTo>
                <a:cubicBezTo>
                  <a:pt x="2075506" y="0"/>
                  <a:pt x="2075506" y="0"/>
                  <a:pt x="2075506" y="0"/>
                </a:cubicBezTo>
                <a:cubicBezTo>
                  <a:pt x="2129585" y="0"/>
                  <a:pt x="2170610" y="44368"/>
                  <a:pt x="2170610" y="98381"/>
                </a:cubicBezTo>
                <a:cubicBezTo>
                  <a:pt x="2170610" y="2067927"/>
                  <a:pt x="2170610" y="2067927"/>
                  <a:pt x="2170610" y="2067927"/>
                </a:cubicBezTo>
                <a:cubicBezTo>
                  <a:pt x="2170610" y="2137372"/>
                  <a:pt x="2118396" y="2191385"/>
                  <a:pt x="2051264" y="2191385"/>
                </a:cubicBezTo>
                <a:cubicBezTo>
                  <a:pt x="0" y="2191385"/>
                  <a:pt x="0" y="2191385"/>
                  <a:pt x="0" y="219138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08CF367-FA6B-41E0-B941-B0F7A90DC183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38979" y="4133850"/>
            <a:ext cx="2170610" cy="2174875"/>
          </a:xfrm>
          <a:custGeom>
            <a:avLst/>
            <a:gdLst>
              <a:gd name="connsiteX0" fmla="*/ 0 w 2170610"/>
              <a:gd name="connsiteY0" fmla="*/ 0 h 2191385"/>
              <a:gd name="connsiteX1" fmla="*/ 2075506 w 2170610"/>
              <a:gd name="connsiteY1" fmla="*/ 0 h 2191385"/>
              <a:gd name="connsiteX2" fmla="*/ 2170610 w 2170610"/>
              <a:gd name="connsiteY2" fmla="*/ 98381 h 2191385"/>
              <a:gd name="connsiteX3" fmla="*/ 2170610 w 2170610"/>
              <a:gd name="connsiteY3" fmla="*/ 2067927 h 2191385"/>
              <a:gd name="connsiteX4" fmla="*/ 2051264 w 2170610"/>
              <a:gd name="connsiteY4" fmla="*/ 2191385 h 2191385"/>
              <a:gd name="connsiteX5" fmla="*/ 0 w 2170610"/>
              <a:gd name="connsiteY5" fmla="*/ 2191385 h 2191385"/>
              <a:gd name="connsiteX6" fmla="*/ 0 w 2170610"/>
              <a:gd name="connsiteY6" fmla="*/ 0 h 219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0610" h="2191385">
                <a:moveTo>
                  <a:pt x="0" y="0"/>
                </a:moveTo>
                <a:cubicBezTo>
                  <a:pt x="2075506" y="0"/>
                  <a:pt x="2075506" y="0"/>
                  <a:pt x="2075506" y="0"/>
                </a:cubicBezTo>
                <a:cubicBezTo>
                  <a:pt x="2129585" y="0"/>
                  <a:pt x="2170610" y="44368"/>
                  <a:pt x="2170610" y="98381"/>
                </a:cubicBezTo>
                <a:cubicBezTo>
                  <a:pt x="2170610" y="2067927"/>
                  <a:pt x="2170610" y="2067927"/>
                  <a:pt x="2170610" y="2067927"/>
                </a:cubicBezTo>
                <a:cubicBezTo>
                  <a:pt x="2170610" y="2137372"/>
                  <a:pt x="2118396" y="2191385"/>
                  <a:pt x="2051264" y="2191385"/>
                </a:cubicBezTo>
                <a:cubicBezTo>
                  <a:pt x="0" y="2191385"/>
                  <a:pt x="0" y="2191385"/>
                  <a:pt x="0" y="219138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54E24769-9292-4CAE-B18D-FB4FF797D8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26065" y="4117340"/>
            <a:ext cx="2170610" cy="2191385"/>
          </a:xfrm>
          <a:custGeom>
            <a:avLst/>
            <a:gdLst>
              <a:gd name="connsiteX0" fmla="*/ 0 w 2170610"/>
              <a:gd name="connsiteY0" fmla="*/ 0 h 2191385"/>
              <a:gd name="connsiteX1" fmla="*/ 2075506 w 2170610"/>
              <a:gd name="connsiteY1" fmla="*/ 0 h 2191385"/>
              <a:gd name="connsiteX2" fmla="*/ 2170610 w 2170610"/>
              <a:gd name="connsiteY2" fmla="*/ 98381 h 2191385"/>
              <a:gd name="connsiteX3" fmla="*/ 2170610 w 2170610"/>
              <a:gd name="connsiteY3" fmla="*/ 2067927 h 2191385"/>
              <a:gd name="connsiteX4" fmla="*/ 2051264 w 2170610"/>
              <a:gd name="connsiteY4" fmla="*/ 2191385 h 2191385"/>
              <a:gd name="connsiteX5" fmla="*/ 0 w 2170610"/>
              <a:gd name="connsiteY5" fmla="*/ 2191385 h 2191385"/>
              <a:gd name="connsiteX6" fmla="*/ 0 w 2170610"/>
              <a:gd name="connsiteY6" fmla="*/ 0 h 2191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70610" h="2191385">
                <a:moveTo>
                  <a:pt x="0" y="0"/>
                </a:moveTo>
                <a:cubicBezTo>
                  <a:pt x="2075506" y="0"/>
                  <a:pt x="2075506" y="0"/>
                  <a:pt x="2075506" y="0"/>
                </a:cubicBezTo>
                <a:cubicBezTo>
                  <a:pt x="2129585" y="0"/>
                  <a:pt x="2170610" y="44368"/>
                  <a:pt x="2170610" y="98381"/>
                </a:cubicBezTo>
                <a:cubicBezTo>
                  <a:pt x="2170610" y="2067927"/>
                  <a:pt x="2170610" y="2067927"/>
                  <a:pt x="2170610" y="2067927"/>
                </a:cubicBezTo>
                <a:cubicBezTo>
                  <a:pt x="2170610" y="2137372"/>
                  <a:pt x="2118396" y="2191385"/>
                  <a:pt x="2051264" y="2191385"/>
                </a:cubicBezTo>
                <a:cubicBezTo>
                  <a:pt x="0" y="2191385"/>
                  <a:pt x="0" y="2191385"/>
                  <a:pt x="0" y="219138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246881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2B113C0-C419-43FE-AAB6-5C06BFFCC4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0593" y="1449388"/>
            <a:ext cx="3296082" cy="2251075"/>
          </a:xfrm>
          <a:custGeom>
            <a:avLst/>
            <a:gdLst>
              <a:gd name="connsiteX0" fmla="*/ 128244 w 3296082"/>
              <a:gd name="connsiteY0" fmla="*/ 0 h 2251075"/>
              <a:gd name="connsiteX1" fmla="*/ 3167838 w 3296082"/>
              <a:gd name="connsiteY1" fmla="*/ 0 h 2251075"/>
              <a:gd name="connsiteX2" fmla="*/ 3296082 w 3296082"/>
              <a:gd name="connsiteY2" fmla="*/ 128244 h 2251075"/>
              <a:gd name="connsiteX3" fmla="*/ 3296082 w 3296082"/>
              <a:gd name="connsiteY3" fmla="*/ 2122831 h 2251075"/>
              <a:gd name="connsiteX4" fmla="*/ 3167838 w 3296082"/>
              <a:gd name="connsiteY4" fmla="*/ 2251075 h 2251075"/>
              <a:gd name="connsiteX5" fmla="*/ 128244 w 3296082"/>
              <a:gd name="connsiteY5" fmla="*/ 2251075 h 2251075"/>
              <a:gd name="connsiteX6" fmla="*/ 0 w 3296082"/>
              <a:gd name="connsiteY6" fmla="*/ 2122831 h 2251075"/>
              <a:gd name="connsiteX7" fmla="*/ 0 w 3296082"/>
              <a:gd name="connsiteY7" fmla="*/ 128244 h 2251075"/>
              <a:gd name="connsiteX8" fmla="*/ 128244 w 3296082"/>
              <a:gd name="connsiteY8" fmla="*/ 0 h 225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6082" h="2251075">
                <a:moveTo>
                  <a:pt x="128244" y="0"/>
                </a:moveTo>
                <a:lnTo>
                  <a:pt x="3167838" y="0"/>
                </a:lnTo>
                <a:cubicBezTo>
                  <a:pt x="3238665" y="0"/>
                  <a:pt x="3296082" y="57417"/>
                  <a:pt x="3296082" y="128244"/>
                </a:cubicBezTo>
                <a:lnTo>
                  <a:pt x="3296082" y="2122831"/>
                </a:lnTo>
                <a:cubicBezTo>
                  <a:pt x="3296082" y="2193658"/>
                  <a:pt x="3238665" y="2251075"/>
                  <a:pt x="3167838" y="2251075"/>
                </a:cubicBezTo>
                <a:lnTo>
                  <a:pt x="128244" y="2251075"/>
                </a:lnTo>
                <a:cubicBezTo>
                  <a:pt x="57417" y="2251075"/>
                  <a:pt x="0" y="2193658"/>
                  <a:pt x="0" y="2122831"/>
                </a:cubicBezTo>
                <a:lnTo>
                  <a:pt x="0" y="128244"/>
                </a:lnTo>
                <a:cubicBezTo>
                  <a:pt x="0" y="57417"/>
                  <a:pt x="57417" y="0"/>
                  <a:pt x="1282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reflection blurRad="152400" stA="30000" endPos="17000" dist="12700" dir="5400000" sy="-100000" algn="bl" rotWithShape="0"/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D8E081-8B76-42E6-BACD-0244AF9B6B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7959" y="1449388"/>
            <a:ext cx="3296082" cy="2251075"/>
          </a:xfrm>
          <a:custGeom>
            <a:avLst/>
            <a:gdLst>
              <a:gd name="connsiteX0" fmla="*/ 128244 w 3296082"/>
              <a:gd name="connsiteY0" fmla="*/ 0 h 2251075"/>
              <a:gd name="connsiteX1" fmla="*/ 3167838 w 3296082"/>
              <a:gd name="connsiteY1" fmla="*/ 0 h 2251075"/>
              <a:gd name="connsiteX2" fmla="*/ 3296082 w 3296082"/>
              <a:gd name="connsiteY2" fmla="*/ 128244 h 2251075"/>
              <a:gd name="connsiteX3" fmla="*/ 3296082 w 3296082"/>
              <a:gd name="connsiteY3" fmla="*/ 2122831 h 2251075"/>
              <a:gd name="connsiteX4" fmla="*/ 3167838 w 3296082"/>
              <a:gd name="connsiteY4" fmla="*/ 2251075 h 2251075"/>
              <a:gd name="connsiteX5" fmla="*/ 128244 w 3296082"/>
              <a:gd name="connsiteY5" fmla="*/ 2251075 h 2251075"/>
              <a:gd name="connsiteX6" fmla="*/ 0 w 3296082"/>
              <a:gd name="connsiteY6" fmla="*/ 2122831 h 2251075"/>
              <a:gd name="connsiteX7" fmla="*/ 0 w 3296082"/>
              <a:gd name="connsiteY7" fmla="*/ 128244 h 2251075"/>
              <a:gd name="connsiteX8" fmla="*/ 128244 w 3296082"/>
              <a:gd name="connsiteY8" fmla="*/ 0 h 225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6082" h="2251075">
                <a:moveTo>
                  <a:pt x="128244" y="0"/>
                </a:moveTo>
                <a:lnTo>
                  <a:pt x="3167838" y="0"/>
                </a:lnTo>
                <a:cubicBezTo>
                  <a:pt x="3238665" y="0"/>
                  <a:pt x="3296082" y="57417"/>
                  <a:pt x="3296082" y="128244"/>
                </a:cubicBezTo>
                <a:lnTo>
                  <a:pt x="3296082" y="2122831"/>
                </a:lnTo>
                <a:cubicBezTo>
                  <a:pt x="3296082" y="2193658"/>
                  <a:pt x="3238665" y="2251075"/>
                  <a:pt x="3167838" y="2251075"/>
                </a:cubicBezTo>
                <a:lnTo>
                  <a:pt x="128244" y="2251075"/>
                </a:lnTo>
                <a:cubicBezTo>
                  <a:pt x="57417" y="2251075"/>
                  <a:pt x="0" y="2193658"/>
                  <a:pt x="0" y="2122831"/>
                </a:cubicBezTo>
                <a:lnTo>
                  <a:pt x="0" y="128244"/>
                </a:lnTo>
                <a:cubicBezTo>
                  <a:pt x="0" y="57417"/>
                  <a:pt x="57417" y="0"/>
                  <a:pt x="1282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reflection blurRad="152400" stA="30000" endPos="17000" dist="12700" dir="5400000" sy="-100000" algn="bl" rotWithShape="0"/>
          </a:effec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6D66C2E-1A48-44BA-A2D8-C012537CDD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325" y="1449388"/>
            <a:ext cx="3296082" cy="2251075"/>
          </a:xfrm>
          <a:custGeom>
            <a:avLst/>
            <a:gdLst>
              <a:gd name="connsiteX0" fmla="*/ 128244 w 3296082"/>
              <a:gd name="connsiteY0" fmla="*/ 0 h 2251075"/>
              <a:gd name="connsiteX1" fmla="*/ 3167838 w 3296082"/>
              <a:gd name="connsiteY1" fmla="*/ 0 h 2251075"/>
              <a:gd name="connsiteX2" fmla="*/ 3296082 w 3296082"/>
              <a:gd name="connsiteY2" fmla="*/ 128244 h 2251075"/>
              <a:gd name="connsiteX3" fmla="*/ 3296082 w 3296082"/>
              <a:gd name="connsiteY3" fmla="*/ 2122831 h 2251075"/>
              <a:gd name="connsiteX4" fmla="*/ 3167838 w 3296082"/>
              <a:gd name="connsiteY4" fmla="*/ 2251075 h 2251075"/>
              <a:gd name="connsiteX5" fmla="*/ 128244 w 3296082"/>
              <a:gd name="connsiteY5" fmla="*/ 2251075 h 2251075"/>
              <a:gd name="connsiteX6" fmla="*/ 0 w 3296082"/>
              <a:gd name="connsiteY6" fmla="*/ 2122831 h 2251075"/>
              <a:gd name="connsiteX7" fmla="*/ 0 w 3296082"/>
              <a:gd name="connsiteY7" fmla="*/ 128244 h 2251075"/>
              <a:gd name="connsiteX8" fmla="*/ 128244 w 3296082"/>
              <a:gd name="connsiteY8" fmla="*/ 0 h 225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6082" h="2251075">
                <a:moveTo>
                  <a:pt x="128244" y="0"/>
                </a:moveTo>
                <a:lnTo>
                  <a:pt x="3167838" y="0"/>
                </a:lnTo>
                <a:cubicBezTo>
                  <a:pt x="3238665" y="0"/>
                  <a:pt x="3296082" y="57417"/>
                  <a:pt x="3296082" y="128244"/>
                </a:cubicBezTo>
                <a:lnTo>
                  <a:pt x="3296082" y="2122831"/>
                </a:lnTo>
                <a:cubicBezTo>
                  <a:pt x="3296082" y="2193658"/>
                  <a:pt x="3238665" y="2251075"/>
                  <a:pt x="3167838" y="2251075"/>
                </a:cubicBezTo>
                <a:lnTo>
                  <a:pt x="128244" y="2251075"/>
                </a:lnTo>
                <a:cubicBezTo>
                  <a:pt x="57417" y="2251075"/>
                  <a:pt x="0" y="2193658"/>
                  <a:pt x="0" y="2122831"/>
                </a:cubicBezTo>
                <a:lnTo>
                  <a:pt x="0" y="128244"/>
                </a:lnTo>
                <a:cubicBezTo>
                  <a:pt x="0" y="57417"/>
                  <a:pt x="57417" y="0"/>
                  <a:pt x="1282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reflection blurRad="152400" stA="30000" endPos="17000" dist="12700" dir="5400000" sy="-100000" algn="bl" rotWithShape="0"/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EDB1C60-85C5-4DEA-813A-263739502121}"/>
              </a:ext>
            </a:extLst>
          </p:cNvPr>
          <p:cNvSpPr/>
          <p:nvPr/>
        </p:nvSpPr>
        <p:spPr>
          <a:xfrm>
            <a:off x="0" y="5019040"/>
            <a:ext cx="12192000" cy="1838960"/>
          </a:xfrm>
          <a:prstGeom prst="rect">
            <a:avLst/>
          </a:prstGeom>
          <a:gradFill>
            <a:gsLst>
              <a:gs pos="0">
                <a:schemeClr val="accent2"/>
              </a:gs>
              <a:gs pos="65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C0C535-E802-4A48-BC34-CB554A5DE955}"/>
              </a:ext>
            </a:extLst>
          </p:cNvPr>
          <p:cNvSpPr txBox="1"/>
          <p:nvPr/>
        </p:nvSpPr>
        <p:spPr>
          <a:xfrm>
            <a:off x="612131" y="434389"/>
            <a:ext cx="38455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活动形式展示</a:t>
            </a:r>
            <a:r>
              <a:rPr lang="en-US" altLang="zh-CN" sz="3200" dirty="0">
                <a:latin typeface="+mj-ea"/>
                <a:ea typeface="+mj-ea"/>
              </a:rPr>
              <a:t>-</a:t>
            </a:r>
            <a:r>
              <a:rPr lang="zh-CN" altLang="en-US" sz="3200" dirty="0">
                <a:latin typeface="+mj-ea"/>
                <a:ea typeface="+mj-ea"/>
              </a:rPr>
              <a:t>纯图版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C56D0CF-6F00-4DF3-A84B-6DB7710C7AFD}"/>
              </a:ext>
            </a:extLst>
          </p:cNvPr>
          <p:cNvSpPr txBox="1"/>
          <p:nvPr/>
        </p:nvSpPr>
        <p:spPr>
          <a:xfrm>
            <a:off x="612129" y="899079"/>
            <a:ext cx="36741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 form show - pure chart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C121373A-8817-4094-8F8B-9E5E0E49BBCD}"/>
              </a:ext>
            </a:extLst>
          </p:cNvPr>
          <p:cNvGrpSpPr/>
          <p:nvPr/>
        </p:nvGrpSpPr>
        <p:grpSpPr>
          <a:xfrm rot="382770">
            <a:off x="11637011" y="5727303"/>
            <a:ext cx="770847" cy="1259286"/>
            <a:chOff x="3101310" y="5364566"/>
            <a:chExt cx="1283371" cy="2096565"/>
          </a:xfrm>
        </p:grpSpPr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696841B2-EEA5-4A1E-8F83-BE9260B8F1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177" y="5364566"/>
              <a:ext cx="219734" cy="371000"/>
            </a:xfrm>
            <a:custGeom>
              <a:avLst/>
              <a:gdLst>
                <a:gd name="T0" fmla="*/ 295 w 295"/>
                <a:gd name="T1" fmla="*/ 497 h 497"/>
                <a:gd name="T2" fmla="*/ 112 w 295"/>
                <a:gd name="T3" fmla="*/ 19 h 497"/>
                <a:gd name="T4" fmla="*/ 295 w 295"/>
                <a:gd name="T5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5" h="497">
                  <a:moveTo>
                    <a:pt x="295" y="497"/>
                  </a:moveTo>
                  <a:cubicBezTo>
                    <a:pt x="295" y="497"/>
                    <a:pt x="224" y="0"/>
                    <a:pt x="112" y="19"/>
                  </a:cubicBezTo>
                  <a:cubicBezTo>
                    <a:pt x="0" y="39"/>
                    <a:pt x="295" y="497"/>
                    <a:pt x="295" y="4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9AD11DF2-D85A-488F-889C-F59BF8D27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801" y="5526520"/>
              <a:ext cx="617802" cy="494401"/>
            </a:xfrm>
            <a:custGeom>
              <a:avLst/>
              <a:gdLst>
                <a:gd name="T0" fmla="*/ 828 w 828"/>
                <a:gd name="T1" fmla="*/ 662 h 662"/>
                <a:gd name="T2" fmla="*/ 181 w 828"/>
                <a:gd name="T3" fmla="*/ 86 h 662"/>
                <a:gd name="T4" fmla="*/ 828 w 828"/>
                <a:gd name="T5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8" h="662">
                  <a:moveTo>
                    <a:pt x="828" y="662"/>
                  </a:moveTo>
                  <a:cubicBezTo>
                    <a:pt x="828" y="662"/>
                    <a:pt x="363" y="0"/>
                    <a:pt x="181" y="86"/>
                  </a:cubicBezTo>
                  <a:cubicBezTo>
                    <a:pt x="0" y="172"/>
                    <a:pt x="828" y="662"/>
                    <a:pt x="828" y="6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id="{1331207A-8E82-4E32-B215-3887E21BE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424" y="6855272"/>
              <a:ext cx="690250" cy="539780"/>
            </a:xfrm>
            <a:custGeom>
              <a:avLst/>
              <a:gdLst>
                <a:gd name="T0" fmla="*/ 854 w 926"/>
                <a:gd name="T1" fmla="*/ 253 h 723"/>
                <a:gd name="T2" fmla="*/ 726 w 926"/>
                <a:gd name="T3" fmla="*/ 4 h 723"/>
                <a:gd name="T4" fmla="*/ 539 w 926"/>
                <a:gd name="T5" fmla="*/ 44 h 723"/>
                <a:gd name="T6" fmla="*/ 712 w 926"/>
                <a:gd name="T7" fmla="*/ 193 h 723"/>
                <a:gd name="T8" fmla="*/ 502 w 926"/>
                <a:gd name="T9" fmla="*/ 51 h 723"/>
                <a:gd name="T10" fmla="*/ 244 w 926"/>
                <a:gd name="T11" fmla="*/ 210 h 723"/>
                <a:gd name="T12" fmla="*/ 462 w 926"/>
                <a:gd name="T13" fmla="*/ 283 h 723"/>
                <a:gd name="T14" fmla="*/ 169 w 926"/>
                <a:gd name="T15" fmla="*/ 277 h 723"/>
                <a:gd name="T16" fmla="*/ 74 w 926"/>
                <a:gd name="T17" fmla="*/ 521 h 723"/>
                <a:gd name="T18" fmla="*/ 257 w 926"/>
                <a:gd name="T19" fmla="*/ 609 h 723"/>
                <a:gd name="T20" fmla="*/ 430 w 926"/>
                <a:gd name="T21" fmla="*/ 457 h 723"/>
                <a:gd name="T22" fmla="*/ 322 w 926"/>
                <a:gd name="T23" fmla="*/ 651 h 723"/>
                <a:gd name="T24" fmla="*/ 598 w 926"/>
                <a:gd name="T25" fmla="*/ 632 h 723"/>
                <a:gd name="T26" fmla="*/ 673 w 926"/>
                <a:gd name="T27" fmla="*/ 416 h 723"/>
                <a:gd name="T28" fmla="*/ 752 w 926"/>
                <a:gd name="T29" fmla="*/ 373 h 723"/>
                <a:gd name="T30" fmla="*/ 658 w 926"/>
                <a:gd name="T31" fmla="*/ 563 h 723"/>
                <a:gd name="T32" fmla="*/ 733 w 926"/>
                <a:gd name="T33" fmla="*/ 624 h 723"/>
                <a:gd name="T34" fmla="*/ 890 w 926"/>
                <a:gd name="T35" fmla="*/ 332 h 723"/>
                <a:gd name="T36" fmla="*/ 854 w 926"/>
                <a:gd name="T37" fmla="*/ 25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6" h="723">
                  <a:moveTo>
                    <a:pt x="854" y="253"/>
                  </a:moveTo>
                  <a:cubicBezTo>
                    <a:pt x="854" y="253"/>
                    <a:pt x="899" y="32"/>
                    <a:pt x="726" y="4"/>
                  </a:cubicBezTo>
                  <a:cubicBezTo>
                    <a:pt x="726" y="4"/>
                    <a:pt x="608" y="0"/>
                    <a:pt x="539" y="44"/>
                  </a:cubicBezTo>
                  <a:cubicBezTo>
                    <a:pt x="539" y="44"/>
                    <a:pt x="735" y="158"/>
                    <a:pt x="712" y="193"/>
                  </a:cubicBezTo>
                  <a:cubicBezTo>
                    <a:pt x="689" y="228"/>
                    <a:pt x="502" y="51"/>
                    <a:pt x="502" y="51"/>
                  </a:cubicBezTo>
                  <a:cubicBezTo>
                    <a:pt x="502" y="51"/>
                    <a:pt x="291" y="143"/>
                    <a:pt x="244" y="210"/>
                  </a:cubicBezTo>
                  <a:cubicBezTo>
                    <a:pt x="244" y="210"/>
                    <a:pt x="493" y="255"/>
                    <a:pt x="462" y="283"/>
                  </a:cubicBezTo>
                  <a:cubicBezTo>
                    <a:pt x="430" y="311"/>
                    <a:pt x="169" y="277"/>
                    <a:pt x="169" y="277"/>
                  </a:cubicBezTo>
                  <a:cubicBezTo>
                    <a:pt x="169" y="277"/>
                    <a:pt x="0" y="413"/>
                    <a:pt x="74" y="521"/>
                  </a:cubicBezTo>
                  <a:cubicBezTo>
                    <a:pt x="147" y="629"/>
                    <a:pt x="231" y="628"/>
                    <a:pt x="257" y="609"/>
                  </a:cubicBezTo>
                  <a:cubicBezTo>
                    <a:pt x="284" y="591"/>
                    <a:pt x="414" y="436"/>
                    <a:pt x="430" y="457"/>
                  </a:cubicBezTo>
                  <a:cubicBezTo>
                    <a:pt x="447" y="478"/>
                    <a:pt x="390" y="609"/>
                    <a:pt x="322" y="651"/>
                  </a:cubicBezTo>
                  <a:cubicBezTo>
                    <a:pt x="322" y="651"/>
                    <a:pt x="534" y="723"/>
                    <a:pt x="598" y="632"/>
                  </a:cubicBezTo>
                  <a:cubicBezTo>
                    <a:pt x="662" y="542"/>
                    <a:pt x="633" y="471"/>
                    <a:pt x="673" y="416"/>
                  </a:cubicBezTo>
                  <a:cubicBezTo>
                    <a:pt x="714" y="361"/>
                    <a:pt x="760" y="335"/>
                    <a:pt x="752" y="373"/>
                  </a:cubicBezTo>
                  <a:cubicBezTo>
                    <a:pt x="743" y="411"/>
                    <a:pt x="659" y="490"/>
                    <a:pt x="658" y="563"/>
                  </a:cubicBezTo>
                  <a:cubicBezTo>
                    <a:pt x="658" y="635"/>
                    <a:pt x="651" y="688"/>
                    <a:pt x="733" y="624"/>
                  </a:cubicBezTo>
                  <a:cubicBezTo>
                    <a:pt x="816" y="560"/>
                    <a:pt x="926" y="412"/>
                    <a:pt x="890" y="332"/>
                  </a:cubicBezTo>
                  <a:cubicBezTo>
                    <a:pt x="854" y="253"/>
                    <a:pt x="854" y="253"/>
                    <a:pt x="854" y="2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32E39D33-76D6-48A0-AB7E-7D4FE24C4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621" y="6949216"/>
              <a:ext cx="669551" cy="259540"/>
            </a:xfrm>
            <a:custGeom>
              <a:avLst/>
              <a:gdLst>
                <a:gd name="T0" fmla="*/ 0 w 897"/>
                <a:gd name="T1" fmla="*/ 347 h 347"/>
                <a:gd name="T2" fmla="*/ 687 w 897"/>
                <a:gd name="T3" fmla="*/ 127 h 347"/>
                <a:gd name="T4" fmla="*/ 867 w 897"/>
                <a:gd name="T5" fmla="*/ 212 h 347"/>
                <a:gd name="T6" fmla="*/ 897 w 897"/>
                <a:gd name="T7" fmla="*/ 238 h 347"/>
                <a:gd name="T8" fmla="*/ 723 w 897"/>
                <a:gd name="T9" fmla="*/ 206 h 347"/>
                <a:gd name="T10" fmla="*/ 0 w 897"/>
                <a:gd name="T11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7" h="347">
                  <a:moveTo>
                    <a:pt x="0" y="347"/>
                  </a:moveTo>
                  <a:cubicBezTo>
                    <a:pt x="0" y="347"/>
                    <a:pt x="495" y="45"/>
                    <a:pt x="687" y="127"/>
                  </a:cubicBezTo>
                  <a:cubicBezTo>
                    <a:pt x="687" y="127"/>
                    <a:pt x="753" y="187"/>
                    <a:pt x="867" y="212"/>
                  </a:cubicBezTo>
                  <a:cubicBezTo>
                    <a:pt x="897" y="238"/>
                    <a:pt x="897" y="238"/>
                    <a:pt x="897" y="238"/>
                  </a:cubicBezTo>
                  <a:cubicBezTo>
                    <a:pt x="897" y="238"/>
                    <a:pt x="758" y="194"/>
                    <a:pt x="723" y="206"/>
                  </a:cubicBezTo>
                  <a:cubicBezTo>
                    <a:pt x="723" y="206"/>
                    <a:pt x="672" y="0"/>
                    <a:pt x="0" y="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11">
              <a:extLst>
                <a:ext uri="{FF2B5EF4-FFF2-40B4-BE49-F238E27FC236}">
                  <a16:creationId xmlns:a16="http://schemas.microsoft.com/office/drawing/2014/main" id="{0C45F7F7-159A-436A-A7B6-6FB6BF74E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310" y="5822683"/>
              <a:ext cx="1283371" cy="972083"/>
            </a:xfrm>
            <a:custGeom>
              <a:avLst/>
              <a:gdLst>
                <a:gd name="T0" fmla="*/ 1361 w 1720"/>
                <a:gd name="T1" fmla="*/ 991 h 1303"/>
                <a:gd name="T2" fmla="*/ 1552 w 1720"/>
                <a:gd name="T3" fmla="*/ 517 h 1303"/>
                <a:gd name="T4" fmla="*/ 1275 w 1720"/>
                <a:gd name="T5" fmla="*/ 306 h 1303"/>
                <a:gd name="T6" fmla="*/ 1275 w 1720"/>
                <a:gd name="T7" fmla="*/ 723 h 1303"/>
                <a:gd name="T8" fmla="*/ 1222 w 1720"/>
                <a:gd name="T9" fmla="*/ 263 h 1303"/>
                <a:gd name="T10" fmla="*/ 695 w 1720"/>
                <a:gd name="T11" fmla="*/ 96 h 1303"/>
                <a:gd name="T12" fmla="*/ 853 w 1720"/>
                <a:gd name="T13" fmla="*/ 484 h 1303"/>
                <a:gd name="T14" fmla="*/ 513 w 1720"/>
                <a:gd name="T15" fmla="*/ 72 h 1303"/>
                <a:gd name="T16" fmla="*/ 62 w 1720"/>
                <a:gd name="T17" fmla="*/ 230 h 1303"/>
                <a:gd name="T18" fmla="*/ 158 w 1720"/>
                <a:gd name="T19" fmla="*/ 589 h 1303"/>
                <a:gd name="T20" fmla="*/ 575 w 1720"/>
                <a:gd name="T21" fmla="*/ 647 h 1303"/>
                <a:gd name="T22" fmla="*/ 177 w 1720"/>
                <a:gd name="T23" fmla="*/ 728 h 1303"/>
                <a:gd name="T24" fmla="*/ 532 w 1720"/>
                <a:gd name="T25" fmla="*/ 1087 h 1303"/>
                <a:gd name="T26" fmla="*/ 920 w 1720"/>
                <a:gd name="T27" fmla="*/ 934 h 1303"/>
                <a:gd name="T28" fmla="*/ 1073 w 1720"/>
                <a:gd name="T29" fmla="*/ 991 h 1303"/>
                <a:gd name="T30" fmla="*/ 700 w 1720"/>
                <a:gd name="T31" fmla="*/ 1088 h 1303"/>
                <a:gd name="T32" fmla="*/ 704 w 1720"/>
                <a:gd name="T33" fmla="*/ 1265 h 1303"/>
                <a:gd name="T34" fmla="*/ 1294 w 1720"/>
                <a:gd name="T35" fmla="*/ 1135 h 1303"/>
                <a:gd name="T36" fmla="*/ 1361 w 1720"/>
                <a:gd name="T37" fmla="*/ 991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0" h="1303">
                  <a:moveTo>
                    <a:pt x="1361" y="991"/>
                  </a:moveTo>
                  <a:cubicBezTo>
                    <a:pt x="1361" y="991"/>
                    <a:pt x="1720" y="790"/>
                    <a:pt x="1552" y="517"/>
                  </a:cubicBezTo>
                  <a:cubicBezTo>
                    <a:pt x="1552" y="517"/>
                    <a:pt x="1418" y="349"/>
                    <a:pt x="1275" y="306"/>
                  </a:cubicBezTo>
                  <a:cubicBezTo>
                    <a:pt x="1275" y="306"/>
                    <a:pt x="1351" y="714"/>
                    <a:pt x="1275" y="723"/>
                  </a:cubicBezTo>
                  <a:cubicBezTo>
                    <a:pt x="1198" y="733"/>
                    <a:pt x="1222" y="263"/>
                    <a:pt x="1222" y="263"/>
                  </a:cubicBezTo>
                  <a:cubicBezTo>
                    <a:pt x="1222" y="263"/>
                    <a:pt x="843" y="81"/>
                    <a:pt x="695" y="96"/>
                  </a:cubicBezTo>
                  <a:cubicBezTo>
                    <a:pt x="695" y="96"/>
                    <a:pt x="930" y="493"/>
                    <a:pt x="853" y="484"/>
                  </a:cubicBezTo>
                  <a:cubicBezTo>
                    <a:pt x="776" y="474"/>
                    <a:pt x="513" y="72"/>
                    <a:pt x="513" y="72"/>
                  </a:cubicBezTo>
                  <a:cubicBezTo>
                    <a:pt x="513" y="72"/>
                    <a:pt x="125" y="0"/>
                    <a:pt x="62" y="230"/>
                  </a:cubicBezTo>
                  <a:cubicBezTo>
                    <a:pt x="0" y="460"/>
                    <a:pt x="101" y="575"/>
                    <a:pt x="158" y="589"/>
                  </a:cubicBezTo>
                  <a:cubicBezTo>
                    <a:pt x="216" y="603"/>
                    <a:pt x="585" y="599"/>
                    <a:pt x="575" y="647"/>
                  </a:cubicBezTo>
                  <a:cubicBezTo>
                    <a:pt x="566" y="694"/>
                    <a:pt x="316" y="771"/>
                    <a:pt x="177" y="728"/>
                  </a:cubicBezTo>
                  <a:cubicBezTo>
                    <a:pt x="177" y="728"/>
                    <a:pt x="331" y="1106"/>
                    <a:pt x="532" y="1087"/>
                  </a:cubicBezTo>
                  <a:cubicBezTo>
                    <a:pt x="733" y="1068"/>
                    <a:pt x="795" y="944"/>
                    <a:pt x="920" y="934"/>
                  </a:cubicBezTo>
                  <a:cubicBezTo>
                    <a:pt x="1045" y="924"/>
                    <a:pt x="1136" y="958"/>
                    <a:pt x="1073" y="991"/>
                  </a:cubicBezTo>
                  <a:cubicBezTo>
                    <a:pt x="1011" y="1025"/>
                    <a:pt x="800" y="1002"/>
                    <a:pt x="700" y="1088"/>
                  </a:cubicBezTo>
                  <a:cubicBezTo>
                    <a:pt x="599" y="1174"/>
                    <a:pt x="518" y="1226"/>
                    <a:pt x="704" y="1265"/>
                  </a:cubicBezTo>
                  <a:cubicBezTo>
                    <a:pt x="891" y="1303"/>
                    <a:pt x="1227" y="1279"/>
                    <a:pt x="1294" y="1135"/>
                  </a:cubicBezTo>
                  <a:cubicBezTo>
                    <a:pt x="1361" y="991"/>
                    <a:pt x="1361" y="991"/>
                    <a:pt x="1361" y="9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CDD24B65-A04E-4D74-A78F-02EE2A060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441" y="6047989"/>
              <a:ext cx="953771" cy="829574"/>
            </a:xfrm>
            <a:custGeom>
              <a:avLst/>
              <a:gdLst>
                <a:gd name="T0" fmla="*/ 0 w 1279"/>
                <a:gd name="T1" fmla="*/ 0 h 1111"/>
                <a:gd name="T2" fmla="*/ 1121 w 1279"/>
                <a:gd name="T3" fmla="*/ 689 h 1111"/>
                <a:gd name="T4" fmla="*/ 1217 w 1279"/>
                <a:gd name="T5" fmla="*/ 1039 h 1111"/>
                <a:gd name="T6" fmla="*/ 1217 w 1279"/>
                <a:gd name="T7" fmla="*/ 1111 h 1111"/>
                <a:gd name="T8" fmla="*/ 1054 w 1279"/>
                <a:gd name="T9" fmla="*/ 833 h 1111"/>
                <a:gd name="T10" fmla="*/ 0 w 1279"/>
                <a:gd name="T11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9" h="1111">
                  <a:moveTo>
                    <a:pt x="0" y="0"/>
                  </a:moveTo>
                  <a:cubicBezTo>
                    <a:pt x="0" y="0"/>
                    <a:pt x="1006" y="325"/>
                    <a:pt x="1121" y="689"/>
                  </a:cubicBezTo>
                  <a:cubicBezTo>
                    <a:pt x="1121" y="689"/>
                    <a:pt x="1116" y="852"/>
                    <a:pt x="1217" y="1039"/>
                  </a:cubicBezTo>
                  <a:cubicBezTo>
                    <a:pt x="1217" y="1111"/>
                    <a:pt x="1217" y="1111"/>
                    <a:pt x="1217" y="1111"/>
                  </a:cubicBezTo>
                  <a:cubicBezTo>
                    <a:pt x="1217" y="1111"/>
                    <a:pt x="1111" y="867"/>
                    <a:pt x="1054" y="833"/>
                  </a:cubicBezTo>
                  <a:cubicBezTo>
                    <a:pt x="1054" y="833"/>
                    <a:pt x="1279" y="5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3">
              <a:extLst>
                <a:ext uri="{FF2B5EF4-FFF2-40B4-BE49-F238E27FC236}">
                  <a16:creationId xmlns:a16="http://schemas.microsoft.com/office/drawing/2014/main" id="{805A8B93-696E-4E44-994E-52353597A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806" y="7246174"/>
              <a:ext cx="265114" cy="214957"/>
            </a:xfrm>
            <a:custGeom>
              <a:avLst/>
              <a:gdLst>
                <a:gd name="T0" fmla="*/ 211 w 355"/>
                <a:gd name="T1" fmla="*/ 275 h 288"/>
                <a:gd name="T2" fmla="*/ 94 w 355"/>
                <a:gd name="T3" fmla="*/ 201 h 288"/>
                <a:gd name="T4" fmla="*/ 206 w 355"/>
                <a:gd name="T5" fmla="*/ 275 h 288"/>
                <a:gd name="T6" fmla="*/ 183 w 355"/>
                <a:gd name="T7" fmla="*/ 273 h 288"/>
                <a:gd name="T8" fmla="*/ 94 w 355"/>
                <a:gd name="T9" fmla="*/ 288 h 288"/>
                <a:gd name="T10" fmla="*/ 355 w 355"/>
                <a:gd name="T11" fmla="*/ 288 h 288"/>
                <a:gd name="T12" fmla="*/ 336 w 355"/>
                <a:gd name="T13" fmla="*/ 264 h 288"/>
                <a:gd name="T14" fmla="*/ 312 w 355"/>
                <a:gd name="T15" fmla="*/ 262 h 288"/>
                <a:gd name="T16" fmla="*/ 295 w 355"/>
                <a:gd name="T17" fmla="*/ 201 h 288"/>
                <a:gd name="T18" fmla="*/ 267 w 355"/>
                <a:gd name="T19" fmla="*/ 268 h 288"/>
                <a:gd name="T20" fmla="*/ 246 w 355"/>
                <a:gd name="T21" fmla="*/ 272 h 288"/>
                <a:gd name="T22" fmla="*/ 94 w 355"/>
                <a:gd name="T23" fmla="*/ 6 h 288"/>
                <a:gd name="T24" fmla="*/ 233 w 355"/>
                <a:gd name="T25" fmla="*/ 273 h 288"/>
                <a:gd name="T26" fmla="*/ 211 w 355"/>
                <a:gd name="T27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5" h="288">
                  <a:moveTo>
                    <a:pt x="211" y="275"/>
                  </a:moveTo>
                  <a:cubicBezTo>
                    <a:pt x="197" y="252"/>
                    <a:pt x="153" y="193"/>
                    <a:pt x="94" y="201"/>
                  </a:cubicBezTo>
                  <a:cubicBezTo>
                    <a:pt x="31" y="209"/>
                    <a:pt x="165" y="251"/>
                    <a:pt x="206" y="275"/>
                  </a:cubicBezTo>
                  <a:cubicBezTo>
                    <a:pt x="197" y="276"/>
                    <a:pt x="189" y="275"/>
                    <a:pt x="183" y="273"/>
                  </a:cubicBezTo>
                  <a:cubicBezTo>
                    <a:pt x="156" y="263"/>
                    <a:pt x="109" y="282"/>
                    <a:pt x="94" y="288"/>
                  </a:cubicBezTo>
                  <a:cubicBezTo>
                    <a:pt x="355" y="288"/>
                    <a:pt x="355" y="288"/>
                    <a:pt x="355" y="288"/>
                  </a:cubicBezTo>
                  <a:cubicBezTo>
                    <a:pt x="353" y="282"/>
                    <a:pt x="348" y="272"/>
                    <a:pt x="336" y="264"/>
                  </a:cubicBezTo>
                  <a:cubicBezTo>
                    <a:pt x="332" y="262"/>
                    <a:pt x="323" y="261"/>
                    <a:pt x="312" y="262"/>
                  </a:cubicBezTo>
                  <a:cubicBezTo>
                    <a:pt x="328" y="244"/>
                    <a:pt x="338" y="185"/>
                    <a:pt x="295" y="201"/>
                  </a:cubicBezTo>
                  <a:cubicBezTo>
                    <a:pt x="264" y="212"/>
                    <a:pt x="264" y="247"/>
                    <a:pt x="267" y="268"/>
                  </a:cubicBezTo>
                  <a:cubicBezTo>
                    <a:pt x="260" y="269"/>
                    <a:pt x="253" y="271"/>
                    <a:pt x="246" y="272"/>
                  </a:cubicBezTo>
                  <a:cubicBezTo>
                    <a:pt x="233" y="205"/>
                    <a:pt x="187" y="11"/>
                    <a:pt x="94" y="6"/>
                  </a:cubicBezTo>
                  <a:cubicBezTo>
                    <a:pt x="0" y="0"/>
                    <a:pt x="174" y="207"/>
                    <a:pt x="233" y="273"/>
                  </a:cubicBezTo>
                  <a:cubicBezTo>
                    <a:pt x="225" y="274"/>
                    <a:pt x="218" y="275"/>
                    <a:pt x="211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1ADFA3C-5F0E-42AD-B19B-08EE32E55D15}"/>
              </a:ext>
            </a:extLst>
          </p:cNvPr>
          <p:cNvGrpSpPr/>
          <p:nvPr/>
        </p:nvGrpSpPr>
        <p:grpSpPr>
          <a:xfrm>
            <a:off x="695325" y="3254188"/>
            <a:ext cx="3296082" cy="446275"/>
            <a:chOff x="695325" y="3254188"/>
            <a:chExt cx="3296082" cy="446275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9A538EE0-FEE2-422B-B9E6-D71A83719CCA}"/>
                </a:ext>
              </a:extLst>
            </p:cNvPr>
            <p:cNvSpPr/>
            <p:nvPr/>
          </p:nvSpPr>
          <p:spPr>
            <a:xfrm>
              <a:off x="695325" y="3254188"/>
              <a:ext cx="3296082" cy="446275"/>
            </a:xfrm>
            <a:prstGeom prst="roundRect">
              <a:avLst>
                <a:gd name="adj" fmla="val 29175"/>
              </a:avLst>
            </a:prstGeom>
            <a:gradFill>
              <a:gsLst>
                <a:gs pos="0">
                  <a:schemeClr val="accent2">
                    <a:alpha val="0"/>
                  </a:schemeClr>
                </a:gs>
                <a:gs pos="82000">
                  <a:schemeClr val="accent1">
                    <a:alpha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36BB74FA-D052-4C0F-A2F9-32F421D93091}"/>
                </a:ext>
              </a:extLst>
            </p:cNvPr>
            <p:cNvSpPr txBox="1"/>
            <p:nvPr/>
          </p:nvSpPr>
          <p:spPr>
            <a:xfrm>
              <a:off x="863601" y="3330102"/>
              <a:ext cx="29718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88000">
                        <a:schemeClr val="accent1"/>
                      </a:gs>
                      <a:gs pos="0">
                        <a:schemeClr val="accent2"/>
                      </a:gs>
                    </a:gsLst>
                    <a:lin ang="0" scaled="1"/>
                  </a:gra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拉新</a:t>
              </a:r>
              <a:r>
                <a:rPr lang="en-US" altLang="zh-CN" sz="2000" dirty="0">
                  <a:solidFill>
                    <a:schemeClr val="bg1"/>
                  </a:solidFill>
                </a:rPr>
                <a:t>-</a:t>
              </a:r>
              <a:r>
                <a:rPr lang="zh-CN" altLang="en-US" sz="2000" dirty="0">
                  <a:solidFill>
                    <a:schemeClr val="bg1"/>
                  </a:solidFill>
                </a:rPr>
                <a:t>知识付费体验课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D35202AD-68D7-47D2-8237-C66D7DE2DD6D}"/>
              </a:ext>
            </a:extLst>
          </p:cNvPr>
          <p:cNvGrpSpPr/>
          <p:nvPr/>
        </p:nvGrpSpPr>
        <p:grpSpPr>
          <a:xfrm>
            <a:off x="4446773" y="3254188"/>
            <a:ext cx="3296082" cy="446275"/>
            <a:chOff x="695325" y="3254188"/>
            <a:chExt cx="3296082" cy="446275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70B934B6-C498-4A39-B7F9-A23D08E7287A}"/>
                </a:ext>
              </a:extLst>
            </p:cNvPr>
            <p:cNvSpPr/>
            <p:nvPr/>
          </p:nvSpPr>
          <p:spPr>
            <a:xfrm>
              <a:off x="695325" y="3254188"/>
              <a:ext cx="3296082" cy="446275"/>
            </a:xfrm>
            <a:prstGeom prst="roundRect">
              <a:avLst>
                <a:gd name="adj" fmla="val 29175"/>
              </a:avLst>
            </a:prstGeom>
            <a:gradFill>
              <a:gsLst>
                <a:gs pos="0">
                  <a:schemeClr val="accent2">
                    <a:alpha val="0"/>
                  </a:schemeClr>
                </a:gs>
                <a:gs pos="82000">
                  <a:schemeClr val="accent1">
                    <a:alpha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4A347ED-691E-44F7-8E59-1119D33F2553}"/>
                </a:ext>
              </a:extLst>
            </p:cNvPr>
            <p:cNvSpPr txBox="1"/>
            <p:nvPr/>
          </p:nvSpPr>
          <p:spPr>
            <a:xfrm>
              <a:off x="1009290" y="3330102"/>
              <a:ext cx="274496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88000">
                        <a:schemeClr val="accent1"/>
                      </a:gs>
                      <a:gs pos="0">
                        <a:schemeClr val="accent2"/>
                      </a:gs>
                    </a:gsLst>
                    <a:lin ang="0" scaled="1"/>
                  </a:gra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拉新</a:t>
              </a:r>
              <a:r>
                <a:rPr lang="en-US" altLang="zh-CN" sz="2000" dirty="0">
                  <a:solidFill>
                    <a:schemeClr val="bg1"/>
                  </a:solidFill>
                </a:rPr>
                <a:t>-</a:t>
              </a:r>
              <a:r>
                <a:rPr lang="zh-CN" altLang="en-US" sz="2000" dirty="0">
                  <a:solidFill>
                    <a:schemeClr val="bg1"/>
                  </a:solidFill>
                </a:rPr>
                <a:t>分享送咖啡红包</a:t>
              </a:r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06313A5F-216C-49BC-962B-61A023D82935}"/>
              </a:ext>
            </a:extLst>
          </p:cNvPr>
          <p:cNvGrpSpPr/>
          <p:nvPr/>
        </p:nvGrpSpPr>
        <p:grpSpPr>
          <a:xfrm>
            <a:off x="8200593" y="3254188"/>
            <a:ext cx="3296082" cy="446275"/>
            <a:chOff x="695325" y="3254188"/>
            <a:chExt cx="3296082" cy="446275"/>
          </a:xfrm>
        </p:grpSpPr>
        <p:sp>
          <p:nvSpPr>
            <p:cNvPr id="23" name="矩形: 圆角 22">
              <a:extLst>
                <a:ext uri="{FF2B5EF4-FFF2-40B4-BE49-F238E27FC236}">
                  <a16:creationId xmlns:a16="http://schemas.microsoft.com/office/drawing/2014/main" id="{1BC76112-E70D-4C49-9A85-710E4F89FA87}"/>
                </a:ext>
              </a:extLst>
            </p:cNvPr>
            <p:cNvSpPr/>
            <p:nvPr/>
          </p:nvSpPr>
          <p:spPr>
            <a:xfrm>
              <a:off x="695325" y="3254188"/>
              <a:ext cx="3296082" cy="446275"/>
            </a:xfrm>
            <a:prstGeom prst="roundRect">
              <a:avLst>
                <a:gd name="adj" fmla="val 29175"/>
              </a:avLst>
            </a:prstGeom>
            <a:gradFill>
              <a:gsLst>
                <a:gs pos="0">
                  <a:schemeClr val="accent2">
                    <a:alpha val="0"/>
                  </a:schemeClr>
                </a:gs>
                <a:gs pos="82000">
                  <a:schemeClr val="accent1">
                    <a:alpha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id="{C8BFC709-FACB-49D3-80A5-5E39E34EA3C7}"/>
                </a:ext>
              </a:extLst>
            </p:cNvPr>
            <p:cNvSpPr txBox="1"/>
            <p:nvPr/>
          </p:nvSpPr>
          <p:spPr>
            <a:xfrm>
              <a:off x="914832" y="3330102"/>
              <a:ext cx="2886075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88000">
                        <a:schemeClr val="accent1"/>
                      </a:gs>
                      <a:gs pos="0">
                        <a:schemeClr val="accent2"/>
                      </a:gs>
                    </a:gsLst>
                    <a:lin ang="0" scaled="1"/>
                  </a:gra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传播</a:t>
              </a:r>
              <a:r>
                <a:rPr lang="en-US" altLang="zh-CN" sz="2000" dirty="0">
                  <a:solidFill>
                    <a:schemeClr val="bg1"/>
                  </a:solidFill>
                </a:rPr>
                <a:t>-</a:t>
              </a:r>
              <a:r>
                <a:rPr lang="zh-CN" altLang="en-US" sz="2000" dirty="0">
                  <a:solidFill>
                    <a:schemeClr val="bg1"/>
                  </a:solidFill>
                </a:rPr>
                <a:t>某多多现金红包</a:t>
              </a:r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209E5DAC-81C9-4A30-BC74-B3A3473D7A4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35259" y="4057650"/>
            <a:ext cx="3296082" cy="2251075"/>
          </a:xfrm>
          <a:custGeom>
            <a:avLst/>
            <a:gdLst>
              <a:gd name="connsiteX0" fmla="*/ 128244 w 3296082"/>
              <a:gd name="connsiteY0" fmla="*/ 0 h 2251075"/>
              <a:gd name="connsiteX1" fmla="*/ 3167838 w 3296082"/>
              <a:gd name="connsiteY1" fmla="*/ 0 h 2251075"/>
              <a:gd name="connsiteX2" fmla="*/ 3296082 w 3296082"/>
              <a:gd name="connsiteY2" fmla="*/ 128244 h 2251075"/>
              <a:gd name="connsiteX3" fmla="*/ 3296082 w 3296082"/>
              <a:gd name="connsiteY3" fmla="*/ 2122831 h 2251075"/>
              <a:gd name="connsiteX4" fmla="*/ 3167838 w 3296082"/>
              <a:gd name="connsiteY4" fmla="*/ 2251075 h 2251075"/>
              <a:gd name="connsiteX5" fmla="*/ 128244 w 3296082"/>
              <a:gd name="connsiteY5" fmla="*/ 2251075 h 2251075"/>
              <a:gd name="connsiteX6" fmla="*/ 0 w 3296082"/>
              <a:gd name="connsiteY6" fmla="*/ 2122831 h 2251075"/>
              <a:gd name="connsiteX7" fmla="*/ 0 w 3296082"/>
              <a:gd name="connsiteY7" fmla="*/ 128244 h 2251075"/>
              <a:gd name="connsiteX8" fmla="*/ 128244 w 3296082"/>
              <a:gd name="connsiteY8" fmla="*/ 0 h 225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6082" h="2251075">
                <a:moveTo>
                  <a:pt x="128244" y="0"/>
                </a:moveTo>
                <a:lnTo>
                  <a:pt x="3167838" y="0"/>
                </a:lnTo>
                <a:cubicBezTo>
                  <a:pt x="3238665" y="0"/>
                  <a:pt x="3296082" y="57417"/>
                  <a:pt x="3296082" y="128244"/>
                </a:cubicBezTo>
                <a:lnTo>
                  <a:pt x="3296082" y="2122831"/>
                </a:lnTo>
                <a:cubicBezTo>
                  <a:pt x="3296082" y="2193658"/>
                  <a:pt x="3238665" y="2251075"/>
                  <a:pt x="3167838" y="2251075"/>
                </a:cubicBezTo>
                <a:lnTo>
                  <a:pt x="128244" y="2251075"/>
                </a:lnTo>
                <a:cubicBezTo>
                  <a:pt x="57417" y="2251075"/>
                  <a:pt x="0" y="2193658"/>
                  <a:pt x="0" y="2122831"/>
                </a:cubicBezTo>
                <a:lnTo>
                  <a:pt x="0" y="128244"/>
                </a:lnTo>
                <a:cubicBezTo>
                  <a:pt x="0" y="57417"/>
                  <a:pt x="57417" y="0"/>
                  <a:pt x="1282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reflection blurRad="76200" stA="30000" endPos="17000" dist="12700" dir="5400000" sy="-100000" algn="bl" rotWithShape="0"/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4BD25BD7-CB3D-4522-AC8E-62AF05F0C5C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325" y="4057650"/>
            <a:ext cx="3296082" cy="2251075"/>
          </a:xfrm>
          <a:custGeom>
            <a:avLst/>
            <a:gdLst>
              <a:gd name="connsiteX0" fmla="*/ 128244 w 3296082"/>
              <a:gd name="connsiteY0" fmla="*/ 0 h 2251075"/>
              <a:gd name="connsiteX1" fmla="*/ 3167838 w 3296082"/>
              <a:gd name="connsiteY1" fmla="*/ 0 h 2251075"/>
              <a:gd name="connsiteX2" fmla="*/ 3296082 w 3296082"/>
              <a:gd name="connsiteY2" fmla="*/ 128244 h 2251075"/>
              <a:gd name="connsiteX3" fmla="*/ 3296082 w 3296082"/>
              <a:gd name="connsiteY3" fmla="*/ 2122831 h 2251075"/>
              <a:gd name="connsiteX4" fmla="*/ 3167838 w 3296082"/>
              <a:gd name="connsiteY4" fmla="*/ 2251075 h 2251075"/>
              <a:gd name="connsiteX5" fmla="*/ 128244 w 3296082"/>
              <a:gd name="connsiteY5" fmla="*/ 2251075 h 2251075"/>
              <a:gd name="connsiteX6" fmla="*/ 0 w 3296082"/>
              <a:gd name="connsiteY6" fmla="*/ 2122831 h 2251075"/>
              <a:gd name="connsiteX7" fmla="*/ 0 w 3296082"/>
              <a:gd name="connsiteY7" fmla="*/ 128244 h 2251075"/>
              <a:gd name="connsiteX8" fmla="*/ 128244 w 3296082"/>
              <a:gd name="connsiteY8" fmla="*/ 0 h 225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6082" h="2251075">
                <a:moveTo>
                  <a:pt x="128244" y="0"/>
                </a:moveTo>
                <a:lnTo>
                  <a:pt x="3167838" y="0"/>
                </a:lnTo>
                <a:cubicBezTo>
                  <a:pt x="3238665" y="0"/>
                  <a:pt x="3296082" y="57417"/>
                  <a:pt x="3296082" y="128244"/>
                </a:cubicBezTo>
                <a:lnTo>
                  <a:pt x="3296082" y="2122831"/>
                </a:lnTo>
                <a:cubicBezTo>
                  <a:pt x="3296082" y="2193658"/>
                  <a:pt x="3238665" y="2251075"/>
                  <a:pt x="3167838" y="2251075"/>
                </a:cubicBezTo>
                <a:lnTo>
                  <a:pt x="128244" y="2251075"/>
                </a:lnTo>
                <a:cubicBezTo>
                  <a:pt x="57417" y="2251075"/>
                  <a:pt x="0" y="2193658"/>
                  <a:pt x="0" y="2122831"/>
                </a:cubicBezTo>
                <a:lnTo>
                  <a:pt x="0" y="128244"/>
                </a:lnTo>
                <a:cubicBezTo>
                  <a:pt x="0" y="57417"/>
                  <a:pt x="57417" y="0"/>
                  <a:pt x="1282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reflection blurRad="76200" stA="30000" endPos="17000" dist="12700" dir="5400000" sy="-100000" algn="bl" rotWithShape="0"/>
          </a:effectLst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id="{963BCC45-7006-49AD-A03F-DC415F7C4EB2}"/>
              </a:ext>
            </a:extLst>
          </p:cNvPr>
          <p:cNvGrpSpPr/>
          <p:nvPr/>
        </p:nvGrpSpPr>
        <p:grpSpPr>
          <a:xfrm>
            <a:off x="695325" y="5862450"/>
            <a:ext cx="3296082" cy="446275"/>
            <a:chOff x="695325" y="3254188"/>
            <a:chExt cx="3296082" cy="446275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5D4A3213-612D-48EE-AF20-B614DA4C21BF}"/>
                </a:ext>
              </a:extLst>
            </p:cNvPr>
            <p:cNvSpPr/>
            <p:nvPr/>
          </p:nvSpPr>
          <p:spPr>
            <a:xfrm>
              <a:off x="695325" y="3254188"/>
              <a:ext cx="3296082" cy="446275"/>
            </a:xfrm>
            <a:prstGeom prst="roundRect">
              <a:avLst>
                <a:gd name="adj" fmla="val 29175"/>
              </a:avLst>
            </a:prstGeom>
            <a:gradFill>
              <a:gsLst>
                <a:gs pos="0">
                  <a:schemeClr val="accent2">
                    <a:alpha val="0"/>
                  </a:schemeClr>
                </a:gs>
                <a:gs pos="82000">
                  <a:schemeClr val="accent1">
                    <a:alpha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3DC1CD41-FBE5-4C5F-BAD7-767A2381E3D9}"/>
                </a:ext>
              </a:extLst>
            </p:cNvPr>
            <p:cNvSpPr txBox="1"/>
            <p:nvPr/>
          </p:nvSpPr>
          <p:spPr>
            <a:xfrm>
              <a:off x="863601" y="3330102"/>
              <a:ext cx="29718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88000">
                        <a:schemeClr val="accent1"/>
                      </a:gs>
                      <a:gs pos="0">
                        <a:schemeClr val="accent2"/>
                      </a:gs>
                    </a:gsLst>
                    <a:lin ang="0" scaled="1"/>
                  </a:gra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促活</a:t>
              </a:r>
              <a:r>
                <a:rPr lang="en-US" altLang="zh-CN" sz="2000" dirty="0">
                  <a:solidFill>
                    <a:schemeClr val="bg1"/>
                  </a:solidFill>
                </a:rPr>
                <a:t>-</a:t>
              </a:r>
              <a:r>
                <a:rPr lang="zh-CN" altLang="en-US" sz="2000" dirty="0">
                  <a:solidFill>
                    <a:schemeClr val="bg1"/>
                  </a:solidFill>
                </a:rPr>
                <a:t>某音乐听课清单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9E85AE02-88C9-478E-91A2-54B178C1B8EA}"/>
              </a:ext>
            </a:extLst>
          </p:cNvPr>
          <p:cNvGrpSpPr/>
          <p:nvPr/>
        </p:nvGrpSpPr>
        <p:grpSpPr>
          <a:xfrm>
            <a:off x="4426877" y="5862450"/>
            <a:ext cx="3312185" cy="446275"/>
            <a:chOff x="695324" y="3254188"/>
            <a:chExt cx="3312185" cy="446275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656641E6-A2EB-4711-AEF4-41EBB82DFFD5}"/>
                </a:ext>
              </a:extLst>
            </p:cNvPr>
            <p:cNvSpPr/>
            <p:nvPr/>
          </p:nvSpPr>
          <p:spPr>
            <a:xfrm>
              <a:off x="695324" y="3254188"/>
              <a:ext cx="3312185" cy="446275"/>
            </a:xfrm>
            <a:prstGeom prst="roundRect">
              <a:avLst>
                <a:gd name="adj" fmla="val 29175"/>
              </a:avLst>
            </a:prstGeom>
            <a:gradFill>
              <a:gsLst>
                <a:gs pos="0">
                  <a:schemeClr val="accent2">
                    <a:alpha val="0"/>
                  </a:schemeClr>
                </a:gs>
                <a:gs pos="82000">
                  <a:schemeClr val="accent1">
                    <a:alpha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9A4E3003-E28D-42E6-8549-F8F6935BB01C}"/>
                </a:ext>
              </a:extLst>
            </p:cNvPr>
            <p:cNvSpPr txBox="1"/>
            <p:nvPr/>
          </p:nvSpPr>
          <p:spPr>
            <a:xfrm>
              <a:off x="863601" y="3330102"/>
              <a:ext cx="29718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88000">
                        <a:schemeClr val="accent1"/>
                      </a:gs>
                      <a:gs pos="0">
                        <a:schemeClr val="accent2"/>
                      </a:gs>
                    </a:gsLst>
                    <a:lin ang="0" scaled="1"/>
                  </a:gra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促活</a:t>
              </a:r>
              <a:r>
                <a:rPr lang="en-US" altLang="zh-CN" sz="2000" dirty="0">
                  <a:solidFill>
                    <a:schemeClr val="bg1"/>
                  </a:solidFill>
                </a:rPr>
                <a:t>-</a:t>
              </a:r>
              <a:r>
                <a:rPr lang="zh-CN" altLang="en-US" sz="2000" dirty="0">
                  <a:solidFill>
                    <a:schemeClr val="bg1"/>
                  </a:solidFill>
                </a:rPr>
                <a:t>某付宝蚂某森林</a:t>
              </a: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C370C4C2-A68B-45D3-96BB-DE10EA5DAC3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00593" y="4057650"/>
            <a:ext cx="3296082" cy="2251075"/>
          </a:xfrm>
          <a:custGeom>
            <a:avLst/>
            <a:gdLst>
              <a:gd name="connsiteX0" fmla="*/ 128244 w 3296082"/>
              <a:gd name="connsiteY0" fmla="*/ 0 h 2251075"/>
              <a:gd name="connsiteX1" fmla="*/ 3167838 w 3296082"/>
              <a:gd name="connsiteY1" fmla="*/ 0 h 2251075"/>
              <a:gd name="connsiteX2" fmla="*/ 3296082 w 3296082"/>
              <a:gd name="connsiteY2" fmla="*/ 128244 h 2251075"/>
              <a:gd name="connsiteX3" fmla="*/ 3296082 w 3296082"/>
              <a:gd name="connsiteY3" fmla="*/ 2122831 h 2251075"/>
              <a:gd name="connsiteX4" fmla="*/ 3167838 w 3296082"/>
              <a:gd name="connsiteY4" fmla="*/ 2251075 h 2251075"/>
              <a:gd name="connsiteX5" fmla="*/ 128244 w 3296082"/>
              <a:gd name="connsiteY5" fmla="*/ 2251075 h 2251075"/>
              <a:gd name="connsiteX6" fmla="*/ 0 w 3296082"/>
              <a:gd name="connsiteY6" fmla="*/ 2122831 h 2251075"/>
              <a:gd name="connsiteX7" fmla="*/ 0 w 3296082"/>
              <a:gd name="connsiteY7" fmla="*/ 128244 h 2251075"/>
              <a:gd name="connsiteX8" fmla="*/ 128244 w 3296082"/>
              <a:gd name="connsiteY8" fmla="*/ 0 h 225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6082" h="2251075">
                <a:moveTo>
                  <a:pt x="128244" y="0"/>
                </a:moveTo>
                <a:lnTo>
                  <a:pt x="3167838" y="0"/>
                </a:lnTo>
                <a:cubicBezTo>
                  <a:pt x="3238665" y="0"/>
                  <a:pt x="3296082" y="57417"/>
                  <a:pt x="3296082" y="128244"/>
                </a:cubicBezTo>
                <a:lnTo>
                  <a:pt x="3296082" y="2122831"/>
                </a:lnTo>
                <a:cubicBezTo>
                  <a:pt x="3296082" y="2193658"/>
                  <a:pt x="3238665" y="2251075"/>
                  <a:pt x="3167838" y="2251075"/>
                </a:cubicBezTo>
                <a:lnTo>
                  <a:pt x="128244" y="2251075"/>
                </a:lnTo>
                <a:cubicBezTo>
                  <a:pt x="57417" y="2251075"/>
                  <a:pt x="0" y="2193658"/>
                  <a:pt x="0" y="2122831"/>
                </a:cubicBezTo>
                <a:lnTo>
                  <a:pt x="0" y="128244"/>
                </a:lnTo>
                <a:cubicBezTo>
                  <a:pt x="0" y="57417"/>
                  <a:pt x="57417" y="0"/>
                  <a:pt x="1282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reflection blurRad="76200" stA="30000" endPos="17000" dist="12700" dir="5400000" sy="-100000" algn="bl" rotWithShape="0"/>
          </a:effectLst>
        </p:spPr>
      </p:pic>
      <p:grpSp>
        <p:nvGrpSpPr>
          <p:cNvPr id="34" name="组合 33">
            <a:extLst>
              <a:ext uri="{FF2B5EF4-FFF2-40B4-BE49-F238E27FC236}">
                <a16:creationId xmlns:a16="http://schemas.microsoft.com/office/drawing/2014/main" id="{4588AA7E-9AFD-4556-BFEE-C06B457D456C}"/>
              </a:ext>
            </a:extLst>
          </p:cNvPr>
          <p:cNvGrpSpPr/>
          <p:nvPr/>
        </p:nvGrpSpPr>
        <p:grpSpPr>
          <a:xfrm>
            <a:off x="8194242" y="5862450"/>
            <a:ext cx="3343707" cy="446275"/>
            <a:chOff x="695325" y="3254188"/>
            <a:chExt cx="3296082" cy="446275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B0328558-3C17-462F-A789-FF00F2D0EDB2}"/>
                </a:ext>
              </a:extLst>
            </p:cNvPr>
            <p:cNvSpPr/>
            <p:nvPr/>
          </p:nvSpPr>
          <p:spPr>
            <a:xfrm>
              <a:off x="695325" y="3254188"/>
              <a:ext cx="3296082" cy="446275"/>
            </a:xfrm>
            <a:prstGeom prst="roundRect">
              <a:avLst>
                <a:gd name="adj" fmla="val 29175"/>
              </a:avLst>
            </a:prstGeom>
            <a:gradFill>
              <a:gsLst>
                <a:gs pos="0">
                  <a:schemeClr val="accent2">
                    <a:alpha val="0"/>
                  </a:schemeClr>
                </a:gs>
                <a:gs pos="82000">
                  <a:schemeClr val="accent1">
                    <a:alpha val="80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000" dirty="0">
                <a:latin typeface="+mj-ea"/>
                <a:ea typeface="+mj-ea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3E14FC5F-1435-426F-BB8A-CA0814DDE48C}"/>
                </a:ext>
              </a:extLst>
            </p:cNvPr>
            <p:cNvSpPr txBox="1"/>
            <p:nvPr/>
          </p:nvSpPr>
          <p:spPr>
            <a:xfrm>
              <a:off x="863601" y="3330102"/>
              <a:ext cx="297180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>
                <a:defRPr sz="2400">
                  <a:gradFill flip="none" rotWithShape="1">
                    <a:gsLst>
                      <a:gs pos="88000">
                        <a:schemeClr val="accent1"/>
                      </a:gs>
                      <a:gs pos="0">
                        <a:schemeClr val="accent2"/>
                      </a:gs>
                    </a:gsLst>
                    <a:lin ang="0" scaled="1"/>
                  </a:gradFill>
                  <a:latin typeface="+mj-ea"/>
                  <a:ea typeface="+mj-ea"/>
                </a:defRPr>
              </a:lvl1pPr>
            </a:lstStyle>
            <a:p>
              <a:pPr algn="ctr"/>
              <a:r>
                <a:rPr lang="zh-CN" altLang="en-US" sz="2000" dirty="0">
                  <a:solidFill>
                    <a:schemeClr val="bg1"/>
                  </a:solidFill>
                </a:rPr>
                <a:t>促活</a:t>
              </a:r>
              <a:r>
                <a:rPr lang="en-US" altLang="zh-CN" sz="2000" dirty="0">
                  <a:solidFill>
                    <a:schemeClr val="bg1"/>
                  </a:solidFill>
                </a:rPr>
                <a:t>-</a:t>
              </a:r>
              <a:r>
                <a:rPr lang="zh-CN" altLang="en-US" sz="2000" dirty="0">
                  <a:solidFill>
                    <a:schemeClr val="bg1"/>
                  </a:solidFill>
                </a:rPr>
                <a:t>某宝芭芭农场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4778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54DE956-8FC7-4518-8EC3-F96DCEA2D7E4}"/>
              </a:ext>
            </a:extLst>
          </p:cNvPr>
          <p:cNvGrpSpPr/>
          <p:nvPr/>
        </p:nvGrpSpPr>
        <p:grpSpPr>
          <a:xfrm>
            <a:off x="695325" y="2503924"/>
            <a:ext cx="3303544" cy="3303544"/>
            <a:chOff x="695325" y="2503924"/>
            <a:chExt cx="3303544" cy="3303544"/>
          </a:xfrm>
        </p:grpSpPr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C8E47B28-7476-403D-AD38-5EB264F1CA57}"/>
                </a:ext>
              </a:extLst>
            </p:cNvPr>
            <p:cNvGrpSpPr/>
            <p:nvPr/>
          </p:nvGrpSpPr>
          <p:grpSpPr>
            <a:xfrm rot="3695636">
              <a:off x="695325" y="2503924"/>
              <a:ext cx="3303544" cy="3303544"/>
              <a:chOff x="1133019" y="2416926"/>
              <a:chExt cx="1613394" cy="1613396"/>
            </a:xfrm>
          </p:grpSpPr>
          <p:sp>
            <p:nvSpPr>
              <p:cNvPr id="5" name="椭圆 4">
                <a:extLst>
                  <a:ext uri="{FF2B5EF4-FFF2-40B4-BE49-F238E27FC236}">
                    <a16:creationId xmlns:a16="http://schemas.microsoft.com/office/drawing/2014/main" id="{CCF33130-1094-4EC7-BFD9-D03A6DFA0102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0B9EDF75-9188-4B9B-B53B-59FBBEBD7AAF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7" name="弧形 6">
                  <a:extLst>
                    <a:ext uri="{FF2B5EF4-FFF2-40B4-BE49-F238E27FC236}">
                      <a16:creationId xmlns:a16="http://schemas.microsoft.com/office/drawing/2014/main" id="{3072C375-507A-4CA7-BA65-F3CAD0D314FB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8" name="弧形 7">
                  <a:extLst>
                    <a:ext uri="{FF2B5EF4-FFF2-40B4-BE49-F238E27FC236}">
                      <a16:creationId xmlns:a16="http://schemas.microsoft.com/office/drawing/2014/main" id="{AE0B2315-CE98-4B29-A588-5F0CC5C84955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ACF4ACBD-ED66-449A-A672-D6FE4CCEB83C}"/>
                </a:ext>
              </a:extLst>
            </p:cNvPr>
            <p:cNvSpPr/>
            <p:nvPr/>
          </p:nvSpPr>
          <p:spPr>
            <a:xfrm rot="3741442">
              <a:off x="1091250" y="2899850"/>
              <a:ext cx="2511695" cy="2511692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22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7112F8C0-F834-4C02-910D-364192AB87CD}"/>
              </a:ext>
            </a:extLst>
          </p:cNvPr>
          <p:cNvGrpSpPr/>
          <p:nvPr/>
        </p:nvGrpSpPr>
        <p:grpSpPr>
          <a:xfrm>
            <a:off x="4449988" y="2503924"/>
            <a:ext cx="3303544" cy="3303544"/>
            <a:chOff x="4449988" y="2503924"/>
            <a:chExt cx="3303544" cy="3303544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B9AD8DBE-849C-461F-AD60-904AE37234FB}"/>
                </a:ext>
              </a:extLst>
            </p:cNvPr>
            <p:cNvGrpSpPr/>
            <p:nvPr/>
          </p:nvGrpSpPr>
          <p:grpSpPr>
            <a:xfrm rot="3695636">
              <a:off x="4449988" y="2503924"/>
              <a:ext cx="3303544" cy="3303544"/>
              <a:chOff x="1133019" y="2416926"/>
              <a:chExt cx="1613394" cy="1613396"/>
            </a:xfrm>
          </p:grpSpPr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6EAE5525-4ADD-4E89-AA14-F14A7A0D8BF5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A7F716F5-319D-40FB-9D81-385E040D6C6F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14" name="弧形 13">
                  <a:extLst>
                    <a:ext uri="{FF2B5EF4-FFF2-40B4-BE49-F238E27FC236}">
                      <a16:creationId xmlns:a16="http://schemas.microsoft.com/office/drawing/2014/main" id="{B52ECF9D-4003-44A5-BE62-F43AEC8A0EFB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15" name="弧形 14">
                  <a:extLst>
                    <a:ext uri="{FF2B5EF4-FFF2-40B4-BE49-F238E27FC236}">
                      <a16:creationId xmlns:a16="http://schemas.microsoft.com/office/drawing/2014/main" id="{3747748A-5403-46E7-93FB-DD87D02CC072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A71DCF9F-418E-4EC0-B16D-E44D069CDD40}"/>
                </a:ext>
              </a:extLst>
            </p:cNvPr>
            <p:cNvSpPr/>
            <p:nvPr/>
          </p:nvSpPr>
          <p:spPr>
            <a:xfrm rot="3741442">
              <a:off x="4845913" y="2899850"/>
              <a:ext cx="2511695" cy="2511692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22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71B8630B-CBA5-4F8D-87C2-B75562600C2F}"/>
              </a:ext>
            </a:extLst>
          </p:cNvPr>
          <p:cNvGrpSpPr/>
          <p:nvPr/>
        </p:nvGrpSpPr>
        <p:grpSpPr>
          <a:xfrm>
            <a:off x="8204652" y="2503924"/>
            <a:ext cx="3303544" cy="3303544"/>
            <a:chOff x="8204652" y="2503924"/>
            <a:chExt cx="3303544" cy="3303544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A265CA26-16AC-49C1-93A3-3E194039B687}"/>
                </a:ext>
              </a:extLst>
            </p:cNvPr>
            <p:cNvGrpSpPr/>
            <p:nvPr/>
          </p:nvGrpSpPr>
          <p:grpSpPr>
            <a:xfrm rot="3695636">
              <a:off x="8204652" y="2503924"/>
              <a:ext cx="3303544" cy="3303544"/>
              <a:chOff x="1133019" y="2416926"/>
              <a:chExt cx="1613394" cy="1613396"/>
            </a:xfrm>
          </p:grpSpPr>
          <p:sp>
            <p:nvSpPr>
              <p:cNvPr id="19" name="椭圆 18">
                <a:extLst>
                  <a:ext uri="{FF2B5EF4-FFF2-40B4-BE49-F238E27FC236}">
                    <a16:creationId xmlns:a16="http://schemas.microsoft.com/office/drawing/2014/main" id="{D1047B67-AC47-4002-8DF8-B2F7CFBE898A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FB702C9D-3CF7-48E0-B800-2799D6EE4F95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21" name="弧形 20">
                  <a:extLst>
                    <a:ext uri="{FF2B5EF4-FFF2-40B4-BE49-F238E27FC236}">
                      <a16:creationId xmlns:a16="http://schemas.microsoft.com/office/drawing/2014/main" id="{9E98D31A-80F9-4054-8809-41CD7D2FB60B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22" name="弧形 21">
                  <a:extLst>
                    <a:ext uri="{FF2B5EF4-FFF2-40B4-BE49-F238E27FC236}">
                      <a16:creationId xmlns:a16="http://schemas.microsoft.com/office/drawing/2014/main" id="{C31A1077-7A33-4974-B44A-F4030D5B4F0E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7B0DDBDB-471C-4E54-9D4A-D12C065B4BFD}"/>
                </a:ext>
              </a:extLst>
            </p:cNvPr>
            <p:cNvSpPr/>
            <p:nvPr/>
          </p:nvSpPr>
          <p:spPr>
            <a:xfrm rot="3741442">
              <a:off x="8600577" y="2899850"/>
              <a:ext cx="2511695" cy="2511692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22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</p:grpSp>
      <p:sp>
        <p:nvSpPr>
          <p:cNvPr id="23" name="矩形 22">
            <a:extLst>
              <a:ext uri="{FF2B5EF4-FFF2-40B4-BE49-F238E27FC236}">
                <a16:creationId xmlns:a16="http://schemas.microsoft.com/office/drawing/2014/main" id="{447E0E3F-8D99-473B-88ED-3CCC9955C317}"/>
              </a:ext>
            </a:extLst>
          </p:cNvPr>
          <p:cNvSpPr/>
          <p:nvPr/>
        </p:nvSpPr>
        <p:spPr>
          <a:xfrm>
            <a:off x="0" y="5019040"/>
            <a:ext cx="12192000" cy="1838960"/>
          </a:xfrm>
          <a:prstGeom prst="rect">
            <a:avLst/>
          </a:prstGeom>
          <a:gradFill>
            <a:gsLst>
              <a:gs pos="0">
                <a:schemeClr val="accent2"/>
              </a:gs>
              <a:gs pos="65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DC93B0D8-58DE-471F-ABDD-FD8D58C48A35}"/>
              </a:ext>
            </a:extLst>
          </p:cNvPr>
          <p:cNvSpPr txBox="1"/>
          <p:nvPr/>
        </p:nvSpPr>
        <p:spPr>
          <a:xfrm>
            <a:off x="612131" y="434389"/>
            <a:ext cx="382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活动形式展示</a:t>
            </a:r>
            <a:r>
              <a:rPr lang="en-US" altLang="zh-CN" sz="3200" dirty="0">
                <a:latin typeface="+mj-ea"/>
                <a:ea typeface="+mj-ea"/>
              </a:rPr>
              <a:t>-</a:t>
            </a:r>
            <a:r>
              <a:rPr lang="zh-CN" altLang="en-US" sz="3200" dirty="0">
                <a:latin typeface="+mj-ea"/>
                <a:ea typeface="+mj-ea"/>
              </a:rPr>
              <a:t>视频版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975187C-D7D9-45AA-9E6F-8BB02369CDC5}"/>
              </a:ext>
            </a:extLst>
          </p:cNvPr>
          <p:cNvSpPr txBox="1"/>
          <p:nvPr/>
        </p:nvSpPr>
        <p:spPr>
          <a:xfrm>
            <a:off x="612129" y="899079"/>
            <a:ext cx="37026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 form - video version</a:t>
            </a: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9AF588A6-C019-4B45-9FE3-2CEDBA7370B9}"/>
              </a:ext>
            </a:extLst>
          </p:cNvPr>
          <p:cNvGrpSpPr/>
          <p:nvPr/>
        </p:nvGrpSpPr>
        <p:grpSpPr>
          <a:xfrm rot="382770">
            <a:off x="11637011" y="5727303"/>
            <a:ext cx="770847" cy="1259286"/>
            <a:chOff x="3101310" y="5364566"/>
            <a:chExt cx="1283371" cy="2096565"/>
          </a:xfrm>
        </p:grpSpPr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D1389DD3-B165-4332-A3FE-E963540F9B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177" y="5364566"/>
              <a:ext cx="219734" cy="371000"/>
            </a:xfrm>
            <a:custGeom>
              <a:avLst/>
              <a:gdLst>
                <a:gd name="T0" fmla="*/ 295 w 295"/>
                <a:gd name="T1" fmla="*/ 497 h 497"/>
                <a:gd name="T2" fmla="*/ 112 w 295"/>
                <a:gd name="T3" fmla="*/ 19 h 497"/>
                <a:gd name="T4" fmla="*/ 295 w 295"/>
                <a:gd name="T5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5" h="497">
                  <a:moveTo>
                    <a:pt x="295" y="497"/>
                  </a:moveTo>
                  <a:cubicBezTo>
                    <a:pt x="295" y="497"/>
                    <a:pt x="224" y="0"/>
                    <a:pt x="112" y="19"/>
                  </a:cubicBezTo>
                  <a:cubicBezTo>
                    <a:pt x="0" y="39"/>
                    <a:pt x="295" y="497"/>
                    <a:pt x="295" y="4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6">
              <a:extLst>
                <a:ext uri="{FF2B5EF4-FFF2-40B4-BE49-F238E27FC236}">
                  <a16:creationId xmlns:a16="http://schemas.microsoft.com/office/drawing/2014/main" id="{EBF8E641-C55C-4AFE-8E22-1CB4EE079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801" y="5526520"/>
              <a:ext cx="617802" cy="494401"/>
            </a:xfrm>
            <a:custGeom>
              <a:avLst/>
              <a:gdLst>
                <a:gd name="T0" fmla="*/ 828 w 828"/>
                <a:gd name="T1" fmla="*/ 662 h 662"/>
                <a:gd name="T2" fmla="*/ 181 w 828"/>
                <a:gd name="T3" fmla="*/ 86 h 662"/>
                <a:gd name="T4" fmla="*/ 828 w 828"/>
                <a:gd name="T5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8" h="662">
                  <a:moveTo>
                    <a:pt x="828" y="662"/>
                  </a:moveTo>
                  <a:cubicBezTo>
                    <a:pt x="828" y="662"/>
                    <a:pt x="363" y="0"/>
                    <a:pt x="181" y="86"/>
                  </a:cubicBezTo>
                  <a:cubicBezTo>
                    <a:pt x="0" y="172"/>
                    <a:pt x="828" y="662"/>
                    <a:pt x="828" y="6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8">
              <a:extLst>
                <a:ext uri="{FF2B5EF4-FFF2-40B4-BE49-F238E27FC236}">
                  <a16:creationId xmlns:a16="http://schemas.microsoft.com/office/drawing/2014/main" id="{5BCC4A7B-102A-4ED3-9244-2FA13F4B3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424" y="6855272"/>
              <a:ext cx="690250" cy="539780"/>
            </a:xfrm>
            <a:custGeom>
              <a:avLst/>
              <a:gdLst>
                <a:gd name="T0" fmla="*/ 854 w 926"/>
                <a:gd name="T1" fmla="*/ 253 h 723"/>
                <a:gd name="T2" fmla="*/ 726 w 926"/>
                <a:gd name="T3" fmla="*/ 4 h 723"/>
                <a:gd name="T4" fmla="*/ 539 w 926"/>
                <a:gd name="T5" fmla="*/ 44 h 723"/>
                <a:gd name="T6" fmla="*/ 712 w 926"/>
                <a:gd name="T7" fmla="*/ 193 h 723"/>
                <a:gd name="T8" fmla="*/ 502 w 926"/>
                <a:gd name="T9" fmla="*/ 51 h 723"/>
                <a:gd name="T10" fmla="*/ 244 w 926"/>
                <a:gd name="T11" fmla="*/ 210 h 723"/>
                <a:gd name="T12" fmla="*/ 462 w 926"/>
                <a:gd name="T13" fmla="*/ 283 h 723"/>
                <a:gd name="T14" fmla="*/ 169 w 926"/>
                <a:gd name="T15" fmla="*/ 277 h 723"/>
                <a:gd name="T16" fmla="*/ 74 w 926"/>
                <a:gd name="T17" fmla="*/ 521 h 723"/>
                <a:gd name="T18" fmla="*/ 257 w 926"/>
                <a:gd name="T19" fmla="*/ 609 h 723"/>
                <a:gd name="T20" fmla="*/ 430 w 926"/>
                <a:gd name="T21" fmla="*/ 457 h 723"/>
                <a:gd name="T22" fmla="*/ 322 w 926"/>
                <a:gd name="T23" fmla="*/ 651 h 723"/>
                <a:gd name="T24" fmla="*/ 598 w 926"/>
                <a:gd name="T25" fmla="*/ 632 h 723"/>
                <a:gd name="T26" fmla="*/ 673 w 926"/>
                <a:gd name="T27" fmla="*/ 416 h 723"/>
                <a:gd name="T28" fmla="*/ 752 w 926"/>
                <a:gd name="T29" fmla="*/ 373 h 723"/>
                <a:gd name="T30" fmla="*/ 658 w 926"/>
                <a:gd name="T31" fmla="*/ 563 h 723"/>
                <a:gd name="T32" fmla="*/ 733 w 926"/>
                <a:gd name="T33" fmla="*/ 624 h 723"/>
                <a:gd name="T34" fmla="*/ 890 w 926"/>
                <a:gd name="T35" fmla="*/ 332 h 723"/>
                <a:gd name="T36" fmla="*/ 854 w 926"/>
                <a:gd name="T37" fmla="*/ 25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6" h="723">
                  <a:moveTo>
                    <a:pt x="854" y="253"/>
                  </a:moveTo>
                  <a:cubicBezTo>
                    <a:pt x="854" y="253"/>
                    <a:pt x="899" y="32"/>
                    <a:pt x="726" y="4"/>
                  </a:cubicBezTo>
                  <a:cubicBezTo>
                    <a:pt x="726" y="4"/>
                    <a:pt x="608" y="0"/>
                    <a:pt x="539" y="44"/>
                  </a:cubicBezTo>
                  <a:cubicBezTo>
                    <a:pt x="539" y="44"/>
                    <a:pt x="735" y="158"/>
                    <a:pt x="712" y="193"/>
                  </a:cubicBezTo>
                  <a:cubicBezTo>
                    <a:pt x="689" y="228"/>
                    <a:pt x="502" y="51"/>
                    <a:pt x="502" y="51"/>
                  </a:cubicBezTo>
                  <a:cubicBezTo>
                    <a:pt x="502" y="51"/>
                    <a:pt x="291" y="143"/>
                    <a:pt x="244" y="210"/>
                  </a:cubicBezTo>
                  <a:cubicBezTo>
                    <a:pt x="244" y="210"/>
                    <a:pt x="493" y="255"/>
                    <a:pt x="462" y="283"/>
                  </a:cubicBezTo>
                  <a:cubicBezTo>
                    <a:pt x="430" y="311"/>
                    <a:pt x="169" y="277"/>
                    <a:pt x="169" y="277"/>
                  </a:cubicBezTo>
                  <a:cubicBezTo>
                    <a:pt x="169" y="277"/>
                    <a:pt x="0" y="413"/>
                    <a:pt x="74" y="521"/>
                  </a:cubicBezTo>
                  <a:cubicBezTo>
                    <a:pt x="147" y="629"/>
                    <a:pt x="231" y="628"/>
                    <a:pt x="257" y="609"/>
                  </a:cubicBezTo>
                  <a:cubicBezTo>
                    <a:pt x="284" y="591"/>
                    <a:pt x="414" y="436"/>
                    <a:pt x="430" y="457"/>
                  </a:cubicBezTo>
                  <a:cubicBezTo>
                    <a:pt x="447" y="478"/>
                    <a:pt x="390" y="609"/>
                    <a:pt x="322" y="651"/>
                  </a:cubicBezTo>
                  <a:cubicBezTo>
                    <a:pt x="322" y="651"/>
                    <a:pt x="534" y="723"/>
                    <a:pt x="598" y="632"/>
                  </a:cubicBezTo>
                  <a:cubicBezTo>
                    <a:pt x="662" y="542"/>
                    <a:pt x="633" y="471"/>
                    <a:pt x="673" y="416"/>
                  </a:cubicBezTo>
                  <a:cubicBezTo>
                    <a:pt x="714" y="361"/>
                    <a:pt x="760" y="335"/>
                    <a:pt x="752" y="373"/>
                  </a:cubicBezTo>
                  <a:cubicBezTo>
                    <a:pt x="743" y="411"/>
                    <a:pt x="659" y="490"/>
                    <a:pt x="658" y="563"/>
                  </a:cubicBezTo>
                  <a:cubicBezTo>
                    <a:pt x="658" y="635"/>
                    <a:pt x="651" y="688"/>
                    <a:pt x="733" y="624"/>
                  </a:cubicBezTo>
                  <a:cubicBezTo>
                    <a:pt x="816" y="560"/>
                    <a:pt x="926" y="412"/>
                    <a:pt x="890" y="332"/>
                  </a:cubicBezTo>
                  <a:cubicBezTo>
                    <a:pt x="854" y="253"/>
                    <a:pt x="854" y="253"/>
                    <a:pt x="854" y="2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4DB829CE-4F91-4294-97F7-90E55919C3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621" y="6949216"/>
              <a:ext cx="669551" cy="259540"/>
            </a:xfrm>
            <a:custGeom>
              <a:avLst/>
              <a:gdLst>
                <a:gd name="T0" fmla="*/ 0 w 897"/>
                <a:gd name="T1" fmla="*/ 347 h 347"/>
                <a:gd name="T2" fmla="*/ 687 w 897"/>
                <a:gd name="T3" fmla="*/ 127 h 347"/>
                <a:gd name="T4" fmla="*/ 867 w 897"/>
                <a:gd name="T5" fmla="*/ 212 h 347"/>
                <a:gd name="T6" fmla="*/ 897 w 897"/>
                <a:gd name="T7" fmla="*/ 238 h 347"/>
                <a:gd name="T8" fmla="*/ 723 w 897"/>
                <a:gd name="T9" fmla="*/ 206 h 347"/>
                <a:gd name="T10" fmla="*/ 0 w 897"/>
                <a:gd name="T11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7" h="347">
                  <a:moveTo>
                    <a:pt x="0" y="347"/>
                  </a:moveTo>
                  <a:cubicBezTo>
                    <a:pt x="0" y="347"/>
                    <a:pt x="495" y="45"/>
                    <a:pt x="687" y="127"/>
                  </a:cubicBezTo>
                  <a:cubicBezTo>
                    <a:pt x="687" y="127"/>
                    <a:pt x="753" y="187"/>
                    <a:pt x="867" y="212"/>
                  </a:cubicBezTo>
                  <a:cubicBezTo>
                    <a:pt x="897" y="238"/>
                    <a:pt x="897" y="238"/>
                    <a:pt x="897" y="238"/>
                  </a:cubicBezTo>
                  <a:cubicBezTo>
                    <a:pt x="897" y="238"/>
                    <a:pt x="758" y="194"/>
                    <a:pt x="723" y="206"/>
                  </a:cubicBezTo>
                  <a:cubicBezTo>
                    <a:pt x="723" y="206"/>
                    <a:pt x="672" y="0"/>
                    <a:pt x="0" y="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D9D6AFE2-F674-4CFB-947D-FFFC64AF7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310" y="5822683"/>
              <a:ext cx="1283371" cy="972083"/>
            </a:xfrm>
            <a:custGeom>
              <a:avLst/>
              <a:gdLst>
                <a:gd name="T0" fmla="*/ 1361 w 1720"/>
                <a:gd name="T1" fmla="*/ 991 h 1303"/>
                <a:gd name="T2" fmla="*/ 1552 w 1720"/>
                <a:gd name="T3" fmla="*/ 517 h 1303"/>
                <a:gd name="T4" fmla="*/ 1275 w 1720"/>
                <a:gd name="T5" fmla="*/ 306 h 1303"/>
                <a:gd name="T6" fmla="*/ 1275 w 1720"/>
                <a:gd name="T7" fmla="*/ 723 h 1303"/>
                <a:gd name="T8" fmla="*/ 1222 w 1720"/>
                <a:gd name="T9" fmla="*/ 263 h 1303"/>
                <a:gd name="T10" fmla="*/ 695 w 1720"/>
                <a:gd name="T11" fmla="*/ 96 h 1303"/>
                <a:gd name="T12" fmla="*/ 853 w 1720"/>
                <a:gd name="T13" fmla="*/ 484 h 1303"/>
                <a:gd name="T14" fmla="*/ 513 w 1720"/>
                <a:gd name="T15" fmla="*/ 72 h 1303"/>
                <a:gd name="T16" fmla="*/ 62 w 1720"/>
                <a:gd name="T17" fmla="*/ 230 h 1303"/>
                <a:gd name="T18" fmla="*/ 158 w 1720"/>
                <a:gd name="T19" fmla="*/ 589 h 1303"/>
                <a:gd name="T20" fmla="*/ 575 w 1720"/>
                <a:gd name="T21" fmla="*/ 647 h 1303"/>
                <a:gd name="T22" fmla="*/ 177 w 1720"/>
                <a:gd name="T23" fmla="*/ 728 h 1303"/>
                <a:gd name="T24" fmla="*/ 532 w 1720"/>
                <a:gd name="T25" fmla="*/ 1087 h 1303"/>
                <a:gd name="T26" fmla="*/ 920 w 1720"/>
                <a:gd name="T27" fmla="*/ 934 h 1303"/>
                <a:gd name="T28" fmla="*/ 1073 w 1720"/>
                <a:gd name="T29" fmla="*/ 991 h 1303"/>
                <a:gd name="T30" fmla="*/ 700 w 1720"/>
                <a:gd name="T31" fmla="*/ 1088 h 1303"/>
                <a:gd name="T32" fmla="*/ 704 w 1720"/>
                <a:gd name="T33" fmla="*/ 1265 h 1303"/>
                <a:gd name="T34" fmla="*/ 1294 w 1720"/>
                <a:gd name="T35" fmla="*/ 1135 h 1303"/>
                <a:gd name="T36" fmla="*/ 1361 w 1720"/>
                <a:gd name="T37" fmla="*/ 991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0" h="1303">
                  <a:moveTo>
                    <a:pt x="1361" y="991"/>
                  </a:moveTo>
                  <a:cubicBezTo>
                    <a:pt x="1361" y="991"/>
                    <a:pt x="1720" y="790"/>
                    <a:pt x="1552" y="517"/>
                  </a:cubicBezTo>
                  <a:cubicBezTo>
                    <a:pt x="1552" y="517"/>
                    <a:pt x="1418" y="349"/>
                    <a:pt x="1275" y="306"/>
                  </a:cubicBezTo>
                  <a:cubicBezTo>
                    <a:pt x="1275" y="306"/>
                    <a:pt x="1351" y="714"/>
                    <a:pt x="1275" y="723"/>
                  </a:cubicBezTo>
                  <a:cubicBezTo>
                    <a:pt x="1198" y="733"/>
                    <a:pt x="1222" y="263"/>
                    <a:pt x="1222" y="263"/>
                  </a:cubicBezTo>
                  <a:cubicBezTo>
                    <a:pt x="1222" y="263"/>
                    <a:pt x="843" y="81"/>
                    <a:pt x="695" y="96"/>
                  </a:cubicBezTo>
                  <a:cubicBezTo>
                    <a:pt x="695" y="96"/>
                    <a:pt x="930" y="493"/>
                    <a:pt x="853" y="484"/>
                  </a:cubicBezTo>
                  <a:cubicBezTo>
                    <a:pt x="776" y="474"/>
                    <a:pt x="513" y="72"/>
                    <a:pt x="513" y="72"/>
                  </a:cubicBezTo>
                  <a:cubicBezTo>
                    <a:pt x="513" y="72"/>
                    <a:pt x="125" y="0"/>
                    <a:pt x="62" y="230"/>
                  </a:cubicBezTo>
                  <a:cubicBezTo>
                    <a:pt x="0" y="460"/>
                    <a:pt x="101" y="575"/>
                    <a:pt x="158" y="589"/>
                  </a:cubicBezTo>
                  <a:cubicBezTo>
                    <a:pt x="216" y="603"/>
                    <a:pt x="585" y="599"/>
                    <a:pt x="575" y="647"/>
                  </a:cubicBezTo>
                  <a:cubicBezTo>
                    <a:pt x="566" y="694"/>
                    <a:pt x="316" y="771"/>
                    <a:pt x="177" y="728"/>
                  </a:cubicBezTo>
                  <a:cubicBezTo>
                    <a:pt x="177" y="728"/>
                    <a:pt x="331" y="1106"/>
                    <a:pt x="532" y="1087"/>
                  </a:cubicBezTo>
                  <a:cubicBezTo>
                    <a:pt x="733" y="1068"/>
                    <a:pt x="795" y="944"/>
                    <a:pt x="920" y="934"/>
                  </a:cubicBezTo>
                  <a:cubicBezTo>
                    <a:pt x="1045" y="924"/>
                    <a:pt x="1136" y="958"/>
                    <a:pt x="1073" y="991"/>
                  </a:cubicBezTo>
                  <a:cubicBezTo>
                    <a:pt x="1011" y="1025"/>
                    <a:pt x="800" y="1002"/>
                    <a:pt x="700" y="1088"/>
                  </a:cubicBezTo>
                  <a:cubicBezTo>
                    <a:pt x="599" y="1174"/>
                    <a:pt x="518" y="1226"/>
                    <a:pt x="704" y="1265"/>
                  </a:cubicBezTo>
                  <a:cubicBezTo>
                    <a:pt x="891" y="1303"/>
                    <a:pt x="1227" y="1279"/>
                    <a:pt x="1294" y="1135"/>
                  </a:cubicBezTo>
                  <a:cubicBezTo>
                    <a:pt x="1361" y="991"/>
                    <a:pt x="1361" y="991"/>
                    <a:pt x="1361" y="9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D8DEF75A-DEA2-4290-84B4-31909460E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441" y="6047989"/>
              <a:ext cx="953771" cy="829574"/>
            </a:xfrm>
            <a:custGeom>
              <a:avLst/>
              <a:gdLst>
                <a:gd name="T0" fmla="*/ 0 w 1279"/>
                <a:gd name="T1" fmla="*/ 0 h 1111"/>
                <a:gd name="T2" fmla="*/ 1121 w 1279"/>
                <a:gd name="T3" fmla="*/ 689 h 1111"/>
                <a:gd name="T4" fmla="*/ 1217 w 1279"/>
                <a:gd name="T5" fmla="*/ 1039 h 1111"/>
                <a:gd name="T6" fmla="*/ 1217 w 1279"/>
                <a:gd name="T7" fmla="*/ 1111 h 1111"/>
                <a:gd name="T8" fmla="*/ 1054 w 1279"/>
                <a:gd name="T9" fmla="*/ 833 h 1111"/>
                <a:gd name="T10" fmla="*/ 0 w 1279"/>
                <a:gd name="T11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9" h="1111">
                  <a:moveTo>
                    <a:pt x="0" y="0"/>
                  </a:moveTo>
                  <a:cubicBezTo>
                    <a:pt x="0" y="0"/>
                    <a:pt x="1006" y="325"/>
                    <a:pt x="1121" y="689"/>
                  </a:cubicBezTo>
                  <a:cubicBezTo>
                    <a:pt x="1121" y="689"/>
                    <a:pt x="1116" y="852"/>
                    <a:pt x="1217" y="1039"/>
                  </a:cubicBezTo>
                  <a:cubicBezTo>
                    <a:pt x="1217" y="1111"/>
                    <a:pt x="1217" y="1111"/>
                    <a:pt x="1217" y="1111"/>
                  </a:cubicBezTo>
                  <a:cubicBezTo>
                    <a:pt x="1217" y="1111"/>
                    <a:pt x="1111" y="867"/>
                    <a:pt x="1054" y="833"/>
                  </a:cubicBezTo>
                  <a:cubicBezTo>
                    <a:pt x="1054" y="833"/>
                    <a:pt x="1279" y="5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03">
              <a:extLst>
                <a:ext uri="{FF2B5EF4-FFF2-40B4-BE49-F238E27FC236}">
                  <a16:creationId xmlns:a16="http://schemas.microsoft.com/office/drawing/2014/main" id="{03D90DF7-F97F-4F59-834D-B8DD7C055E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806" y="7246174"/>
              <a:ext cx="265114" cy="214957"/>
            </a:xfrm>
            <a:custGeom>
              <a:avLst/>
              <a:gdLst>
                <a:gd name="T0" fmla="*/ 211 w 355"/>
                <a:gd name="T1" fmla="*/ 275 h 288"/>
                <a:gd name="T2" fmla="*/ 94 w 355"/>
                <a:gd name="T3" fmla="*/ 201 h 288"/>
                <a:gd name="T4" fmla="*/ 206 w 355"/>
                <a:gd name="T5" fmla="*/ 275 h 288"/>
                <a:gd name="T6" fmla="*/ 183 w 355"/>
                <a:gd name="T7" fmla="*/ 273 h 288"/>
                <a:gd name="T8" fmla="*/ 94 w 355"/>
                <a:gd name="T9" fmla="*/ 288 h 288"/>
                <a:gd name="T10" fmla="*/ 355 w 355"/>
                <a:gd name="T11" fmla="*/ 288 h 288"/>
                <a:gd name="T12" fmla="*/ 336 w 355"/>
                <a:gd name="T13" fmla="*/ 264 h 288"/>
                <a:gd name="T14" fmla="*/ 312 w 355"/>
                <a:gd name="T15" fmla="*/ 262 h 288"/>
                <a:gd name="T16" fmla="*/ 295 w 355"/>
                <a:gd name="T17" fmla="*/ 201 h 288"/>
                <a:gd name="T18" fmla="*/ 267 w 355"/>
                <a:gd name="T19" fmla="*/ 268 h 288"/>
                <a:gd name="T20" fmla="*/ 246 w 355"/>
                <a:gd name="T21" fmla="*/ 272 h 288"/>
                <a:gd name="T22" fmla="*/ 94 w 355"/>
                <a:gd name="T23" fmla="*/ 6 h 288"/>
                <a:gd name="T24" fmla="*/ 233 w 355"/>
                <a:gd name="T25" fmla="*/ 273 h 288"/>
                <a:gd name="T26" fmla="*/ 211 w 355"/>
                <a:gd name="T27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5" h="288">
                  <a:moveTo>
                    <a:pt x="211" y="275"/>
                  </a:moveTo>
                  <a:cubicBezTo>
                    <a:pt x="197" y="252"/>
                    <a:pt x="153" y="193"/>
                    <a:pt x="94" y="201"/>
                  </a:cubicBezTo>
                  <a:cubicBezTo>
                    <a:pt x="31" y="209"/>
                    <a:pt x="165" y="251"/>
                    <a:pt x="206" y="275"/>
                  </a:cubicBezTo>
                  <a:cubicBezTo>
                    <a:pt x="197" y="276"/>
                    <a:pt x="189" y="275"/>
                    <a:pt x="183" y="273"/>
                  </a:cubicBezTo>
                  <a:cubicBezTo>
                    <a:pt x="156" y="263"/>
                    <a:pt x="109" y="282"/>
                    <a:pt x="94" y="288"/>
                  </a:cubicBezTo>
                  <a:cubicBezTo>
                    <a:pt x="355" y="288"/>
                    <a:pt x="355" y="288"/>
                    <a:pt x="355" y="288"/>
                  </a:cubicBezTo>
                  <a:cubicBezTo>
                    <a:pt x="353" y="282"/>
                    <a:pt x="348" y="272"/>
                    <a:pt x="336" y="264"/>
                  </a:cubicBezTo>
                  <a:cubicBezTo>
                    <a:pt x="332" y="262"/>
                    <a:pt x="323" y="261"/>
                    <a:pt x="312" y="262"/>
                  </a:cubicBezTo>
                  <a:cubicBezTo>
                    <a:pt x="328" y="244"/>
                    <a:pt x="338" y="185"/>
                    <a:pt x="295" y="201"/>
                  </a:cubicBezTo>
                  <a:cubicBezTo>
                    <a:pt x="264" y="212"/>
                    <a:pt x="264" y="247"/>
                    <a:pt x="267" y="268"/>
                  </a:cubicBezTo>
                  <a:cubicBezTo>
                    <a:pt x="260" y="269"/>
                    <a:pt x="253" y="271"/>
                    <a:pt x="246" y="272"/>
                  </a:cubicBezTo>
                  <a:cubicBezTo>
                    <a:pt x="233" y="205"/>
                    <a:pt x="187" y="11"/>
                    <a:pt x="94" y="6"/>
                  </a:cubicBezTo>
                  <a:cubicBezTo>
                    <a:pt x="0" y="0"/>
                    <a:pt x="174" y="207"/>
                    <a:pt x="233" y="273"/>
                  </a:cubicBezTo>
                  <a:cubicBezTo>
                    <a:pt x="225" y="274"/>
                    <a:pt x="218" y="275"/>
                    <a:pt x="211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34" name="图片 33" descr="屏幕上有字&#10;&#10;描述已自动生成">
            <a:extLst>
              <a:ext uri="{FF2B5EF4-FFF2-40B4-BE49-F238E27FC236}">
                <a16:creationId xmlns:a16="http://schemas.microsoft.com/office/drawing/2014/main" id="{58801F0F-BDC6-46BB-B27B-B8D8E9251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851" y="1992076"/>
            <a:ext cx="2116492" cy="4327240"/>
          </a:xfrm>
          <a:prstGeom prst="rect">
            <a:avLst/>
          </a:prstGeom>
          <a:effectLst>
            <a:reflection blurRad="177800" stA="50000" endPos="5000" dir="5400000" sy="-100000" algn="bl" rotWithShape="0"/>
          </a:effectLst>
        </p:spPr>
      </p:pic>
      <p:pic>
        <p:nvPicPr>
          <p:cNvPr id="35" name="图片 34" descr="屏幕上有字&#10;&#10;描述已自动生成">
            <a:extLst>
              <a:ext uri="{FF2B5EF4-FFF2-40B4-BE49-F238E27FC236}">
                <a16:creationId xmlns:a16="http://schemas.microsoft.com/office/drawing/2014/main" id="{185DB0C6-A55E-4250-B6FC-32042DEE1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3514" y="1992076"/>
            <a:ext cx="2116492" cy="4327240"/>
          </a:xfrm>
          <a:prstGeom prst="rect">
            <a:avLst/>
          </a:prstGeom>
          <a:effectLst>
            <a:reflection blurRad="177800" stA="50000" endPos="5000" dir="5400000" sy="-100000" algn="bl" rotWithShape="0"/>
          </a:effectLst>
        </p:spPr>
      </p:pic>
      <p:pic>
        <p:nvPicPr>
          <p:cNvPr id="36" name="图片 35" descr="屏幕上有字&#10;&#10;描述已自动生成">
            <a:extLst>
              <a:ext uri="{FF2B5EF4-FFF2-40B4-BE49-F238E27FC236}">
                <a16:creationId xmlns:a16="http://schemas.microsoft.com/office/drawing/2014/main" id="{B167AB6F-17AD-40A1-B853-C26EFC6BA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178" y="1992076"/>
            <a:ext cx="2116492" cy="4327240"/>
          </a:xfrm>
          <a:prstGeom prst="rect">
            <a:avLst/>
          </a:prstGeom>
          <a:effectLst>
            <a:reflection blurRad="177800" stA="50000" endPos="5000" dir="5400000" sy="-100000" algn="bl" rotWithShape="0"/>
          </a:effectLst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1C6E3952-F400-4F57-8FFC-3BD809531EED}"/>
              </a:ext>
            </a:extLst>
          </p:cNvPr>
          <p:cNvGrpSpPr/>
          <p:nvPr/>
        </p:nvGrpSpPr>
        <p:grpSpPr>
          <a:xfrm>
            <a:off x="1415416" y="1449388"/>
            <a:ext cx="1828800" cy="354011"/>
            <a:chOff x="408142" y="1591037"/>
            <a:chExt cx="4078941" cy="380203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5D390F88-F2B1-47A4-8938-1FEED6B040BD}"/>
                </a:ext>
              </a:extLst>
            </p:cNvPr>
            <p:cNvSpPr/>
            <p:nvPr/>
          </p:nvSpPr>
          <p:spPr>
            <a:xfrm>
              <a:off x="408142" y="1591037"/>
              <a:ext cx="4078941" cy="3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730FDF46-13AA-4C87-A4C8-503CCD21B5EC}"/>
                </a:ext>
              </a:extLst>
            </p:cNvPr>
            <p:cNvSpPr txBox="1"/>
            <p:nvPr/>
          </p:nvSpPr>
          <p:spPr>
            <a:xfrm>
              <a:off x="738405" y="1591354"/>
              <a:ext cx="3403973" cy="3693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快消品活动</a:t>
              </a: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849E25DC-47CD-4D08-B067-220629025B2E}"/>
              </a:ext>
            </a:extLst>
          </p:cNvPr>
          <p:cNvGrpSpPr/>
          <p:nvPr/>
        </p:nvGrpSpPr>
        <p:grpSpPr>
          <a:xfrm>
            <a:off x="5158741" y="1449390"/>
            <a:ext cx="1828800" cy="369628"/>
            <a:chOff x="408142" y="1591037"/>
            <a:chExt cx="4078941" cy="396975"/>
          </a:xfrm>
        </p:grpSpPr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87C68CBD-2DAC-4448-A066-1C9400130C54}"/>
                </a:ext>
              </a:extLst>
            </p:cNvPr>
            <p:cNvSpPr/>
            <p:nvPr/>
          </p:nvSpPr>
          <p:spPr>
            <a:xfrm>
              <a:off x="408142" y="1591037"/>
              <a:ext cx="4078941" cy="3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8503A590-B2EF-46C9-AD7B-D2561021DA15}"/>
                </a:ext>
              </a:extLst>
            </p:cNvPr>
            <p:cNvSpPr txBox="1"/>
            <p:nvPr/>
          </p:nvSpPr>
          <p:spPr>
            <a:xfrm>
              <a:off x="738405" y="1591354"/>
              <a:ext cx="3403973" cy="3966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内容型活动</a:t>
              </a: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CEC35146-1846-4332-BF27-9662E9E6F27E}"/>
              </a:ext>
            </a:extLst>
          </p:cNvPr>
          <p:cNvGrpSpPr/>
          <p:nvPr/>
        </p:nvGrpSpPr>
        <p:grpSpPr>
          <a:xfrm>
            <a:off x="8921116" y="1449390"/>
            <a:ext cx="1828800" cy="369627"/>
            <a:chOff x="408142" y="1591037"/>
            <a:chExt cx="4078941" cy="396974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6A530F7F-ED96-482A-AA78-0611A1C7EA48}"/>
                </a:ext>
              </a:extLst>
            </p:cNvPr>
            <p:cNvSpPr/>
            <p:nvPr/>
          </p:nvSpPr>
          <p:spPr>
            <a:xfrm>
              <a:off x="408142" y="1591037"/>
              <a:ext cx="4078941" cy="3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5EFB01CB-1720-4B0E-B370-AD7C7EA1E893}"/>
                </a:ext>
              </a:extLst>
            </p:cNvPr>
            <p:cNvSpPr txBox="1"/>
            <p:nvPr/>
          </p:nvSpPr>
          <p:spPr>
            <a:xfrm>
              <a:off x="738405" y="1591354"/>
              <a:ext cx="3403973" cy="39665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知识付费</a:t>
              </a:r>
            </a:p>
          </p:txBody>
        </p:sp>
      </p:grpSp>
      <p:pic>
        <p:nvPicPr>
          <p:cNvPr id="46" name="图片 45">
            <a:extLst>
              <a:ext uri="{FF2B5EF4-FFF2-40B4-BE49-F238E27FC236}">
                <a16:creationId xmlns:a16="http://schemas.microsoft.com/office/drawing/2014/main" id="{0E02533C-F849-44B7-B03A-2388B7F0A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94287" y="2142556"/>
            <a:ext cx="2001838" cy="4029643"/>
          </a:xfrm>
          <a:custGeom>
            <a:avLst/>
            <a:gdLst>
              <a:gd name="connsiteX0" fmla="*/ 199528 w 2008132"/>
              <a:gd name="connsiteY0" fmla="*/ 0 h 4016262"/>
              <a:gd name="connsiteX1" fmla="*/ 1808604 w 2008132"/>
              <a:gd name="connsiteY1" fmla="*/ 0 h 4016262"/>
              <a:gd name="connsiteX2" fmla="*/ 2008132 w 2008132"/>
              <a:gd name="connsiteY2" fmla="*/ 199528 h 4016262"/>
              <a:gd name="connsiteX3" fmla="*/ 2008132 w 2008132"/>
              <a:gd name="connsiteY3" fmla="*/ 3816734 h 4016262"/>
              <a:gd name="connsiteX4" fmla="*/ 1808604 w 2008132"/>
              <a:gd name="connsiteY4" fmla="*/ 4016262 h 4016262"/>
              <a:gd name="connsiteX5" fmla="*/ 199528 w 2008132"/>
              <a:gd name="connsiteY5" fmla="*/ 4016262 h 4016262"/>
              <a:gd name="connsiteX6" fmla="*/ 0 w 2008132"/>
              <a:gd name="connsiteY6" fmla="*/ 3816734 h 4016262"/>
              <a:gd name="connsiteX7" fmla="*/ 0 w 2008132"/>
              <a:gd name="connsiteY7" fmla="*/ 199528 h 4016262"/>
              <a:gd name="connsiteX8" fmla="*/ 199528 w 2008132"/>
              <a:gd name="connsiteY8" fmla="*/ 0 h 401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8132" h="4016262">
                <a:moveTo>
                  <a:pt x="199528" y="0"/>
                </a:moveTo>
                <a:lnTo>
                  <a:pt x="1808604" y="0"/>
                </a:lnTo>
                <a:cubicBezTo>
                  <a:pt x="1918800" y="0"/>
                  <a:pt x="2008132" y="89332"/>
                  <a:pt x="2008132" y="199528"/>
                </a:cubicBezTo>
                <a:lnTo>
                  <a:pt x="2008132" y="3816734"/>
                </a:lnTo>
                <a:cubicBezTo>
                  <a:pt x="2008132" y="3926930"/>
                  <a:pt x="1918800" y="4016262"/>
                  <a:pt x="1808604" y="4016262"/>
                </a:cubicBezTo>
                <a:lnTo>
                  <a:pt x="199528" y="4016262"/>
                </a:lnTo>
                <a:cubicBezTo>
                  <a:pt x="89332" y="4016262"/>
                  <a:pt x="0" y="3926930"/>
                  <a:pt x="0" y="3816734"/>
                </a:cubicBezTo>
                <a:lnTo>
                  <a:pt x="0" y="199528"/>
                </a:lnTo>
                <a:cubicBezTo>
                  <a:pt x="0" y="89332"/>
                  <a:pt x="89332" y="0"/>
                  <a:pt x="199528" y="0"/>
                </a:cubicBezTo>
                <a:close/>
              </a:path>
            </a:pathLst>
          </a:custGeom>
        </p:spPr>
      </p:pic>
      <p:sp>
        <p:nvSpPr>
          <p:cNvPr id="47" name="Freeform 5">
            <a:extLst>
              <a:ext uri="{FF2B5EF4-FFF2-40B4-BE49-F238E27FC236}">
                <a16:creationId xmlns:a16="http://schemas.microsoft.com/office/drawing/2014/main" id="{E1A0D54C-1227-4E5B-96EB-8745F3E524CB}"/>
              </a:ext>
            </a:extLst>
          </p:cNvPr>
          <p:cNvSpPr>
            <a:spLocks/>
          </p:cNvSpPr>
          <p:nvPr/>
        </p:nvSpPr>
        <p:spPr bwMode="auto">
          <a:xfrm>
            <a:off x="5939948" y="3677103"/>
            <a:ext cx="403768" cy="466272"/>
          </a:xfrm>
          <a:custGeom>
            <a:avLst/>
            <a:gdLst>
              <a:gd name="T0" fmla="*/ 664 w 703"/>
              <a:gd name="T1" fmla="*/ 457 h 812"/>
              <a:gd name="T2" fmla="*/ 88 w 703"/>
              <a:gd name="T3" fmla="*/ 789 h 812"/>
              <a:gd name="T4" fmla="*/ 0 w 703"/>
              <a:gd name="T5" fmla="*/ 739 h 812"/>
              <a:gd name="T6" fmla="*/ 0 w 703"/>
              <a:gd name="T7" fmla="*/ 73 h 812"/>
              <a:gd name="T8" fmla="*/ 88 w 703"/>
              <a:gd name="T9" fmla="*/ 23 h 812"/>
              <a:gd name="T10" fmla="*/ 664 w 703"/>
              <a:gd name="T11" fmla="*/ 355 h 812"/>
              <a:gd name="T12" fmla="*/ 664 w 703"/>
              <a:gd name="T13" fmla="*/ 457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3" h="812">
                <a:moveTo>
                  <a:pt x="664" y="457"/>
                </a:moveTo>
                <a:cubicBezTo>
                  <a:pt x="88" y="789"/>
                  <a:pt x="88" y="789"/>
                  <a:pt x="88" y="789"/>
                </a:cubicBezTo>
                <a:cubicBezTo>
                  <a:pt x="49" y="812"/>
                  <a:pt x="0" y="784"/>
                  <a:pt x="0" y="739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28"/>
                  <a:pt x="49" y="0"/>
                  <a:pt x="88" y="23"/>
                </a:cubicBezTo>
                <a:cubicBezTo>
                  <a:pt x="664" y="355"/>
                  <a:pt x="664" y="355"/>
                  <a:pt x="664" y="355"/>
                </a:cubicBezTo>
                <a:cubicBezTo>
                  <a:pt x="703" y="378"/>
                  <a:pt x="703" y="434"/>
                  <a:pt x="664" y="4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sx="108000" sy="108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Regular"/>
              <a:cs typeface="Arial" pitchFamily="34" charset="0"/>
            </a:endParaRPr>
          </a:p>
        </p:txBody>
      </p:sp>
      <p:pic>
        <p:nvPicPr>
          <p:cNvPr id="48" name="图片 47">
            <a:extLst>
              <a:ext uri="{FF2B5EF4-FFF2-40B4-BE49-F238E27FC236}">
                <a16:creationId xmlns:a16="http://schemas.microsoft.com/office/drawing/2014/main" id="{954CB84D-49D5-4985-83C9-73B07E4D76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6204" y="2150176"/>
            <a:ext cx="1998486" cy="4022023"/>
          </a:xfrm>
          <a:custGeom>
            <a:avLst/>
            <a:gdLst>
              <a:gd name="connsiteX0" fmla="*/ 199528 w 2008132"/>
              <a:gd name="connsiteY0" fmla="*/ 0 h 4016262"/>
              <a:gd name="connsiteX1" fmla="*/ 1808604 w 2008132"/>
              <a:gd name="connsiteY1" fmla="*/ 0 h 4016262"/>
              <a:gd name="connsiteX2" fmla="*/ 2008132 w 2008132"/>
              <a:gd name="connsiteY2" fmla="*/ 199528 h 4016262"/>
              <a:gd name="connsiteX3" fmla="*/ 2008132 w 2008132"/>
              <a:gd name="connsiteY3" fmla="*/ 3816734 h 4016262"/>
              <a:gd name="connsiteX4" fmla="*/ 1808604 w 2008132"/>
              <a:gd name="connsiteY4" fmla="*/ 4016262 h 4016262"/>
              <a:gd name="connsiteX5" fmla="*/ 199528 w 2008132"/>
              <a:gd name="connsiteY5" fmla="*/ 4016262 h 4016262"/>
              <a:gd name="connsiteX6" fmla="*/ 0 w 2008132"/>
              <a:gd name="connsiteY6" fmla="*/ 3816734 h 4016262"/>
              <a:gd name="connsiteX7" fmla="*/ 0 w 2008132"/>
              <a:gd name="connsiteY7" fmla="*/ 199528 h 4016262"/>
              <a:gd name="connsiteX8" fmla="*/ 199528 w 2008132"/>
              <a:gd name="connsiteY8" fmla="*/ 0 h 4016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008132" h="4016262">
                <a:moveTo>
                  <a:pt x="199528" y="0"/>
                </a:moveTo>
                <a:lnTo>
                  <a:pt x="1808604" y="0"/>
                </a:lnTo>
                <a:cubicBezTo>
                  <a:pt x="1918800" y="0"/>
                  <a:pt x="2008132" y="89332"/>
                  <a:pt x="2008132" y="199528"/>
                </a:cubicBezTo>
                <a:lnTo>
                  <a:pt x="2008132" y="3816734"/>
                </a:lnTo>
                <a:cubicBezTo>
                  <a:pt x="2008132" y="3926930"/>
                  <a:pt x="1918800" y="4016262"/>
                  <a:pt x="1808604" y="4016262"/>
                </a:cubicBezTo>
                <a:lnTo>
                  <a:pt x="199528" y="4016262"/>
                </a:lnTo>
                <a:cubicBezTo>
                  <a:pt x="89332" y="4016262"/>
                  <a:pt x="0" y="3926930"/>
                  <a:pt x="0" y="3816734"/>
                </a:cubicBezTo>
                <a:lnTo>
                  <a:pt x="0" y="199528"/>
                </a:lnTo>
                <a:cubicBezTo>
                  <a:pt x="0" y="89332"/>
                  <a:pt x="89332" y="0"/>
                  <a:pt x="199528" y="0"/>
                </a:cubicBezTo>
                <a:close/>
              </a:path>
            </a:pathLst>
          </a:custGeom>
        </p:spPr>
      </p:pic>
      <p:sp>
        <p:nvSpPr>
          <p:cNvPr id="49" name="Freeform 5">
            <a:extLst>
              <a:ext uri="{FF2B5EF4-FFF2-40B4-BE49-F238E27FC236}">
                <a16:creationId xmlns:a16="http://schemas.microsoft.com/office/drawing/2014/main" id="{1350A87B-053B-4819-83FD-A1AB93A75D71}"/>
              </a:ext>
            </a:extLst>
          </p:cNvPr>
          <p:cNvSpPr>
            <a:spLocks/>
          </p:cNvSpPr>
          <p:nvPr/>
        </p:nvSpPr>
        <p:spPr bwMode="auto">
          <a:xfrm>
            <a:off x="9700289" y="3677103"/>
            <a:ext cx="403768" cy="466272"/>
          </a:xfrm>
          <a:custGeom>
            <a:avLst/>
            <a:gdLst>
              <a:gd name="T0" fmla="*/ 664 w 703"/>
              <a:gd name="T1" fmla="*/ 457 h 812"/>
              <a:gd name="T2" fmla="*/ 88 w 703"/>
              <a:gd name="T3" fmla="*/ 789 h 812"/>
              <a:gd name="T4" fmla="*/ 0 w 703"/>
              <a:gd name="T5" fmla="*/ 739 h 812"/>
              <a:gd name="T6" fmla="*/ 0 w 703"/>
              <a:gd name="T7" fmla="*/ 73 h 812"/>
              <a:gd name="T8" fmla="*/ 88 w 703"/>
              <a:gd name="T9" fmla="*/ 23 h 812"/>
              <a:gd name="T10" fmla="*/ 664 w 703"/>
              <a:gd name="T11" fmla="*/ 355 h 812"/>
              <a:gd name="T12" fmla="*/ 664 w 703"/>
              <a:gd name="T13" fmla="*/ 457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3" h="812">
                <a:moveTo>
                  <a:pt x="664" y="457"/>
                </a:moveTo>
                <a:cubicBezTo>
                  <a:pt x="88" y="789"/>
                  <a:pt x="88" y="789"/>
                  <a:pt x="88" y="789"/>
                </a:cubicBezTo>
                <a:cubicBezTo>
                  <a:pt x="49" y="812"/>
                  <a:pt x="0" y="784"/>
                  <a:pt x="0" y="739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28"/>
                  <a:pt x="49" y="0"/>
                  <a:pt x="88" y="23"/>
                </a:cubicBezTo>
                <a:cubicBezTo>
                  <a:pt x="664" y="355"/>
                  <a:pt x="664" y="355"/>
                  <a:pt x="664" y="355"/>
                </a:cubicBezTo>
                <a:cubicBezTo>
                  <a:pt x="703" y="378"/>
                  <a:pt x="703" y="434"/>
                  <a:pt x="664" y="4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sx="108000" sy="108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Regular"/>
              <a:cs typeface="Arial" pitchFamily="34" charset="0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A53CE2A0-35F1-44E4-B9CA-2EFEF12E8D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0689" y="2142556"/>
            <a:ext cx="1983063" cy="4051869"/>
          </a:xfrm>
          <a:custGeom>
            <a:avLst/>
            <a:gdLst>
              <a:gd name="connsiteX0" fmla="*/ 197037 w 1983063"/>
              <a:gd name="connsiteY0" fmla="*/ 0 h 4051869"/>
              <a:gd name="connsiteX1" fmla="*/ 1786026 w 1983063"/>
              <a:gd name="connsiteY1" fmla="*/ 0 h 4051869"/>
              <a:gd name="connsiteX2" fmla="*/ 1983063 w 1983063"/>
              <a:gd name="connsiteY2" fmla="*/ 201297 h 4051869"/>
              <a:gd name="connsiteX3" fmla="*/ 1983063 w 1983063"/>
              <a:gd name="connsiteY3" fmla="*/ 3850572 h 4051869"/>
              <a:gd name="connsiteX4" fmla="*/ 1786026 w 1983063"/>
              <a:gd name="connsiteY4" fmla="*/ 4051869 h 4051869"/>
              <a:gd name="connsiteX5" fmla="*/ 197037 w 1983063"/>
              <a:gd name="connsiteY5" fmla="*/ 4051869 h 4051869"/>
              <a:gd name="connsiteX6" fmla="*/ 0 w 1983063"/>
              <a:gd name="connsiteY6" fmla="*/ 3850572 h 4051869"/>
              <a:gd name="connsiteX7" fmla="*/ 0 w 1983063"/>
              <a:gd name="connsiteY7" fmla="*/ 201297 h 4051869"/>
              <a:gd name="connsiteX8" fmla="*/ 197037 w 1983063"/>
              <a:gd name="connsiteY8" fmla="*/ 0 h 4051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83063" h="4051869">
                <a:moveTo>
                  <a:pt x="197037" y="0"/>
                </a:moveTo>
                <a:lnTo>
                  <a:pt x="1786026" y="0"/>
                </a:lnTo>
                <a:cubicBezTo>
                  <a:pt x="1894846" y="0"/>
                  <a:pt x="1983063" y="90124"/>
                  <a:pt x="1983063" y="201297"/>
                </a:cubicBezTo>
                <a:lnTo>
                  <a:pt x="1983063" y="3850572"/>
                </a:lnTo>
                <a:cubicBezTo>
                  <a:pt x="1983063" y="3961745"/>
                  <a:pt x="1894846" y="4051869"/>
                  <a:pt x="1786026" y="4051869"/>
                </a:cubicBezTo>
                <a:lnTo>
                  <a:pt x="197037" y="4051869"/>
                </a:lnTo>
                <a:cubicBezTo>
                  <a:pt x="88217" y="4051869"/>
                  <a:pt x="0" y="3961745"/>
                  <a:pt x="0" y="3850572"/>
                </a:cubicBezTo>
                <a:lnTo>
                  <a:pt x="0" y="201297"/>
                </a:lnTo>
                <a:cubicBezTo>
                  <a:pt x="0" y="90124"/>
                  <a:pt x="88217" y="0"/>
                  <a:pt x="197037" y="0"/>
                </a:cubicBezTo>
                <a:close/>
              </a:path>
            </a:pathLst>
          </a:custGeom>
        </p:spPr>
      </p:pic>
      <p:sp>
        <p:nvSpPr>
          <p:cNvPr id="51" name="Freeform 5">
            <a:extLst>
              <a:ext uri="{FF2B5EF4-FFF2-40B4-BE49-F238E27FC236}">
                <a16:creationId xmlns:a16="http://schemas.microsoft.com/office/drawing/2014/main" id="{A41E4732-54D9-4459-ABF3-51DD5645B9C8}"/>
              </a:ext>
            </a:extLst>
          </p:cNvPr>
          <p:cNvSpPr>
            <a:spLocks/>
          </p:cNvSpPr>
          <p:nvPr/>
        </p:nvSpPr>
        <p:spPr bwMode="auto">
          <a:xfrm>
            <a:off x="2200155" y="3677103"/>
            <a:ext cx="403768" cy="466272"/>
          </a:xfrm>
          <a:custGeom>
            <a:avLst/>
            <a:gdLst>
              <a:gd name="T0" fmla="*/ 664 w 703"/>
              <a:gd name="T1" fmla="*/ 457 h 812"/>
              <a:gd name="T2" fmla="*/ 88 w 703"/>
              <a:gd name="T3" fmla="*/ 789 h 812"/>
              <a:gd name="T4" fmla="*/ 0 w 703"/>
              <a:gd name="T5" fmla="*/ 739 h 812"/>
              <a:gd name="T6" fmla="*/ 0 w 703"/>
              <a:gd name="T7" fmla="*/ 73 h 812"/>
              <a:gd name="T8" fmla="*/ 88 w 703"/>
              <a:gd name="T9" fmla="*/ 23 h 812"/>
              <a:gd name="T10" fmla="*/ 664 w 703"/>
              <a:gd name="T11" fmla="*/ 355 h 812"/>
              <a:gd name="T12" fmla="*/ 664 w 703"/>
              <a:gd name="T13" fmla="*/ 457 h 8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03" h="812">
                <a:moveTo>
                  <a:pt x="664" y="457"/>
                </a:moveTo>
                <a:cubicBezTo>
                  <a:pt x="88" y="789"/>
                  <a:pt x="88" y="789"/>
                  <a:pt x="88" y="789"/>
                </a:cubicBezTo>
                <a:cubicBezTo>
                  <a:pt x="49" y="812"/>
                  <a:pt x="0" y="784"/>
                  <a:pt x="0" y="739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28"/>
                  <a:pt x="49" y="0"/>
                  <a:pt x="88" y="23"/>
                </a:cubicBezTo>
                <a:cubicBezTo>
                  <a:pt x="664" y="355"/>
                  <a:pt x="664" y="355"/>
                  <a:pt x="664" y="355"/>
                </a:cubicBezTo>
                <a:cubicBezTo>
                  <a:pt x="703" y="378"/>
                  <a:pt x="703" y="434"/>
                  <a:pt x="664" y="45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17500" sx="108000" sy="108000" algn="ctr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Regular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842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AC8616B8-AFAB-43BA-9178-F4331549617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/>
              <a:t>03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A1794C2-0085-46FF-981F-39F35A42E4C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88036" y="2871289"/>
            <a:ext cx="4789214" cy="1095941"/>
          </a:xfrm>
        </p:spPr>
        <p:txBody>
          <a:bodyPr/>
          <a:lstStyle/>
          <a:p>
            <a:r>
              <a:rPr lang="zh-CN" altLang="en-US"/>
              <a:t>活动预算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DEE05EE-3A1B-4B82-9794-8F0A8599324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9451" y="3858080"/>
            <a:ext cx="3492138" cy="258532"/>
          </a:xfrm>
        </p:spPr>
        <p:txBody>
          <a:bodyPr/>
          <a:lstStyle/>
          <a:p>
            <a:r>
              <a:rPr lang="en-US" altLang="zh-CN"/>
              <a:t>Activity budget</a:t>
            </a:r>
          </a:p>
        </p:txBody>
      </p:sp>
    </p:spTree>
    <p:extLst>
      <p:ext uri="{BB962C8B-B14F-4D97-AF65-F5344CB8AC3E}">
        <p14:creationId xmlns:p14="http://schemas.microsoft.com/office/powerpoint/2010/main" val="27338243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C8242310-0961-4174-AEE8-C2E9FD194872}"/>
              </a:ext>
            </a:extLst>
          </p:cNvPr>
          <p:cNvSpPr/>
          <p:nvPr/>
        </p:nvSpPr>
        <p:spPr>
          <a:xfrm>
            <a:off x="8286750" y="2001883"/>
            <a:ext cx="3209925" cy="3981449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9000" sy="99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0ED4155E-CCF7-406B-B708-23FED6B9ABA5}"/>
              </a:ext>
            </a:extLst>
          </p:cNvPr>
          <p:cNvSpPr/>
          <p:nvPr/>
        </p:nvSpPr>
        <p:spPr>
          <a:xfrm>
            <a:off x="4491037" y="2001883"/>
            <a:ext cx="3209925" cy="3981449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9000" sy="99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57E7B994-4AB8-4783-8400-EB1F79DFE241}"/>
              </a:ext>
            </a:extLst>
          </p:cNvPr>
          <p:cNvSpPr/>
          <p:nvPr/>
        </p:nvSpPr>
        <p:spPr>
          <a:xfrm>
            <a:off x="695325" y="2001883"/>
            <a:ext cx="3209925" cy="3981449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9000" sy="99000" algn="t" rotWithShape="0">
              <a:schemeClr val="accent1"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82EAF2B-DBB0-49B0-8D69-5EA707F9502F}"/>
              </a:ext>
            </a:extLst>
          </p:cNvPr>
          <p:cNvSpPr txBox="1"/>
          <p:nvPr/>
        </p:nvSpPr>
        <p:spPr>
          <a:xfrm>
            <a:off x="612132" y="434389"/>
            <a:ext cx="2540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固定奖品费用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A2B319D-7566-492B-8922-A2A9A181CD15}"/>
              </a:ext>
            </a:extLst>
          </p:cNvPr>
          <p:cNvSpPr txBox="1"/>
          <p:nvPr/>
        </p:nvSpPr>
        <p:spPr>
          <a:xfrm>
            <a:off x="612129" y="899079"/>
            <a:ext cx="2369195" cy="2439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Fixed the prize cost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35385B9E-0772-4666-BE90-52CBEB41C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7922" y="940847"/>
            <a:ext cx="2057400" cy="276004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CEE7240-C10F-4659-841C-FC840BFB1D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75" b="14816"/>
          <a:stretch/>
        </p:blipFill>
        <p:spPr>
          <a:xfrm>
            <a:off x="815496" y="1528970"/>
            <a:ext cx="3146416" cy="207465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84BCBDD-E974-486C-A20E-2575A783F49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72286" y="1329846"/>
            <a:ext cx="2249714" cy="236670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6B5CF20-06FE-4D0A-99B1-1743CC88F5C5}"/>
              </a:ext>
            </a:extLst>
          </p:cNvPr>
          <p:cNvSpPr/>
          <p:nvPr/>
        </p:nvSpPr>
        <p:spPr>
          <a:xfrm>
            <a:off x="1230630" y="5689600"/>
            <a:ext cx="2139315" cy="5810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>
            <a:outerShdw blurRad="254000" dist="1016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zh-CN" altLang="en-US" sz="2400" dirty="0">
                <a:latin typeface="+mj-ea"/>
                <a:ea typeface="+mj-ea"/>
              </a:rPr>
              <a:t>微软电脑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FC1698D-BFA1-4BBC-A292-34D3E5E150C8}"/>
              </a:ext>
            </a:extLst>
          </p:cNvPr>
          <p:cNvSpPr/>
          <p:nvPr/>
        </p:nvSpPr>
        <p:spPr>
          <a:xfrm>
            <a:off x="5026342" y="5689600"/>
            <a:ext cx="2139315" cy="5810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>
            <a:outerShdw blurRad="254000" dist="1016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zh-CN" altLang="en-US" sz="2400" dirty="0">
                <a:latin typeface="+mj-ea"/>
                <a:ea typeface="+mj-ea"/>
              </a:rPr>
              <a:t>游戏主机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F29C003F-2997-4776-9699-0929AE7AFB47}"/>
              </a:ext>
            </a:extLst>
          </p:cNvPr>
          <p:cNvSpPr/>
          <p:nvPr/>
        </p:nvSpPr>
        <p:spPr>
          <a:xfrm>
            <a:off x="8811297" y="5689600"/>
            <a:ext cx="2139315" cy="58102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72000">
                <a:schemeClr val="accent1"/>
              </a:gs>
            </a:gsLst>
            <a:lin ang="4200000" scaled="0"/>
          </a:gradFill>
          <a:ln>
            <a:noFill/>
          </a:ln>
          <a:effectLst>
            <a:outerShdw blurRad="254000" dist="1016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zh-CN" altLang="en-US" sz="2400" dirty="0">
                <a:latin typeface="+mj-ea"/>
                <a:ea typeface="+mj-ea"/>
              </a:rPr>
              <a:t>有线耳麦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69DD050-73C0-4219-B1CE-47A6E188C8BD}"/>
              </a:ext>
            </a:extLst>
          </p:cNvPr>
          <p:cNvSpPr txBox="1"/>
          <p:nvPr/>
        </p:nvSpPr>
        <p:spPr>
          <a:xfrm>
            <a:off x="1116198" y="4413129"/>
            <a:ext cx="2405508" cy="275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pPr algn="ctr"/>
            <a:r>
              <a:rPr lang="zh-CN" altLang="en-US" dirty="0"/>
              <a:t>微软 </a:t>
            </a:r>
            <a:r>
              <a:rPr lang="en-US" altLang="zh-CN" dirty="0"/>
              <a:t>Surface Go 3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5304D9F-9066-4832-971D-A5CD23F8A994}"/>
              </a:ext>
            </a:extLst>
          </p:cNvPr>
          <p:cNvSpPr txBox="1"/>
          <p:nvPr/>
        </p:nvSpPr>
        <p:spPr>
          <a:xfrm>
            <a:off x="1068573" y="3894638"/>
            <a:ext cx="2405508" cy="41761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dirty="0"/>
              <a:t>¥4588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C12F820-E77C-4295-B835-06DA62BA81F2}"/>
              </a:ext>
            </a:extLst>
          </p:cNvPr>
          <p:cNvSpPr txBox="1"/>
          <p:nvPr/>
        </p:nvSpPr>
        <p:spPr>
          <a:xfrm>
            <a:off x="1420998" y="4844929"/>
            <a:ext cx="1760352" cy="499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pPr algn="ctr"/>
            <a:r>
              <a:rPr lang="zh-CN" altLang="en-US" sz="1400" dirty="0"/>
              <a:t>亮铂金</a:t>
            </a:r>
            <a:r>
              <a:rPr lang="en-US" altLang="zh-CN" sz="1400" dirty="0"/>
              <a:t>/</a:t>
            </a:r>
            <a:r>
              <a:rPr lang="zh-CN" altLang="en-US" sz="1400" dirty="0"/>
              <a:t>英特尔酷睿 </a:t>
            </a:r>
            <a:r>
              <a:rPr lang="en-US" altLang="zh-CN" sz="1400" dirty="0"/>
              <a:t>i3/8GB/128GB/</a:t>
            </a:r>
            <a:r>
              <a:rPr lang="en-US" altLang="zh-CN" sz="1400" dirty="0" err="1"/>
              <a:t>WiFi</a:t>
            </a:r>
            <a:endParaRPr lang="zh-CN" altLang="en-US" sz="1400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008197D4-FB32-4CFF-AD07-8F351FCF1AC9}"/>
              </a:ext>
            </a:extLst>
          </p:cNvPr>
          <p:cNvSpPr txBox="1"/>
          <p:nvPr/>
        </p:nvSpPr>
        <p:spPr>
          <a:xfrm>
            <a:off x="4843372" y="4404421"/>
            <a:ext cx="2405508" cy="275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pPr algn="ctr"/>
            <a:r>
              <a:rPr lang="zh-CN" altLang="en-US" dirty="0"/>
              <a:t>微软 </a:t>
            </a:r>
            <a:r>
              <a:rPr lang="en-US" altLang="zh-CN" dirty="0"/>
              <a:t>Xbox Series X</a:t>
            </a:r>
            <a:endParaRPr lang="zh-CN" altLang="en-US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CE4240D-5C98-4F11-A167-6C1A92DC4FCD}"/>
              </a:ext>
            </a:extLst>
          </p:cNvPr>
          <p:cNvSpPr txBox="1"/>
          <p:nvPr/>
        </p:nvSpPr>
        <p:spPr>
          <a:xfrm>
            <a:off x="4795747" y="3885930"/>
            <a:ext cx="2405508" cy="4134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dirty="0"/>
              <a:t>¥3899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39F592F-E6AC-4CAC-A32D-A7A52016B955}"/>
              </a:ext>
            </a:extLst>
          </p:cNvPr>
          <p:cNvSpPr txBox="1"/>
          <p:nvPr/>
        </p:nvSpPr>
        <p:spPr>
          <a:xfrm>
            <a:off x="5028901" y="4836221"/>
            <a:ext cx="2017941" cy="499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pPr algn="ctr"/>
            <a:r>
              <a:rPr lang="en-US" altLang="zh-CN" sz="1400" dirty="0"/>
              <a:t>12 Teraflops </a:t>
            </a:r>
            <a:r>
              <a:rPr lang="zh-CN" altLang="en-US" sz="1400" dirty="0"/>
              <a:t>处理性能</a:t>
            </a:r>
            <a:r>
              <a:rPr lang="en-US" altLang="zh-CN" sz="1400" dirty="0"/>
              <a:t>1TB </a:t>
            </a:r>
            <a:r>
              <a:rPr lang="zh-CN" altLang="en-US" sz="1400" dirty="0"/>
              <a:t>定制版 </a:t>
            </a:r>
            <a:r>
              <a:rPr lang="en-US" altLang="zh-CN" sz="1400" dirty="0"/>
              <a:t>SSD</a:t>
            </a:r>
            <a:endParaRPr lang="zh-CN" altLang="en-US" sz="1400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302CB04-6DB0-4CDC-8E69-C059E956E1C9}"/>
              </a:ext>
            </a:extLst>
          </p:cNvPr>
          <p:cNvSpPr txBox="1"/>
          <p:nvPr/>
        </p:nvSpPr>
        <p:spPr>
          <a:xfrm>
            <a:off x="8653372" y="4404421"/>
            <a:ext cx="2405508" cy="275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pPr algn="ctr"/>
            <a:r>
              <a:rPr lang="zh-CN" altLang="en-US" dirty="0"/>
              <a:t>微软时尚有线耳麦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5C7BB0CF-1E6F-46F2-934B-00F70B95E35A}"/>
              </a:ext>
            </a:extLst>
          </p:cNvPr>
          <p:cNvSpPr txBox="1"/>
          <p:nvPr/>
        </p:nvSpPr>
        <p:spPr>
          <a:xfrm>
            <a:off x="8605747" y="3885930"/>
            <a:ext cx="2405508" cy="4134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dirty="0"/>
              <a:t>¥389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90CB67E-25D2-49DD-BB6C-82ED64124D19}"/>
              </a:ext>
            </a:extLst>
          </p:cNvPr>
          <p:cNvSpPr txBox="1"/>
          <p:nvPr/>
        </p:nvSpPr>
        <p:spPr>
          <a:xfrm>
            <a:off x="8838901" y="4836221"/>
            <a:ext cx="2017941" cy="4996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pPr algn="ctr"/>
            <a:r>
              <a:rPr lang="zh-CN" altLang="en-US" sz="1400" dirty="0"/>
              <a:t>高清通话，专为</a:t>
            </a:r>
            <a:r>
              <a:rPr lang="en-US" altLang="zh-CN" sz="1400" dirty="0"/>
              <a:t>Teams</a:t>
            </a:r>
          </a:p>
          <a:p>
            <a:pPr algn="ctr"/>
            <a:r>
              <a:rPr lang="zh-CN" altLang="en-US" sz="1400" dirty="0"/>
              <a:t>高质量立体扬声器</a:t>
            </a:r>
          </a:p>
        </p:txBody>
      </p:sp>
    </p:spTree>
    <p:extLst>
      <p:ext uri="{BB962C8B-B14F-4D97-AF65-F5344CB8AC3E}">
        <p14:creationId xmlns:p14="http://schemas.microsoft.com/office/powerpoint/2010/main" val="4211774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5905B484-89D4-4049-A499-90554526CCC7}"/>
              </a:ext>
            </a:extLst>
          </p:cNvPr>
          <p:cNvGrpSpPr/>
          <p:nvPr/>
        </p:nvGrpSpPr>
        <p:grpSpPr>
          <a:xfrm>
            <a:off x="4273550" y="1898650"/>
            <a:ext cx="3475037" cy="3543299"/>
            <a:chOff x="601663" y="2724795"/>
            <a:chExt cx="3282965" cy="2971154"/>
          </a:xfrm>
        </p:grpSpPr>
        <p:sp>
          <p:nvSpPr>
            <p:cNvPr id="3" name="任意多边形: 形状 2">
              <a:extLst>
                <a:ext uri="{FF2B5EF4-FFF2-40B4-BE49-F238E27FC236}">
                  <a16:creationId xmlns:a16="http://schemas.microsoft.com/office/drawing/2014/main" id="{206FF0CE-1B31-4748-A74D-8D39645FC02F}"/>
                </a:ext>
              </a:extLst>
            </p:cNvPr>
            <p:cNvSpPr/>
            <p:nvPr/>
          </p:nvSpPr>
          <p:spPr>
            <a:xfrm flipV="1">
              <a:off x="601663" y="2724795"/>
              <a:ext cx="3282965" cy="2971154"/>
            </a:xfrm>
            <a:custGeom>
              <a:avLst/>
              <a:gdLst>
                <a:gd name="connsiteX0" fmla="*/ 0 w 8178800"/>
                <a:gd name="connsiteY0" fmla="*/ 6207629 h 6207629"/>
                <a:gd name="connsiteX1" fmla="*/ 8178800 w 8178800"/>
                <a:gd name="connsiteY1" fmla="*/ 6207629 h 6207629"/>
                <a:gd name="connsiteX2" fmla="*/ 6820879 w 8178800"/>
                <a:gd name="connsiteY2" fmla="*/ 775944 h 6207629"/>
                <a:gd name="connsiteX3" fmla="*/ 6810036 w 8178800"/>
                <a:gd name="connsiteY3" fmla="*/ 713444 h 6207629"/>
                <a:gd name="connsiteX4" fmla="*/ 4093633 w 8178800"/>
                <a:gd name="connsiteY4" fmla="*/ 0 h 6207629"/>
                <a:gd name="connsiteX5" fmla="*/ 1377230 w 8178800"/>
                <a:gd name="connsiteY5" fmla="*/ 713444 h 6207629"/>
                <a:gd name="connsiteX6" fmla="*/ 1369056 w 8178800"/>
                <a:gd name="connsiteY6" fmla="*/ 760559 h 6207629"/>
                <a:gd name="connsiteX7" fmla="*/ 1361768 w 8178800"/>
                <a:gd name="connsiteY7" fmla="*/ 760559 h 620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8800" h="6207629">
                  <a:moveTo>
                    <a:pt x="0" y="6207629"/>
                  </a:moveTo>
                  <a:lnTo>
                    <a:pt x="8178800" y="6207629"/>
                  </a:lnTo>
                  <a:lnTo>
                    <a:pt x="6820879" y="775944"/>
                  </a:lnTo>
                  <a:lnTo>
                    <a:pt x="6810036" y="713444"/>
                  </a:lnTo>
                  <a:cubicBezTo>
                    <a:pt x="6670207" y="312713"/>
                    <a:pt x="5507396" y="0"/>
                    <a:pt x="4093633" y="0"/>
                  </a:cubicBezTo>
                  <a:cubicBezTo>
                    <a:pt x="2679870" y="0"/>
                    <a:pt x="1517059" y="312713"/>
                    <a:pt x="1377230" y="713444"/>
                  </a:cubicBezTo>
                  <a:lnTo>
                    <a:pt x="1369056" y="760559"/>
                  </a:lnTo>
                  <a:lnTo>
                    <a:pt x="1361768" y="760559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76987682-2289-4BC1-8CE5-799C56BAB8C1}"/>
                </a:ext>
              </a:extLst>
            </p:cNvPr>
            <p:cNvSpPr/>
            <p:nvPr/>
          </p:nvSpPr>
          <p:spPr>
            <a:xfrm flipV="1">
              <a:off x="991402" y="2724795"/>
              <a:ext cx="2503487" cy="2971154"/>
            </a:xfrm>
            <a:custGeom>
              <a:avLst/>
              <a:gdLst>
                <a:gd name="connsiteX0" fmla="*/ 0 w 8178800"/>
                <a:gd name="connsiteY0" fmla="*/ 6207629 h 6207629"/>
                <a:gd name="connsiteX1" fmla="*/ 8178800 w 8178800"/>
                <a:gd name="connsiteY1" fmla="*/ 6207629 h 6207629"/>
                <a:gd name="connsiteX2" fmla="*/ 6820879 w 8178800"/>
                <a:gd name="connsiteY2" fmla="*/ 775944 h 6207629"/>
                <a:gd name="connsiteX3" fmla="*/ 6810036 w 8178800"/>
                <a:gd name="connsiteY3" fmla="*/ 713444 h 6207629"/>
                <a:gd name="connsiteX4" fmla="*/ 4093633 w 8178800"/>
                <a:gd name="connsiteY4" fmla="*/ 0 h 6207629"/>
                <a:gd name="connsiteX5" fmla="*/ 1377230 w 8178800"/>
                <a:gd name="connsiteY5" fmla="*/ 713444 h 6207629"/>
                <a:gd name="connsiteX6" fmla="*/ 1369056 w 8178800"/>
                <a:gd name="connsiteY6" fmla="*/ 760559 h 6207629"/>
                <a:gd name="connsiteX7" fmla="*/ 1361768 w 8178800"/>
                <a:gd name="connsiteY7" fmla="*/ 760559 h 620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8800" h="6207629">
                  <a:moveTo>
                    <a:pt x="0" y="6207629"/>
                  </a:moveTo>
                  <a:lnTo>
                    <a:pt x="8178800" y="6207629"/>
                  </a:lnTo>
                  <a:lnTo>
                    <a:pt x="6820879" y="775944"/>
                  </a:lnTo>
                  <a:lnTo>
                    <a:pt x="6810036" y="713444"/>
                  </a:lnTo>
                  <a:cubicBezTo>
                    <a:pt x="6670207" y="312713"/>
                    <a:pt x="5507396" y="0"/>
                    <a:pt x="4093633" y="0"/>
                  </a:cubicBezTo>
                  <a:cubicBezTo>
                    <a:pt x="2679870" y="0"/>
                    <a:pt x="1517059" y="312713"/>
                    <a:pt x="1377230" y="713444"/>
                  </a:cubicBezTo>
                  <a:lnTo>
                    <a:pt x="1369056" y="760559"/>
                  </a:lnTo>
                  <a:lnTo>
                    <a:pt x="1361768" y="760559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E89B1AF-EC66-4EAC-8DBD-7DB56B705449}"/>
              </a:ext>
            </a:extLst>
          </p:cNvPr>
          <p:cNvGrpSpPr/>
          <p:nvPr/>
        </p:nvGrpSpPr>
        <p:grpSpPr>
          <a:xfrm>
            <a:off x="8021638" y="1898650"/>
            <a:ext cx="3475037" cy="3543299"/>
            <a:chOff x="601663" y="2724795"/>
            <a:chExt cx="3282965" cy="2971154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8CE26AFB-5B29-4545-BAC5-DF2FFEC1864B}"/>
                </a:ext>
              </a:extLst>
            </p:cNvPr>
            <p:cNvSpPr/>
            <p:nvPr/>
          </p:nvSpPr>
          <p:spPr>
            <a:xfrm flipV="1">
              <a:off x="601663" y="2724795"/>
              <a:ext cx="3282965" cy="2971154"/>
            </a:xfrm>
            <a:custGeom>
              <a:avLst/>
              <a:gdLst>
                <a:gd name="connsiteX0" fmla="*/ 0 w 8178800"/>
                <a:gd name="connsiteY0" fmla="*/ 6207629 h 6207629"/>
                <a:gd name="connsiteX1" fmla="*/ 8178800 w 8178800"/>
                <a:gd name="connsiteY1" fmla="*/ 6207629 h 6207629"/>
                <a:gd name="connsiteX2" fmla="*/ 6820879 w 8178800"/>
                <a:gd name="connsiteY2" fmla="*/ 775944 h 6207629"/>
                <a:gd name="connsiteX3" fmla="*/ 6810036 w 8178800"/>
                <a:gd name="connsiteY3" fmla="*/ 713444 h 6207629"/>
                <a:gd name="connsiteX4" fmla="*/ 4093633 w 8178800"/>
                <a:gd name="connsiteY4" fmla="*/ 0 h 6207629"/>
                <a:gd name="connsiteX5" fmla="*/ 1377230 w 8178800"/>
                <a:gd name="connsiteY5" fmla="*/ 713444 h 6207629"/>
                <a:gd name="connsiteX6" fmla="*/ 1369056 w 8178800"/>
                <a:gd name="connsiteY6" fmla="*/ 760559 h 6207629"/>
                <a:gd name="connsiteX7" fmla="*/ 1361768 w 8178800"/>
                <a:gd name="connsiteY7" fmla="*/ 760559 h 620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8800" h="6207629">
                  <a:moveTo>
                    <a:pt x="0" y="6207629"/>
                  </a:moveTo>
                  <a:lnTo>
                    <a:pt x="8178800" y="6207629"/>
                  </a:lnTo>
                  <a:lnTo>
                    <a:pt x="6820879" y="775944"/>
                  </a:lnTo>
                  <a:lnTo>
                    <a:pt x="6810036" y="713444"/>
                  </a:lnTo>
                  <a:cubicBezTo>
                    <a:pt x="6670207" y="312713"/>
                    <a:pt x="5507396" y="0"/>
                    <a:pt x="4093633" y="0"/>
                  </a:cubicBezTo>
                  <a:cubicBezTo>
                    <a:pt x="2679870" y="0"/>
                    <a:pt x="1517059" y="312713"/>
                    <a:pt x="1377230" y="713444"/>
                  </a:cubicBezTo>
                  <a:lnTo>
                    <a:pt x="1369056" y="760559"/>
                  </a:lnTo>
                  <a:lnTo>
                    <a:pt x="1361768" y="760559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94A48C3-8E63-47A4-9A56-037D8AE6E967}"/>
                </a:ext>
              </a:extLst>
            </p:cNvPr>
            <p:cNvSpPr/>
            <p:nvPr/>
          </p:nvSpPr>
          <p:spPr>
            <a:xfrm flipV="1">
              <a:off x="991402" y="2724795"/>
              <a:ext cx="2503487" cy="2971154"/>
            </a:xfrm>
            <a:custGeom>
              <a:avLst/>
              <a:gdLst>
                <a:gd name="connsiteX0" fmla="*/ 0 w 8178800"/>
                <a:gd name="connsiteY0" fmla="*/ 6207629 h 6207629"/>
                <a:gd name="connsiteX1" fmla="*/ 8178800 w 8178800"/>
                <a:gd name="connsiteY1" fmla="*/ 6207629 h 6207629"/>
                <a:gd name="connsiteX2" fmla="*/ 6820879 w 8178800"/>
                <a:gd name="connsiteY2" fmla="*/ 775944 h 6207629"/>
                <a:gd name="connsiteX3" fmla="*/ 6810036 w 8178800"/>
                <a:gd name="connsiteY3" fmla="*/ 713444 h 6207629"/>
                <a:gd name="connsiteX4" fmla="*/ 4093633 w 8178800"/>
                <a:gd name="connsiteY4" fmla="*/ 0 h 6207629"/>
                <a:gd name="connsiteX5" fmla="*/ 1377230 w 8178800"/>
                <a:gd name="connsiteY5" fmla="*/ 713444 h 6207629"/>
                <a:gd name="connsiteX6" fmla="*/ 1369056 w 8178800"/>
                <a:gd name="connsiteY6" fmla="*/ 760559 h 6207629"/>
                <a:gd name="connsiteX7" fmla="*/ 1361768 w 8178800"/>
                <a:gd name="connsiteY7" fmla="*/ 760559 h 620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8800" h="6207629">
                  <a:moveTo>
                    <a:pt x="0" y="6207629"/>
                  </a:moveTo>
                  <a:lnTo>
                    <a:pt x="8178800" y="6207629"/>
                  </a:lnTo>
                  <a:lnTo>
                    <a:pt x="6820879" y="775944"/>
                  </a:lnTo>
                  <a:lnTo>
                    <a:pt x="6810036" y="713444"/>
                  </a:lnTo>
                  <a:cubicBezTo>
                    <a:pt x="6670207" y="312713"/>
                    <a:pt x="5507396" y="0"/>
                    <a:pt x="4093633" y="0"/>
                  </a:cubicBezTo>
                  <a:cubicBezTo>
                    <a:pt x="2679870" y="0"/>
                    <a:pt x="1517059" y="312713"/>
                    <a:pt x="1377230" y="713444"/>
                  </a:cubicBezTo>
                  <a:lnTo>
                    <a:pt x="1369056" y="760559"/>
                  </a:lnTo>
                  <a:lnTo>
                    <a:pt x="1361768" y="760559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85222F86-812F-40D7-A5BA-4F87D167AB45}"/>
              </a:ext>
            </a:extLst>
          </p:cNvPr>
          <p:cNvGrpSpPr/>
          <p:nvPr/>
        </p:nvGrpSpPr>
        <p:grpSpPr>
          <a:xfrm>
            <a:off x="525463" y="1898650"/>
            <a:ext cx="3475037" cy="3543299"/>
            <a:chOff x="601663" y="2724795"/>
            <a:chExt cx="3282965" cy="2971154"/>
          </a:xfrm>
        </p:grpSpPr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D6679F39-3A4B-4460-AB19-59E0A06A50C9}"/>
                </a:ext>
              </a:extLst>
            </p:cNvPr>
            <p:cNvSpPr/>
            <p:nvPr/>
          </p:nvSpPr>
          <p:spPr>
            <a:xfrm flipV="1">
              <a:off x="601663" y="2724795"/>
              <a:ext cx="3282965" cy="2971154"/>
            </a:xfrm>
            <a:custGeom>
              <a:avLst/>
              <a:gdLst>
                <a:gd name="connsiteX0" fmla="*/ 0 w 8178800"/>
                <a:gd name="connsiteY0" fmla="*/ 6207629 h 6207629"/>
                <a:gd name="connsiteX1" fmla="*/ 8178800 w 8178800"/>
                <a:gd name="connsiteY1" fmla="*/ 6207629 h 6207629"/>
                <a:gd name="connsiteX2" fmla="*/ 6820879 w 8178800"/>
                <a:gd name="connsiteY2" fmla="*/ 775944 h 6207629"/>
                <a:gd name="connsiteX3" fmla="*/ 6810036 w 8178800"/>
                <a:gd name="connsiteY3" fmla="*/ 713444 h 6207629"/>
                <a:gd name="connsiteX4" fmla="*/ 4093633 w 8178800"/>
                <a:gd name="connsiteY4" fmla="*/ 0 h 6207629"/>
                <a:gd name="connsiteX5" fmla="*/ 1377230 w 8178800"/>
                <a:gd name="connsiteY5" fmla="*/ 713444 h 6207629"/>
                <a:gd name="connsiteX6" fmla="*/ 1369056 w 8178800"/>
                <a:gd name="connsiteY6" fmla="*/ 760559 h 6207629"/>
                <a:gd name="connsiteX7" fmla="*/ 1361768 w 8178800"/>
                <a:gd name="connsiteY7" fmla="*/ 760559 h 620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8800" h="6207629">
                  <a:moveTo>
                    <a:pt x="0" y="6207629"/>
                  </a:moveTo>
                  <a:lnTo>
                    <a:pt x="8178800" y="6207629"/>
                  </a:lnTo>
                  <a:lnTo>
                    <a:pt x="6820879" y="775944"/>
                  </a:lnTo>
                  <a:lnTo>
                    <a:pt x="6810036" y="713444"/>
                  </a:lnTo>
                  <a:cubicBezTo>
                    <a:pt x="6670207" y="312713"/>
                    <a:pt x="5507396" y="0"/>
                    <a:pt x="4093633" y="0"/>
                  </a:cubicBezTo>
                  <a:cubicBezTo>
                    <a:pt x="2679870" y="0"/>
                    <a:pt x="1517059" y="312713"/>
                    <a:pt x="1377230" y="713444"/>
                  </a:cubicBezTo>
                  <a:lnTo>
                    <a:pt x="1369056" y="760559"/>
                  </a:lnTo>
                  <a:lnTo>
                    <a:pt x="1361768" y="760559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9699D029-7889-401D-AB77-43A27365A92A}"/>
                </a:ext>
              </a:extLst>
            </p:cNvPr>
            <p:cNvSpPr/>
            <p:nvPr/>
          </p:nvSpPr>
          <p:spPr>
            <a:xfrm flipV="1">
              <a:off x="991402" y="2724795"/>
              <a:ext cx="2503487" cy="2971154"/>
            </a:xfrm>
            <a:custGeom>
              <a:avLst/>
              <a:gdLst>
                <a:gd name="connsiteX0" fmla="*/ 0 w 8178800"/>
                <a:gd name="connsiteY0" fmla="*/ 6207629 h 6207629"/>
                <a:gd name="connsiteX1" fmla="*/ 8178800 w 8178800"/>
                <a:gd name="connsiteY1" fmla="*/ 6207629 h 6207629"/>
                <a:gd name="connsiteX2" fmla="*/ 6820879 w 8178800"/>
                <a:gd name="connsiteY2" fmla="*/ 775944 h 6207629"/>
                <a:gd name="connsiteX3" fmla="*/ 6810036 w 8178800"/>
                <a:gd name="connsiteY3" fmla="*/ 713444 h 6207629"/>
                <a:gd name="connsiteX4" fmla="*/ 4093633 w 8178800"/>
                <a:gd name="connsiteY4" fmla="*/ 0 h 6207629"/>
                <a:gd name="connsiteX5" fmla="*/ 1377230 w 8178800"/>
                <a:gd name="connsiteY5" fmla="*/ 713444 h 6207629"/>
                <a:gd name="connsiteX6" fmla="*/ 1369056 w 8178800"/>
                <a:gd name="connsiteY6" fmla="*/ 760559 h 6207629"/>
                <a:gd name="connsiteX7" fmla="*/ 1361768 w 8178800"/>
                <a:gd name="connsiteY7" fmla="*/ 760559 h 62076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78800" h="6207629">
                  <a:moveTo>
                    <a:pt x="0" y="6207629"/>
                  </a:moveTo>
                  <a:lnTo>
                    <a:pt x="8178800" y="6207629"/>
                  </a:lnTo>
                  <a:lnTo>
                    <a:pt x="6820879" y="775944"/>
                  </a:lnTo>
                  <a:lnTo>
                    <a:pt x="6810036" y="713444"/>
                  </a:lnTo>
                  <a:cubicBezTo>
                    <a:pt x="6670207" y="312713"/>
                    <a:pt x="5507396" y="0"/>
                    <a:pt x="4093633" y="0"/>
                  </a:cubicBezTo>
                  <a:cubicBezTo>
                    <a:pt x="2679870" y="0"/>
                    <a:pt x="1517059" y="312713"/>
                    <a:pt x="1377230" y="713444"/>
                  </a:cubicBezTo>
                  <a:lnTo>
                    <a:pt x="1369056" y="760559"/>
                  </a:lnTo>
                  <a:lnTo>
                    <a:pt x="1361768" y="760559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13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Normal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98C5B47A-D0AC-4B6B-95E7-FEF4D67A3017}"/>
              </a:ext>
            </a:extLst>
          </p:cNvPr>
          <p:cNvSpPr/>
          <p:nvPr/>
        </p:nvSpPr>
        <p:spPr>
          <a:xfrm>
            <a:off x="0" y="5019040"/>
            <a:ext cx="12192000" cy="1838960"/>
          </a:xfrm>
          <a:prstGeom prst="rect">
            <a:avLst/>
          </a:prstGeom>
          <a:gradFill>
            <a:gsLst>
              <a:gs pos="0">
                <a:schemeClr val="accent2">
                  <a:lumMod val="85000"/>
                </a:schemeClr>
              </a:gs>
              <a:gs pos="49000">
                <a:schemeClr val="accent1">
                  <a:lumMod val="98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D1A635BD-F294-4AB5-881D-29B814C79A0E}"/>
              </a:ext>
            </a:extLst>
          </p:cNvPr>
          <p:cNvSpPr txBox="1"/>
          <p:nvPr/>
        </p:nvSpPr>
        <p:spPr>
          <a:xfrm>
            <a:off x="612131" y="434389"/>
            <a:ext cx="24358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虚拟奖品费用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AA89675-F292-49CA-AE1B-EAF6CCD4BCDE}"/>
              </a:ext>
            </a:extLst>
          </p:cNvPr>
          <p:cNvSpPr txBox="1"/>
          <p:nvPr/>
        </p:nvSpPr>
        <p:spPr>
          <a:xfrm>
            <a:off x="612129" y="899079"/>
            <a:ext cx="2388245" cy="2439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Virtual prize cost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2083F59-1F7B-45F9-B83A-48BD1C98F7B2}"/>
              </a:ext>
            </a:extLst>
          </p:cNvPr>
          <p:cNvGrpSpPr/>
          <p:nvPr/>
        </p:nvGrpSpPr>
        <p:grpSpPr>
          <a:xfrm rot="382770">
            <a:off x="11637011" y="5727303"/>
            <a:ext cx="770847" cy="1259286"/>
            <a:chOff x="3101310" y="5364566"/>
            <a:chExt cx="1283371" cy="2096565"/>
          </a:xfrm>
        </p:grpSpPr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545A657B-58E6-4098-9B34-F5B883364A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177" y="5364566"/>
              <a:ext cx="219734" cy="371000"/>
            </a:xfrm>
            <a:custGeom>
              <a:avLst/>
              <a:gdLst>
                <a:gd name="T0" fmla="*/ 295 w 295"/>
                <a:gd name="T1" fmla="*/ 497 h 497"/>
                <a:gd name="T2" fmla="*/ 112 w 295"/>
                <a:gd name="T3" fmla="*/ 19 h 497"/>
                <a:gd name="T4" fmla="*/ 295 w 295"/>
                <a:gd name="T5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5" h="497">
                  <a:moveTo>
                    <a:pt x="295" y="497"/>
                  </a:moveTo>
                  <a:cubicBezTo>
                    <a:pt x="295" y="497"/>
                    <a:pt x="224" y="0"/>
                    <a:pt x="112" y="19"/>
                  </a:cubicBezTo>
                  <a:cubicBezTo>
                    <a:pt x="0" y="39"/>
                    <a:pt x="295" y="497"/>
                    <a:pt x="295" y="4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6">
              <a:extLst>
                <a:ext uri="{FF2B5EF4-FFF2-40B4-BE49-F238E27FC236}">
                  <a16:creationId xmlns:a16="http://schemas.microsoft.com/office/drawing/2014/main" id="{87DD0122-97BF-4C2B-92FE-63308886C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801" y="5526520"/>
              <a:ext cx="617802" cy="494401"/>
            </a:xfrm>
            <a:custGeom>
              <a:avLst/>
              <a:gdLst>
                <a:gd name="T0" fmla="*/ 828 w 828"/>
                <a:gd name="T1" fmla="*/ 662 h 662"/>
                <a:gd name="T2" fmla="*/ 181 w 828"/>
                <a:gd name="T3" fmla="*/ 86 h 662"/>
                <a:gd name="T4" fmla="*/ 828 w 828"/>
                <a:gd name="T5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8" h="662">
                  <a:moveTo>
                    <a:pt x="828" y="662"/>
                  </a:moveTo>
                  <a:cubicBezTo>
                    <a:pt x="828" y="662"/>
                    <a:pt x="363" y="0"/>
                    <a:pt x="181" y="86"/>
                  </a:cubicBezTo>
                  <a:cubicBezTo>
                    <a:pt x="0" y="172"/>
                    <a:pt x="828" y="662"/>
                    <a:pt x="828" y="6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8">
              <a:extLst>
                <a:ext uri="{FF2B5EF4-FFF2-40B4-BE49-F238E27FC236}">
                  <a16:creationId xmlns:a16="http://schemas.microsoft.com/office/drawing/2014/main" id="{07FBB36A-B0C1-4CBD-9DA0-F6105BCF9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424" y="6855272"/>
              <a:ext cx="690250" cy="539780"/>
            </a:xfrm>
            <a:custGeom>
              <a:avLst/>
              <a:gdLst>
                <a:gd name="T0" fmla="*/ 854 w 926"/>
                <a:gd name="T1" fmla="*/ 253 h 723"/>
                <a:gd name="T2" fmla="*/ 726 w 926"/>
                <a:gd name="T3" fmla="*/ 4 h 723"/>
                <a:gd name="T4" fmla="*/ 539 w 926"/>
                <a:gd name="T5" fmla="*/ 44 h 723"/>
                <a:gd name="T6" fmla="*/ 712 w 926"/>
                <a:gd name="T7" fmla="*/ 193 h 723"/>
                <a:gd name="T8" fmla="*/ 502 w 926"/>
                <a:gd name="T9" fmla="*/ 51 h 723"/>
                <a:gd name="T10" fmla="*/ 244 w 926"/>
                <a:gd name="T11" fmla="*/ 210 h 723"/>
                <a:gd name="T12" fmla="*/ 462 w 926"/>
                <a:gd name="T13" fmla="*/ 283 h 723"/>
                <a:gd name="T14" fmla="*/ 169 w 926"/>
                <a:gd name="T15" fmla="*/ 277 h 723"/>
                <a:gd name="T16" fmla="*/ 74 w 926"/>
                <a:gd name="T17" fmla="*/ 521 h 723"/>
                <a:gd name="T18" fmla="*/ 257 w 926"/>
                <a:gd name="T19" fmla="*/ 609 h 723"/>
                <a:gd name="T20" fmla="*/ 430 w 926"/>
                <a:gd name="T21" fmla="*/ 457 h 723"/>
                <a:gd name="T22" fmla="*/ 322 w 926"/>
                <a:gd name="T23" fmla="*/ 651 h 723"/>
                <a:gd name="T24" fmla="*/ 598 w 926"/>
                <a:gd name="T25" fmla="*/ 632 h 723"/>
                <a:gd name="T26" fmla="*/ 673 w 926"/>
                <a:gd name="T27" fmla="*/ 416 h 723"/>
                <a:gd name="T28" fmla="*/ 752 w 926"/>
                <a:gd name="T29" fmla="*/ 373 h 723"/>
                <a:gd name="T30" fmla="*/ 658 w 926"/>
                <a:gd name="T31" fmla="*/ 563 h 723"/>
                <a:gd name="T32" fmla="*/ 733 w 926"/>
                <a:gd name="T33" fmla="*/ 624 h 723"/>
                <a:gd name="T34" fmla="*/ 890 w 926"/>
                <a:gd name="T35" fmla="*/ 332 h 723"/>
                <a:gd name="T36" fmla="*/ 854 w 926"/>
                <a:gd name="T37" fmla="*/ 25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6" h="723">
                  <a:moveTo>
                    <a:pt x="854" y="253"/>
                  </a:moveTo>
                  <a:cubicBezTo>
                    <a:pt x="854" y="253"/>
                    <a:pt x="899" y="32"/>
                    <a:pt x="726" y="4"/>
                  </a:cubicBezTo>
                  <a:cubicBezTo>
                    <a:pt x="726" y="4"/>
                    <a:pt x="608" y="0"/>
                    <a:pt x="539" y="44"/>
                  </a:cubicBezTo>
                  <a:cubicBezTo>
                    <a:pt x="539" y="44"/>
                    <a:pt x="735" y="158"/>
                    <a:pt x="712" y="193"/>
                  </a:cubicBezTo>
                  <a:cubicBezTo>
                    <a:pt x="689" y="228"/>
                    <a:pt x="502" y="51"/>
                    <a:pt x="502" y="51"/>
                  </a:cubicBezTo>
                  <a:cubicBezTo>
                    <a:pt x="502" y="51"/>
                    <a:pt x="291" y="143"/>
                    <a:pt x="244" y="210"/>
                  </a:cubicBezTo>
                  <a:cubicBezTo>
                    <a:pt x="244" y="210"/>
                    <a:pt x="493" y="255"/>
                    <a:pt x="462" y="283"/>
                  </a:cubicBezTo>
                  <a:cubicBezTo>
                    <a:pt x="430" y="311"/>
                    <a:pt x="169" y="277"/>
                    <a:pt x="169" y="277"/>
                  </a:cubicBezTo>
                  <a:cubicBezTo>
                    <a:pt x="169" y="277"/>
                    <a:pt x="0" y="413"/>
                    <a:pt x="74" y="521"/>
                  </a:cubicBezTo>
                  <a:cubicBezTo>
                    <a:pt x="147" y="629"/>
                    <a:pt x="231" y="628"/>
                    <a:pt x="257" y="609"/>
                  </a:cubicBezTo>
                  <a:cubicBezTo>
                    <a:pt x="284" y="591"/>
                    <a:pt x="414" y="436"/>
                    <a:pt x="430" y="457"/>
                  </a:cubicBezTo>
                  <a:cubicBezTo>
                    <a:pt x="447" y="478"/>
                    <a:pt x="390" y="609"/>
                    <a:pt x="322" y="651"/>
                  </a:cubicBezTo>
                  <a:cubicBezTo>
                    <a:pt x="322" y="651"/>
                    <a:pt x="534" y="723"/>
                    <a:pt x="598" y="632"/>
                  </a:cubicBezTo>
                  <a:cubicBezTo>
                    <a:pt x="662" y="542"/>
                    <a:pt x="633" y="471"/>
                    <a:pt x="673" y="416"/>
                  </a:cubicBezTo>
                  <a:cubicBezTo>
                    <a:pt x="714" y="361"/>
                    <a:pt x="760" y="335"/>
                    <a:pt x="752" y="373"/>
                  </a:cubicBezTo>
                  <a:cubicBezTo>
                    <a:pt x="743" y="411"/>
                    <a:pt x="659" y="490"/>
                    <a:pt x="658" y="563"/>
                  </a:cubicBezTo>
                  <a:cubicBezTo>
                    <a:pt x="658" y="635"/>
                    <a:pt x="651" y="688"/>
                    <a:pt x="733" y="624"/>
                  </a:cubicBezTo>
                  <a:cubicBezTo>
                    <a:pt x="816" y="560"/>
                    <a:pt x="926" y="412"/>
                    <a:pt x="890" y="332"/>
                  </a:cubicBezTo>
                  <a:cubicBezTo>
                    <a:pt x="854" y="253"/>
                    <a:pt x="854" y="253"/>
                    <a:pt x="854" y="2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D2881645-9467-4A7C-BB26-DA2C2B280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621" y="6949216"/>
              <a:ext cx="669551" cy="259540"/>
            </a:xfrm>
            <a:custGeom>
              <a:avLst/>
              <a:gdLst>
                <a:gd name="T0" fmla="*/ 0 w 897"/>
                <a:gd name="T1" fmla="*/ 347 h 347"/>
                <a:gd name="T2" fmla="*/ 687 w 897"/>
                <a:gd name="T3" fmla="*/ 127 h 347"/>
                <a:gd name="T4" fmla="*/ 867 w 897"/>
                <a:gd name="T5" fmla="*/ 212 h 347"/>
                <a:gd name="T6" fmla="*/ 897 w 897"/>
                <a:gd name="T7" fmla="*/ 238 h 347"/>
                <a:gd name="T8" fmla="*/ 723 w 897"/>
                <a:gd name="T9" fmla="*/ 206 h 347"/>
                <a:gd name="T10" fmla="*/ 0 w 897"/>
                <a:gd name="T11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7" h="347">
                  <a:moveTo>
                    <a:pt x="0" y="347"/>
                  </a:moveTo>
                  <a:cubicBezTo>
                    <a:pt x="0" y="347"/>
                    <a:pt x="495" y="45"/>
                    <a:pt x="687" y="127"/>
                  </a:cubicBezTo>
                  <a:cubicBezTo>
                    <a:pt x="687" y="127"/>
                    <a:pt x="753" y="187"/>
                    <a:pt x="867" y="212"/>
                  </a:cubicBezTo>
                  <a:cubicBezTo>
                    <a:pt x="897" y="238"/>
                    <a:pt x="897" y="238"/>
                    <a:pt x="897" y="238"/>
                  </a:cubicBezTo>
                  <a:cubicBezTo>
                    <a:pt x="897" y="238"/>
                    <a:pt x="758" y="194"/>
                    <a:pt x="723" y="206"/>
                  </a:cubicBezTo>
                  <a:cubicBezTo>
                    <a:pt x="723" y="206"/>
                    <a:pt x="672" y="0"/>
                    <a:pt x="0" y="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FCF966C9-B9AC-40D6-A985-332B1C079E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310" y="5822683"/>
              <a:ext cx="1283371" cy="972083"/>
            </a:xfrm>
            <a:custGeom>
              <a:avLst/>
              <a:gdLst>
                <a:gd name="T0" fmla="*/ 1361 w 1720"/>
                <a:gd name="T1" fmla="*/ 991 h 1303"/>
                <a:gd name="T2" fmla="*/ 1552 w 1720"/>
                <a:gd name="T3" fmla="*/ 517 h 1303"/>
                <a:gd name="T4" fmla="*/ 1275 w 1720"/>
                <a:gd name="T5" fmla="*/ 306 h 1303"/>
                <a:gd name="T6" fmla="*/ 1275 w 1720"/>
                <a:gd name="T7" fmla="*/ 723 h 1303"/>
                <a:gd name="T8" fmla="*/ 1222 w 1720"/>
                <a:gd name="T9" fmla="*/ 263 h 1303"/>
                <a:gd name="T10" fmla="*/ 695 w 1720"/>
                <a:gd name="T11" fmla="*/ 96 h 1303"/>
                <a:gd name="T12" fmla="*/ 853 w 1720"/>
                <a:gd name="T13" fmla="*/ 484 h 1303"/>
                <a:gd name="T14" fmla="*/ 513 w 1720"/>
                <a:gd name="T15" fmla="*/ 72 h 1303"/>
                <a:gd name="T16" fmla="*/ 62 w 1720"/>
                <a:gd name="T17" fmla="*/ 230 h 1303"/>
                <a:gd name="T18" fmla="*/ 158 w 1720"/>
                <a:gd name="T19" fmla="*/ 589 h 1303"/>
                <a:gd name="T20" fmla="*/ 575 w 1720"/>
                <a:gd name="T21" fmla="*/ 647 h 1303"/>
                <a:gd name="T22" fmla="*/ 177 w 1720"/>
                <a:gd name="T23" fmla="*/ 728 h 1303"/>
                <a:gd name="T24" fmla="*/ 532 w 1720"/>
                <a:gd name="T25" fmla="*/ 1087 h 1303"/>
                <a:gd name="T26" fmla="*/ 920 w 1720"/>
                <a:gd name="T27" fmla="*/ 934 h 1303"/>
                <a:gd name="T28" fmla="*/ 1073 w 1720"/>
                <a:gd name="T29" fmla="*/ 991 h 1303"/>
                <a:gd name="T30" fmla="*/ 700 w 1720"/>
                <a:gd name="T31" fmla="*/ 1088 h 1303"/>
                <a:gd name="T32" fmla="*/ 704 w 1720"/>
                <a:gd name="T33" fmla="*/ 1265 h 1303"/>
                <a:gd name="T34" fmla="*/ 1294 w 1720"/>
                <a:gd name="T35" fmla="*/ 1135 h 1303"/>
                <a:gd name="T36" fmla="*/ 1361 w 1720"/>
                <a:gd name="T37" fmla="*/ 991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0" h="1303">
                  <a:moveTo>
                    <a:pt x="1361" y="991"/>
                  </a:moveTo>
                  <a:cubicBezTo>
                    <a:pt x="1361" y="991"/>
                    <a:pt x="1720" y="790"/>
                    <a:pt x="1552" y="517"/>
                  </a:cubicBezTo>
                  <a:cubicBezTo>
                    <a:pt x="1552" y="517"/>
                    <a:pt x="1418" y="349"/>
                    <a:pt x="1275" y="306"/>
                  </a:cubicBezTo>
                  <a:cubicBezTo>
                    <a:pt x="1275" y="306"/>
                    <a:pt x="1351" y="714"/>
                    <a:pt x="1275" y="723"/>
                  </a:cubicBezTo>
                  <a:cubicBezTo>
                    <a:pt x="1198" y="733"/>
                    <a:pt x="1222" y="263"/>
                    <a:pt x="1222" y="263"/>
                  </a:cubicBezTo>
                  <a:cubicBezTo>
                    <a:pt x="1222" y="263"/>
                    <a:pt x="843" y="81"/>
                    <a:pt x="695" y="96"/>
                  </a:cubicBezTo>
                  <a:cubicBezTo>
                    <a:pt x="695" y="96"/>
                    <a:pt x="930" y="493"/>
                    <a:pt x="853" y="484"/>
                  </a:cubicBezTo>
                  <a:cubicBezTo>
                    <a:pt x="776" y="474"/>
                    <a:pt x="513" y="72"/>
                    <a:pt x="513" y="72"/>
                  </a:cubicBezTo>
                  <a:cubicBezTo>
                    <a:pt x="513" y="72"/>
                    <a:pt x="125" y="0"/>
                    <a:pt x="62" y="230"/>
                  </a:cubicBezTo>
                  <a:cubicBezTo>
                    <a:pt x="0" y="460"/>
                    <a:pt x="101" y="575"/>
                    <a:pt x="158" y="589"/>
                  </a:cubicBezTo>
                  <a:cubicBezTo>
                    <a:pt x="216" y="603"/>
                    <a:pt x="585" y="599"/>
                    <a:pt x="575" y="647"/>
                  </a:cubicBezTo>
                  <a:cubicBezTo>
                    <a:pt x="566" y="694"/>
                    <a:pt x="316" y="771"/>
                    <a:pt x="177" y="728"/>
                  </a:cubicBezTo>
                  <a:cubicBezTo>
                    <a:pt x="177" y="728"/>
                    <a:pt x="331" y="1106"/>
                    <a:pt x="532" y="1087"/>
                  </a:cubicBezTo>
                  <a:cubicBezTo>
                    <a:pt x="733" y="1068"/>
                    <a:pt x="795" y="944"/>
                    <a:pt x="920" y="934"/>
                  </a:cubicBezTo>
                  <a:cubicBezTo>
                    <a:pt x="1045" y="924"/>
                    <a:pt x="1136" y="958"/>
                    <a:pt x="1073" y="991"/>
                  </a:cubicBezTo>
                  <a:cubicBezTo>
                    <a:pt x="1011" y="1025"/>
                    <a:pt x="800" y="1002"/>
                    <a:pt x="700" y="1088"/>
                  </a:cubicBezTo>
                  <a:cubicBezTo>
                    <a:pt x="599" y="1174"/>
                    <a:pt x="518" y="1226"/>
                    <a:pt x="704" y="1265"/>
                  </a:cubicBezTo>
                  <a:cubicBezTo>
                    <a:pt x="891" y="1303"/>
                    <a:pt x="1227" y="1279"/>
                    <a:pt x="1294" y="1135"/>
                  </a:cubicBezTo>
                  <a:cubicBezTo>
                    <a:pt x="1361" y="991"/>
                    <a:pt x="1361" y="991"/>
                    <a:pt x="1361" y="9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18F30E3-0178-42E5-9BA5-48DAA3873C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441" y="6047989"/>
              <a:ext cx="953771" cy="829574"/>
            </a:xfrm>
            <a:custGeom>
              <a:avLst/>
              <a:gdLst>
                <a:gd name="T0" fmla="*/ 0 w 1279"/>
                <a:gd name="T1" fmla="*/ 0 h 1111"/>
                <a:gd name="T2" fmla="*/ 1121 w 1279"/>
                <a:gd name="T3" fmla="*/ 689 h 1111"/>
                <a:gd name="T4" fmla="*/ 1217 w 1279"/>
                <a:gd name="T5" fmla="*/ 1039 h 1111"/>
                <a:gd name="T6" fmla="*/ 1217 w 1279"/>
                <a:gd name="T7" fmla="*/ 1111 h 1111"/>
                <a:gd name="T8" fmla="*/ 1054 w 1279"/>
                <a:gd name="T9" fmla="*/ 833 h 1111"/>
                <a:gd name="T10" fmla="*/ 0 w 1279"/>
                <a:gd name="T11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9" h="1111">
                  <a:moveTo>
                    <a:pt x="0" y="0"/>
                  </a:moveTo>
                  <a:cubicBezTo>
                    <a:pt x="0" y="0"/>
                    <a:pt x="1006" y="325"/>
                    <a:pt x="1121" y="689"/>
                  </a:cubicBezTo>
                  <a:cubicBezTo>
                    <a:pt x="1121" y="689"/>
                    <a:pt x="1116" y="852"/>
                    <a:pt x="1217" y="1039"/>
                  </a:cubicBezTo>
                  <a:cubicBezTo>
                    <a:pt x="1217" y="1111"/>
                    <a:pt x="1217" y="1111"/>
                    <a:pt x="1217" y="1111"/>
                  </a:cubicBezTo>
                  <a:cubicBezTo>
                    <a:pt x="1217" y="1111"/>
                    <a:pt x="1111" y="867"/>
                    <a:pt x="1054" y="833"/>
                  </a:cubicBezTo>
                  <a:cubicBezTo>
                    <a:pt x="1054" y="833"/>
                    <a:pt x="1279" y="5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03">
              <a:extLst>
                <a:ext uri="{FF2B5EF4-FFF2-40B4-BE49-F238E27FC236}">
                  <a16:creationId xmlns:a16="http://schemas.microsoft.com/office/drawing/2014/main" id="{153FBCFE-449D-4344-969F-6445341EB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806" y="7246174"/>
              <a:ext cx="265114" cy="214957"/>
            </a:xfrm>
            <a:custGeom>
              <a:avLst/>
              <a:gdLst>
                <a:gd name="T0" fmla="*/ 211 w 355"/>
                <a:gd name="T1" fmla="*/ 275 h 288"/>
                <a:gd name="T2" fmla="*/ 94 w 355"/>
                <a:gd name="T3" fmla="*/ 201 h 288"/>
                <a:gd name="T4" fmla="*/ 206 w 355"/>
                <a:gd name="T5" fmla="*/ 275 h 288"/>
                <a:gd name="T6" fmla="*/ 183 w 355"/>
                <a:gd name="T7" fmla="*/ 273 h 288"/>
                <a:gd name="T8" fmla="*/ 94 w 355"/>
                <a:gd name="T9" fmla="*/ 288 h 288"/>
                <a:gd name="T10" fmla="*/ 355 w 355"/>
                <a:gd name="T11" fmla="*/ 288 h 288"/>
                <a:gd name="T12" fmla="*/ 336 w 355"/>
                <a:gd name="T13" fmla="*/ 264 h 288"/>
                <a:gd name="T14" fmla="*/ 312 w 355"/>
                <a:gd name="T15" fmla="*/ 262 h 288"/>
                <a:gd name="T16" fmla="*/ 295 w 355"/>
                <a:gd name="T17" fmla="*/ 201 h 288"/>
                <a:gd name="T18" fmla="*/ 267 w 355"/>
                <a:gd name="T19" fmla="*/ 268 h 288"/>
                <a:gd name="T20" fmla="*/ 246 w 355"/>
                <a:gd name="T21" fmla="*/ 272 h 288"/>
                <a:gd name="T22" fmla="*/ 94 w 355"/>
                <a:gd name="T23" fmla="*/ 6 h 288"/>
                <a:gd name="T24" fmla="*/ 233 w 355"/>
                <a:gd name="T25" fmla="*/ 273 h 288"/>
                <a:gd name="T26" fmla="*/ 211 w 355"/>
                <a:gd name="T27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5" h="288">
                  <a:moveTo>
                    <a:pt x="211" y="275"/>
                  </a:moveTo>
                  <a:cubicBezTo>
                    <a:pt x="197" y="252"/>
                    <a:pt x="153" y="193"/>
                    <a:pt x="94" y="201"/>
                  </a:cubicBezTo>
                  <a:cubicBezTo>
                    <a:pt x="31" y="209"/>
                    <a:pt x="165" y="251"/>
                    <a:pt x="206" y="275"/>
                  </a:cubicBezTo>
                  <a:cubicBezTo>
                    <a:pt x="197" y="276"/>
                    <a:pt x="189" y="275"/>
                    <a:pt x="183" y="273"/>
                  </a:cubicBezTo>
                  <a:cubicBezTo>
                    <a:pt x="156" y="263"/>
                    <a:pt x="109" y="282"/>
                    <a:pt x="94" y="288"/>
                  </a:cubicBezTo>
                  <a:cubicBezTo>
                    <a:pt x="355" y="288"/>
                    <a:pt x="355" y="288"/>
                    <a:pt x="355" y="288"/>
                  </a:cubicBezTo>
                  <a:cubicBezTo>
                    <a:pt x="353" y="282"/>
                    <a:pt x="348" y="272"/>
                    <a:pt x="336" y="264"/>
                  </a:cubicBezTo>
                  <a:cubicBezTo>
                    <a:pt x="332" y="262"/>
                    <a:pt x="323" y="261"/>
                    <a:pt x="312" y="262"/>
                  </a:cubicBezTo>
                  <a:cubicBezTo>
                    <a:pt x="328" y="244"/>
                    <a:pt x="338" y="185"/>
                    <a:pt x="295" y="201"/>
                  </a:cubicBezTo>
                  <a:cubicBezTo>
                    <a:pt x="264" y="212"/>
                    <a:pt x="264" y="247"/>
                    <a:pt x="267" y="268"/>
                  </a:cubicBezTo>
                  <a:cubicBezTo>
                    <a:pt x="260" y="269"/>
                    <a:pt x="253" y="271"/>
                    <a:pt x="246" y="272"/>
                  </a:cubicBezTo>
                  <a:cubicBezTo>
                    <a:pt x="233" y="205"/>
                    <a:pt x="187" y="11"/>
                    <a:pt x="94" y="6"/>
                  </a:cubicBezTo>
                  <a:cubicBezTo>
                    <a:pt x="0" y="0"/>
                    <a:pt x="174" y="207"/>
                    <a:pt x="233" y="273"/>
                  </a:cubicBezTo>
                  <a:cubicBezTo>
                    <a:pt x="225" y="274"/>
                    <a:pt x="218" y="275"/>
                    <a:pt x="211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D94C6AAB-029F-4455-B1CD-37DF0CFEC398}"/>
              </a:ext>
            </a:extLst>
          </p:cNvPr>
          <p:cNvSpPr txBox="1"/>
          <p:nvPr/>
        </p:nvSpPr>
        <p:spPr>
          <a:xfrm>
            <a:off x="4988463" y="5403810"/>
            <a:ext cx="19702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dirty="0">
                <a:solidFill>
                  <a:schemeClr val="bg1"/>
                </a:solidFill>
              </a:rPr>
              <a:t>¥498.00/</a:t>
            </a:r>
            <a:r>
              <a:rPr lang="zh-CN" altLang="en-US" dirty="0">
                <a:solidFill>
                  <a:schemeClr val="bg1"/>
                </a:solidFill>
              </a:rPr>
              <a:t>年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724E008-D14B-4155-8446-BF38B0844760}"/>
              </a:ext>
            </a:extLst>
          </p:cNvPr>
          <p:cNvSpPr txBox="1"/>
          <p:nvPr/>
        </p:nvSpPr>
        <p:spPr>
          <a:xfrm>
            <a:off x="4776477" y="5813871"/>
            <a:ext cx="2394260" cy="275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nn-NO" altLang="zh-CN" dirty="0">
                <a:solidFill>
                  <a:schemeClr val="bg1"/>
                </a:solidFill>
              </a:rPr>
              <a:t>Microsoft 365 </a:t>
            </a:r>
            <a:r>
              <a:rPr lang="zh-CN" altLang="nn-NO" dirty="0">
                <a:solidFill>
                  <a:schemeClr val="bg1"/>
                </a:solidFill>
              </a:rPr>
              <a:t>家庭版 </a:t>
            </a:r>
            <a:r>
              <a:rPr lang="nn-NO" altLang="zh-CN" dirty="0">
                <a:solidFill>
                  <a:schemeClr val="bg1"/>
                </a:solidFill>
              </a:rPr>
              <a:t>- 1</a:t>
            </a:r>
            <a:r>
              <a:rPr lang="zh-CN" altLang="nn-NO" dirty="0">
                <a:solidFill>
                  <a:schemeClr val="bg1"/>
                </a:solidFill>
              </a:rPr>
              <a:t>年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B34843BF-5B12-41B0-9F23-61B66B6C0314}"/>
              </a:ext>
            </a:extLst>
          </p:cNvPr>
          <p:cNvSpPr txBox="1"/>
          <p:nvPr/>
        </p:nvSpPr>
        <p:spPr>
          <a:xfrm>
            <a:off x="8742901" y="5403810"/>
            <a:ext cx="19702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dirty="0">
                <a:solidFill>
                  <a:schemeClr val="bg1"/>
                </a:solidFill>
              </a:rPr>
              <a:t>¥398.00/</a:t>
            </a:r>
            <a:r>
              <a:rPr lang="zh-CN" altLang="en-US" dirty="0">
                <a:solidFill>
                  <a:schemeClr val="bg1"/>
                </a:solidFill>
              </a:rPr>
              <a:t>年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B18478A7-F526-44E6-926C-F8395ED31111}"/>
              </a:ext>
            </a:extLst>
          </p:cNvPr>
          <p:cNvSpPr txBox="1"/>
          <p:nvPr/>
        </p:nvSpPr>
        <p:spPr>
          <a:xfrm>
            <a:off x="8530915" y="5813871"/>
            <a:ext cx="2394260" cy="275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nn-NO" altLang="zh-CN" dirty="0">
                <a:solidFill>
                  <a:schemeClr val="bg1"/>
                </a:solidFill>
              </a:rPr>
              <a:t>Microsoft 365 </a:t>
            </a:r>
            <a:r>
              <a:rPr lang="zh-CN" altLang="en-US" dirty="0">
                <a:solidFill>
                  <a:schemeClr val="bg1"/>
                </a:solidFill>
              </a:rPr>
              <a:t>个人版 </a:t>
            </a:r>
            <a:r>
              <a:rPr lang="en-US" altLang="zh-CN" dirty="0">
                <a:solidFill>
                  <a:schemeClr val="bg1"/>
                </a:solidFill>
              </a:rPr>
              <a:t>- 1</a:t>
            </a:r>
            <a:r>
              <a:rPr lang="zh-CN" altLang="en-US" dirty="0">
                <a:solidFill>
                  <a:schemeClr val="bg1"/>
                </a:solidFill>
              </a:rPr>
              <a:t>年</a:t>
            </a: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5ACCB386-76D4-4711-8873-89EE85DB6C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793" y="1801585"/>
            <a:ext cx="2166730" cy="2166728"/>
          </a:xfrm>
          <a:prstGeom prst="rect">
            <a:avLst/>
          </a:prstGeom>
          <a:effectLst>
            <a:outerShdw blurRad="190500" dist="63500" dir="5400000" algn="t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1A180BE9-80B6-4B7A-97D6-4A51D71744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604" y="1801585"/>
            <a:ext cx="2191974" cy="2191974"/>
          </a:xfrm>
          <a:prstGeom prst="rect">
            <a:avLst/>
          </a:prstGeom>
          <a:effectLst>
            <a:outerShdw blurRad="190500" dist="63500" dir="5400000" algn="t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A66EB3B-C70B-4F09-9CE6-4B8964C8AB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456" y="1801585"/>
            <a:ext cx="2169559" cy="2169559"/>
          </a:xfrm>
          <a:prstGeom prst="rect">
            <a:avLst/>
          </a:prstGeom>
          <a:effectLst>
            <a:outerShdw blurRad="190500" dist="63500" dir="5400000" algn="t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7F902B59-FB88-4E0E-8784-DFD11A12852A}"/>
              </a:ext>
            </a:extLst>
          </p:cNvPr>
          <p:cNvSpPr txBox="1"/>
          <p:nvPr/>
        </p:nvSpPr>
        <p:spPr>
          <a:xfrm>
            <a:off x="1251715" y="5403810"/>
            <a:ext cx="197028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en-US" altLang="zh-CN" dirty="0">
                <a:solidFill>
                  <a:schemeClr val="bg1"/>
                </a:solidFill>
              </a:rPr>
              <a:t>¥798.00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09D95129-F661-4BDE-837F-1A9BD2BA6697}"/>
              </a:ext>
            </a:extLst>
          </p:cNvPr>
          <p:cNvSpPr txBox="1"/>
          <p:nvPr/>
        </p:nvSpPr>
        <p:spPr>
          <a:xfrm>
            <a:off x="1039729" y="5813871"/>
            <a:ext cx="2394260" cy="275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nn-NO" altLang="zh-CN" dirty="0">
                <a:solidFill>
                  <a:schemeClr val="bg1"/>
                </a:solidFill>
              </a:rPr>
              <a:t>Office </a:t>
            </a:r>
            <a:r>
              <a:rPr lang="zh-CN" altLang="en-US" dirty="0">
                <a:solidFill>
                  <a:schemeClr val="bg1"/>
                </a:solidFill>
              </a:rPr>
              <a:t>家庭和学生版 </a:t>
            </a:r>
            <a:r>
              <a:rPr lang="en-US" altLang="zh-CN" dirty="0">
                <a:solidFill>
                  <a:schemeClr val="bg1"/>
                </a:solidFill>
              </a:rPr>
              <a:t>2021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46FFE14B-4C1F-4EFD-B570-0EC5AE73090C}"/>
              </a:ext>
            </a:extLst>
          </p:cNvPr>
          <p:cNvSpPr/>
          <p:nvPr/>
        </p:nvSpPr>
        <p:spPr>
          <a:xfrm rot="19902258">
            <a:off x="634687" y="2325075"/>
            <a:ext cx="121276" cy="121276"/>
          </a:xfrm>
          <a:prstGeom prst="ellipse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>
                  <a:alpha val="2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7277ED45-EF48-48F7-B3C2-A2E463660A00}"/>
              </a:ext>
            </a:extLst>
          </p:cNvPr>
          <p:cNvSpPr/>
          <p:nvPr/>
        </p:nvSpPr>
        <p:spPr>
          <a:xfrm rot="19902258">
            <a:off x="3405760" y="1496878"/>
            <a:ext cx="267900" cy="267900"/>
          </a:xfrm>
          <a:prstGeom prst="ellipse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F8238FC3-4851-4088-A148-F8B05B2AFD5C}"/>
              </a:ext>
            </a:extLst>
          </p:cNvPr>
          <p:cNvSpPr/>
          <p:nvPr/>
        </p:nvSpPr>
        <p:spPr>
          <a:xfrm rot="19902258">
            <a:off x="4292637" y="2469825"/>
            <a:ext cx="161209" cy="161209"/>
          </a:xfrm>
          <a:prstGeom prst="ellipse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642CAC18-B2D0-4714-B511-6166D8933723}"/>
              </a:ext>
            </a:extLst>
          </p:cNvPr>
          <p:cNvSpPr/>
          <p:nvPr/>
        </p:nvSpPr>
        <p:spPr>
          <a:xfrm rot="19902258">
            <a:off x="6110826" y="1118916"/>
            <a:ext cx="168211" cy="168211"/>
          </a:xfrm>
          <a:prstGeom prst="ellipse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>
                  <a:alpha val="15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9DF7763A-9795-4590-8CF6-030D51E7FDF3}"/>
              </a:ext>
            </a:extLst>
          </p:cNvPr>
          <p:cNvSpPr/>
          <p:nvPr/>
        </p:nvSpPr>
        <p:spPr>
          <a:xfrm rot="19902258">
            <a:off x="8007652" y="2187242"/>
            <a:ext cx="156110" cy="156110"/>
          </a:xfrm>
          <a:prstGeom prst="ellipse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6" name="椭圆 35">
            <a:extLst>
              <a:ext uri="{FF2B5EF4-FFF2-40B4-BE49-F238E27FC236}">
                <a16:creationId xmlns:a16="http://schemas.microsoft.com/office/drawing/2014/main" id="{42F2CA35-3FAA-4767-BBE4-4B58FCE855C8}"/>
              </a:ext>
            </a:extLst>
          </p:cNvPr>
          <p:cNvSpPr/>
          <p:nvPr/>
        </p:nvSpPr>
        <p:spPr>
          <a:xfrm rot="19902258">
            <a:off x="10055981" y="1109063"/>
            <a:ext cx="181947" cy="181947"/>
          </a:xfrm>
          <a:prstGeom prst="ellipse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>
                  <a:alpha val="10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0CFFCE02-591F-4DE1-986F-A60BA663C818}"/>
              </a:ext>
            </a:extLst>
          </p:cNvPr>
          <p:cNvSpPr/>
          <p:nvPr/>
        </p:nvSpPr>
        <p:spPr>
          <a:xfrm rot="19902258">
            <a:off x="11165111" y="2100930"/>
            <a:ext cx="185429" cy="185429"/>
          </a:xfrm>
          <a:prstGeom prst="ellipse">
            <a:avLst/>
          </a:prstGeom>
          <a:gradFill>
            <a:gsLst>
              <a:gs pos="0">
                <a:schemeClr val="accent2">
                  <a:alpha val="0"/>
                </a:schemeClr>
              </a:gs>
              <a:gs pos="100000">
                <a:schemeClr val="accent1">
                  <a:alpha val="19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17825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3B6BAE2F-74B1-46F3-93A1-99397C3CE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7772" y="1228091"/>
            <a:ext cx="1346879" cy="705642"/>
          </a:xfrm>
        </p:spPr>
        <p:txBody>
          <a:bodyPr/>
          <a:lstStyle/>
          <a:p>
            <a:r>
              <a:rPr lang="zh-CN" altLang="en-US"/>
              <a:t>目录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BEF1E4-EC4E-4B05-B654-1E22B1AF58D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554561" y="2717256"/>
            <a:ext cx="1529759" cy="276999"/>
          </a:xfrm>
        </p:spPr>
        <p:txBody>
          <a:bodyPr/>
          <a:lstStyle/>
          <a:p>
            <a:r>
              <a:rPr lang="en-US" altLang="zh-CN"/>
              <a:t>CONTENTS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462BEF5-2913-4AFD-BA25-F2BCD1DEE0C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080375" y="977629"/>
            <a:ext cx="1686832" cy="446020"/>
          </a:xfrm>
        </p:spPr>
        <p:txBody>
          <a:bodyPr/>
          <a:lstStyle/>
          <a:p>
            <a:r>
              <a:rPr lang="zh-CN" altLang="en-US"/>
              <a:t>活动定位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DF8A709-788F-43B3-B11A-188BD1C0024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70850" y="1396729"/>
            <a:ext cx="1660525" cy="258532"/>
          </a:xfrm>
        </p:spPr>
        <p:txBody>
          <a:bodyPr/>
          <a:lstStyle/>
          <a:p>
            <a:r>
              <a:rPr lang="en-US" altLang="zh-CN"/>
              <a:t>Activities positioning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744B1250-369A-4A3B-8A90-CA7625E0A4E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US" altLang="zh-CN"/>
              <a:t>01</a:t>
            </a:r>
            <a:endParaRPr lang="zh-CN" altLang="en-US"/>
          </a:p>
        </p:txBody>
      </p:sp>
      <p:sp>
        <p:nvSpPr>
          <p:cNvPr id="7" name="文本占位符 6">
            <a:extLst>
              <a:ext uri="{FF2B5EF4-FFF2-40B4-BE49-F238E27FC236}">
                <a16:creationId xmlns:a16="http://schemas.microsoft.com/office/drawing/2014/main" id="{3974FAF1-1467-48E3-96A9-0DD7E93C5B2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altLang="zh-CN"/>
              <a:t>02</a:t>
            </a:r>
            <a:endParaRPr lang="zh-CN" altLang="en-US"/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07CA24EE-A9B7-49C0-8F33-AEBBB665BB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zh-CN"/>
              <a:t>03</a:t>
            </a:r>
            <a:endParaRPr lang="zh-CN" altLang="en-US"/>
          </a:p>
        </p:txBody>
      </p:sp>
      <p:sp>
        <p:nvSpPr>
          <p:cNvPr id="9" name="文本占位符 8">
            <a:extLst>
              <a:ext uri="{FF2B5EF4-FFF2-40B4-BE49-F238E27FC236}">
                <a16:creationId xmlns:a16="http://schemas.microsoft.com/office/drawing/2014/main" id="{C5F3EC3A-4960-4952-9619-4A8E532DF67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altLang="zh-CN"/>
              <a:t>04</a:t>
            </a:r>
            <a:endParaRPr lang="zh-CN" altLang="en-US"/>
          </a:p>
        </p:txBody>
      </p:sp>
      <p:sp>
        <p:nvSpPr>
          <p:cNvPr id="10" name="文本占位符 9">
            <a:extLst>
              <a:ext uri="{FF2B5EF4-FFF2-40B4-BE49-F238E27FC236}">
                <a16:creationId xmlns:a16="http://schemas.microsoft.com/office/drawing/2014/main" id="{930C6059-0320-4998-9C11-32F4C590D5E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0375" y="2406379"/>
            <a:ext cx="1686832" cy="446020"/>
          </a:xfrm>
        </p:spPr>
        <p:txBody>
          <a:bodyPr/>
          <a:lstStyle/>
          <a:p>
            <a:r>
              <a:rPr lang="zh-CN" altLang="en-US"/>
              <a:t>活动形式</a:t>
            </a:r>
          </a:p>
        </p:txBody>
      </p:sp>
      <p:sp>
        <p:nvSpPr>
          <p:cNvPr id="11" name="文本占位符 10">
            <a:extLst>
              <a:ext uri="{FF2B5EF4-FFF2-40B4-BE49-F238E27FC236}">
                <a16:creationId xmlns:a16="http://schemas.microsoft.com/office/drawing/2014/main" id="{B00622E1-F817-41D7-AEC0-FA590897502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070850" y="2825479"/>
            <a:ext cx="1660525" cy="258532"/>
          </a:xfrm>
        </p:spPr>
        <p:txBody>
          <a:bodyPr/>
          <a:lstStyle/>
          <a:p>
            <a:r>
              <a:rPr lang="en-US" altLang="zh-CN"/>
              <a:t>Activity form</a:t>
            </a:r>
          </a:p>
        </p:txBody>
      </p:sp>
      <p:sp>
        <p:nvSpPr>
          <p:cNvPr id="12" name="文本占位符 11">
            <a:extLst>
              <a:ext uri="{FF2B5EF4-FFF2-40B4-BE49-F238E27FC236}">
                <a16:creationId xmlns:a16="http://schemas.microsoft.com/office/drawing/2014/main" id="{5FD49904-6CF9-45F1-9DEA-6AD42869AF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080375" y="3797029"/>
            <a:ext cx="1686832" cy="446020"/>
          </a:xfrm>
        </p:spPr>
        <p:txBody>
          <a:bodyPr/>
          <a:lstStyle/>
          <a:p>
            <a:r>
              <a:rPr lang="zh-CN" altLang="en-US"/>
              <a:t>活动预算</a:t>
            </a:r>
          </a:p>
        </p:txBody>
      </p:sp>
      <p:sp>
        <p:nvSpPr>
          <p:cNvPr id="13" name="文本占位符 12">
            <a:extLst>
              <a:ext uri="{FF2B5EF4-FFF2-40B4-BE49-F238E27FC236}">
                <a16:creationId xmlns:a16="http://schemas.microsoft.com/office/drawing/2014/main" id="{7649225B-B1C7-48B3-9188-56FDD9B2EFC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8070850" y="4216129"/>
            <a:ext cx="1660525" cy="258532"/>
          </a:xfrm>
        </p:spPr>
        <p:txBody>
          <a:bodyPr/>
          <a:lstStyle/>
          <a:p>
            <a:r>
              <a:rPr lang="en-US" altLang="zh-CN"/>
              <a:t>Activity budget</a:t>
            </a:r>
          </a:p>
        </p:txBody>
      </p:sp>
      <p:sp>
        <p:nvSpPr>
          <p:cNvPr id="14" name="文本占位符 13">
            <a:extLst>
              <a:ext uri="{FF2B5EF4-FFF2-40B4-BE49-F238E27FC236}">
                <a16:creationId xmlns:a16="http://schemas.microsoft.com/office/drawing/2014/main" id="{B36AEB77-9222-42E8-8C78-84A58AFE40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80375" y="5216254"/>
            <a:ext cx="1686832" cy="446020"/>
          </a:xfrm>
        </p:spPr>
        <p:txBody>
          <a:bodyPr/>
          <a:lstStyle/>
          <a:p>
            <a:r>
              <a:rPr lang="zh-CN" altLang="en-US"/>
              <a:t>活动推广</a:t>
            </a: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DA4C50BE-260E-4CAE-967E-B911FD8A2C7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070850" y="5635354"/>
            <a:ext cx="1660525" cy="258532"/>
          </a:xfrm>
        </p:spPr>
        <p:txBody>
          <a:bodyPr/>
          <a:lstStyle/>
          <a:p>
            <a:r>
              <a:rPr lang="en-US" altLang="zh-CN"/>
              <a:t>Activities to promote</a:t>
            </a:r>
          </a:p>
        </p:txBody>
      </p:sp>
    </p:spTree>
    <p:extLst>
      <p:ext uri="{BB962C8B-B14F-4D97-AF65-F5344CB8AC3E}">
        <p14:creationId xmlns:p14="http://schemas.microsoft.com/office/powerpoint/2010/main" val="38241584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>
            <a:extLst>
              <a:ext uri="{FF2B5EF4-FFF2-40B4-BE49-F238E27FC236}">
                <a16:creationId xmlns:a16="http://schemas.microsoft.com/office/drawing/2014/main" id="{274BA47D-804F-46FB-B787-316813F6F948}"/>
              </a:ext>
            </a:extLst>
          </p:cNvPr>
          <p:cNvSpPr/>
          <p:nvPr/>
        </p:nvSpPr>
        <p:spPr>
          <a:xfrm>
            <a:off x="0" y="5770179"/>
            <a:ext cx="12192000" cy="1087820"/>
          </a:xfrm>
          <a:prstGeom prst="rect">
            <a:avLst/>
          </a:prstGeom>
          <a:gradFill>
            <a:gsLst>
              <a:gs pos="0">
                <a:schemeClr val="accent2"/>
              </a:gs>
              <a:gs pos="65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7AFCD2E-1E6D-435C-AD79-19A2ABA0AEE3}"/>
              </a:ext>
            </a:extLst>
          </p:cNvPr>
          <p:cNvSpPr txBox="1"/>
          <p:nvPr/>
        </p:nvSpPr>
        <p:spPr>
          <a:xfrm>
            <a:off x="612131" y="434389"/>
            <a:ext cx="2512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员工奖励费用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08FFA781-0D68-4EB8-B742-985D642734CE}"/>
              </a:ext>
            </a:extLst>
          </p:cNvPr>
          <p:cNvSpPr txBox="1"/>
          <p:nvPr/>
        </p:nvSpPr>
        <p:spPr>
          <a:xfrm>
            <a:off x="612129" y="899080"/>
            <a:ext cx="23977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Employee incentive fee</a:t>
            </a:r>
          </a:p>
        </p:txBody>
      </p:sp>
      <p:graphicFrame>
        <p:nvGraphicFramePr>
          <p:cNvPr id="6" name="表格 44">
            <a:extLst>
              <a:ext uri="{FF2B5EF4-FFF2-40B4-BE49-F238E27FC236}">
                <a16:creationId xmlns:a16="http://schemas.microsoft.com/office/drawing/2014/main" id="{FAAD5ADE-167B-4033-B6BE-FBEE188784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382639"/>
              </p:ext>
            </p:extLst>
          </p:nvPr>
        </p:nvGraphicFramePr>
        <p:xfrm>
          <a:off x="695325" y="1938019"/>
          <a:ext cx="10801350" cy="4370706"/>
        </p:xfrm>
        <a:graphic>
          <a:graphicData uri="http://schemas.openxmlformats.org/drawingml/2006/table">
            <a:tbl>
              <a:tblPr firstRow="1" bandRow="1">
                <a:effectLst>
                  <a:outerShdw blurRad="342900" dist="165100" dir="5400000" sx="98000" sy="98000" algn="t" rotWithShape="0">
                    <a:schemeClr val="accent1">
                      <a:alpha val="10000"/>
                    </a:schemeClr>
                  </a:outerShdw>
                  <a:reflection blurRad="127000" stA="77000" endPos="15000" dir="5400000" sy="-100000" algn="bl" rotWithShape="0"/>
                </a:effectLst>
                <a:tableStyleId>{5C22544A-7EE6-4342-B048-85BDC9FD1C3A}</a:tableStyleId>
              </a:tblPr>
              <a:tblGrid>
                <a:gridCol w="2343966">
                  <a:extLst>
                    <a:ext uri="{9D8B030D-6E8A-4147-A177-3AD203B41FA5}">
                      <a16:colId xmlns:a16="http://schemas.microsoft.com/office/drawing/2014/main" val="3796325999"/>
                    </a:ext>
                  </a:extLst>
                </a:gridCol>
                <a:gridCol w="3065418">
                  <a:extLst>
                    <a:ext uri="{9D8B030D-6E8A-4147-A177-3AD203B41FA5}">
                      <a16:colId xmlns:a16="http://schemas.microsoft.com/office/drawing/2014/main" val="478729864"/>
                    </a:ext>
                  </a:extLst>
                </a:gridCol>
                <a:gridCol w="5391966">
                  <a:extLst>
                    <a:ext uri="{9D8B030D-6E8A-4147-A177-3AD203B41FA5}">
                      <a16:colId xmlns:a16="http://schemas.microsoft.com/office/drawing/2014/main" val="2848373223"/>
                    </a:ext>
                  </a:extLst>
                </a:gridCol>
              </a:tblGrid>
              <a:tr h="14778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0" kern="1200">
                          <a:gradFill flip="none" rotWithShape="1">
                            <a:gsLst>
                              <a:gs pos="46000">
                                <a:schemeClr val="accent1"/>
                              </a:gs>
                              <a:gs pos="19000">
                                <a:schemeClr val="accent2"/>
                              </a:gs>
                            </a:gsLst>
                            <a:lin ang="5400000" scaled="0"/>
                          </a:gradFill>
                          <a:latin typeface="+mj-ea"/>
                          <a:ea typeface="+mj-ea"/>
                          <a:cs typeface="+mn-cs"/>
                        </a:rPr>
                        <a:t>基本奖励</a:t>
                      </a:r>
                      <a:endParaRPr lang="zh-CN" altLang="en-US" sz="2400" b="0" kern="1200" dirty="0">
                        <a:gradFill flip="none" rotWithShape="1">
                          <a:gsLst>
                            <a:gs pos="46000">
                              <a:schemeClr val="accent1"/>
                            </a:gs>
                            <a:gs pos="19000">
                              <a:schemeClr val="accent2"/>
                            </a:gs>
                          </a:gsLst>
                          <a:lin ang="5400000" scaled="0"/>
                        </a:gra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5000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元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员工完成自己活动的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KPI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，可以成功解锁奖励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15244"/>
                  </a:ext>
                </a:extLst>
              </a:tr>
              <a:tr h="1477878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0" kern="1200">
                          <a:gradFill flip="none" rotWithShape="1">
                            <a:gsLst>
                              <a:gs pos="46000">
                                <a:schemeClr val="accent1"/>
                              </a:gs>
                              <a:gs pos="19000">
                                <a:schemeClr val="accent2"/>
                              </a:gs>
                            </a:gsLst>
                            <a:lin ang="5400000" scaled="0"/>
                          </a:gradFill>
                          <a:latin typeface="+mj-ea"/>
                          <a:ea typeface="+mj-ea"/>
                          <a:cs typeface="+mn-cs"/>
                        </a:rPr>
                        <a:t>超额奖励</a:t>
                      </a:r>
                      <a:endParaRPr lang="zh-CN" altLang="en-US" sz="2400" b="0" kern="1200" dirty="0">
                        <a:gradFill flip="none" rotWithShape="1">
                          <a:gsLst>
                            <a:gs pos="46000">
                              <a:schemeClr val="accent1"/>
                            </a:gs>
                            <a:gs pos="19000">
                              <a:schemeClr val="accent2"/>
                            </a:gs>
                          </a:gsLst>
                          <a:lin ang="5400000" scaled="0"/>
                        </a:gra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按照百分比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员工超出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KPI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的部分，可以按照每超出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10%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奖励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1000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元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40693"/>
                  </a:ext>
                </a:extLst>
              </a:tr>
              <a:tr h="141495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zh-CN" altLang="en-US" sz="2400" b="0" kern="1200">
                          <a:gradFill flip="none" rotWithShape="1">
                            <a:gsLst>
                              <a:gs pos="46000">
                                <a:schemeClr val="accent1"/>
                              </a:gs>
                              <a:gs pos="19000">
                                <a:schemeClr val="accent2"/>
                              </a:gs>
                            </a:gsLst>
                            <a:lin ang="5400000" scaled="0"/>
                          </a:gradFill>
                          <a:latin typeface="+mj-ea"/>
                          <a:ea typeface="+mj-ea"/>
                          <a:cs typeface="+mn-cs"/>
                        </a:rPr>
                        <a:t>团队奖励</a:t>
                      </a:r>
                      <a:endParaRPr lang="zh-CN" altLang="en-US" sz="2400" b="0" kern="1200" dirty="0">
                        <a:gradFill flip="none" rotWithShape="1">
                          <a:gsLst>
                            <a:gs pos="46000">
                              <a:schemeClr val="accent1"/>
                            </a:gs>
                            <a:gs pos="19000">
                              <a:schemeClr val="accent2"/>
                            </a:gs>
                          </a:gsLst>
                          <a:lin ang="5400000" scaled="0"/>
                        </a:gra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10000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元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整个团队完成既定活动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KPI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，可成功解锁团队奖励</a:t>
                      </a:r>
                      <a:r>
                        <a:rPr lang="en-US" altLang="zh-CN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1</a:t>
                      </a:r>
                      <a:r>
                        <a:rPr lang="zh-CN" altLang="en-US" sz="1600" b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万元</a:t>
                      </a:r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655108"/>
                  </a:ext>
                </a:extLst>
              </a:tr>
            </a:tbl>
          </a:graphicData>
        </a:graphic>
      </p:graphicFrame>
      <p:grpSp>
        <p:nvGrpSpPr>
          <p:cNvPr id="7" name="组合 6">
            <a:extLst>
              <a:ext uri="{FF2B5EF4-FFF2-40B4-BE49-F238E27FC236}">
                <a16:creationId xmlns:a16="http://schemas.microsoft.com/office/drawing/2014/main" id="{802F5310-4BAA-46F2-B899-5AA1681AE209}"/>
              </a:ext>
            </a:extLst>
          </p:cNvPr>
          <p:cNvGrpSpPr/>
          <p:nvPr/>
        </p:nvGrpSpPr>
        <p:grpSpPr>
          <a:xfrm>
            <a:off x="695326" y="1430338"/>
            <a:ext cx="10801349" cy="540000"/>
            <a:chOff x="6306143" y="1409699"/>
            <a:chExt cx="4964206" cy="540000"/>
          </a:xfrm>
        </p:grpSpPr>
        <p:sp>
          <p:nvSpPr>
            <p:cNvPr id="8" name="矩形: 圆顶角 7">
              <a:extLst>
                <a:ext uri="{FF2B5EF4-FFF2-40B4-BE49-F238E27FC236}">
                  <a16:creationId xmlns:a16="http://schemas.microsoft.com/office/drawing/2014/main" id="{A7A18B68-122A-4ECF-832E-DB3A58EF3330}"/>
                </a:ext>
              </a:extLst>
            </p:cNvPr>
            <p:cNvSpPr/>
            <p:nvPr/>
          </p:nvSpPr>
          <p:spPr>
            <a:xfrm>
              <a:off x="6306143" y="1423035"/>
              <a:ext cx="4964206" cy="526415"/>
            </a:xfrm>
            <a:prstGeom prst="round2SameRect">
              <a:avLst/>
            </a:prstGeom>
            <a:gradFill flip="none" rotWithShape="1">
              <a:gsLst>
                <a:gs pos="0">
                  <a:schemeClr val="accent2">
                    <a:lumMod val="90000"/>
                  </a:schemeClr>
                </a:gs>
                <a:gs pos="41000">
                  <a:schemeClr val="accent1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微软雅黑" panose="020B0503020204020204" pitchFamily="34" charset="-122"/>
              </a:endParaRPr>
            </a:p>
          </p:txBody>
        </p: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id="{CC9926FC-6A64-4ACE-BF88-7E7D556532A9}"/>
                </a:ext>
              </a:extLst>
            </p:cNvPr>
            <p:cNvCxnSpPr>
              <a:cxnSpLocks/>
            </p:cNvCxnSpPr>
            <p:nvPr/>
          </p:nvCxnSpPr>
          <p:spPr>
            <a:xfrm>
              <a:off x="7380850" y="1409699"/>
              <a:ext cx="0" cy="540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id="{80363EE7-F45F-4AE0-939D-B7294B0A361A}"/>
                </a:ext>
              </a:extLst>
            </p:cNvPr>
            <p:cNvCxnSpPr>
              <a:cxnSpLocks/>
            </p:cNvCxnSpPr>
            <p:nvPr/>
          </p:nvCxnSpPr>
          <p:spPr>
            <a:xfrm>
              <a:off x="8788246" y="1409699"/>
              <a:ext cx="0" cy="540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F99E024-734F-46FC-BE5C-7765C75F156F}"/>
                </a:ext>
              </a:extLst>
            </p:cNvPr>
            <p:cNvSpPr txBox="1"/>
            <p:nvPr/>
          </p:nvSpPr>
          <p:spPr>
            <a:xfrm>
              <a:off x="6466135" y="1504950"/>
              <a:ext cx="69107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</a:rPr>
                <a:t>项目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id="{D3FBC04D-C9CE-462C-BA7E-7BA077028220}"/>
                </a:ext>
              </a:extLst>
            </p:cNvPr>
            <p:cNvSpPr txBox="1"/>
            <p:nvPr/>
          </p:nvSpPr>
          <p:spPr>
            <a:xfrm>
              <a:off x="7515471" y="1504950"/>
              <a:ext cx="116407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</a:rPr>
                <a:t>金额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2B7C59F-209F-425C-8204-D8F124CE3863}"/>
                </a:ext>
              </a:extLst>
            </p:cNvPr>
            <p:cNvSpPr txBox="1"/>
            <p:nvPr/>
          </p:nvSpPr>
          <p:spPr>
            <a:xfrm>
              <a:off x="9623592" y="1504950"/>
              <a:ext cx="69107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</a:rPr>
                <a:t>说明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316233F-4628-4FC9-8E8F-AA5B9EDBE716}"/>
              </a:ext>
            </a:extLst>
          </p:cNvPr>
          <p:cNvGrpSpPr/>
          <p:nvPr/>
        </p:nvGrpSpPr>
        <p:grpSpPr>
          <a:xfrm rot="382770">
            <a:off x="11637011" y="5727303"/>
            <a:ext cx="770847" cy="1259286"/>
            <a:chOff x="3101310" y="5364566"/>
            <a:chExt cx="1283371" cy="209656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F7024CA6-7FEF-4FD1-81CE-5454D5BB62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177" y="5364566"/>
              <a:ext cx="219734" cy="371000"/>
            </a:xfrm>
            <a:custGeom>
              <a:avLst/>
              <a:gdLst>
                <a:gd name="T0" fmla="*/ 295 w 295"/>
                <a:gd name="T1" fmla="*/ 497 h 497"/>
                <a:gd name="T2" fmla="*/ 112 w 295"/>
                <a:gd name="T3" fmla="*/ 19 h 497"/>
                <a:gd name="T4" fmla="*/ 295 w 295"/>
                <a:gd name="T5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5" h="497">
                  <a:moveTo>
                    <a:pt x="295" y="497"/>
                  </a:moveTo>
                  <a:cubicBezTo>
                    <a:pt x="295" y="497"/>
                    <a:pt x="224" y="0"/>
                    <a:pt x="112" y="19"/>
                  </a:cubicBezTo>
                  <a:cubicBezTo>
                    <a:pt x="0" y="39"/>
                    <a:pt x="295" y="497"/>
                    <a:pt x="295" y="4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AD10B1F7-BA4A-4D56-A634-E440C0CCD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801" y="5526520"/>
              <a:ext cx="617802" cy="494401"/>
            </a:xfrm>
            <a:custGeom>
              <a:avLst/>
              <a:gdLst>
                <a:gd name="T0" fmla="*/ 828 w 828"/>
                <a:gd name="T1" fmla="*/ 662 h 662"/>
                <a:gd name="T2" fmla="*/ 181 w 828"/>
                <a:gd name="T3" fmla="*/ 86 h 662"/>
                <a:gd name="T4" fmla="*/ 828 w 828"/>
                <a:gd name="T5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8" h="662">
                  <a:moveTo>
                    <a:pt x="828" y="662"/>
                  </a:moveTo>
                  <a:cubicBezTo>
                    <a:pt x="828" y="662"/>
                    <a:pt x="363" y="0"/>
                    <a:pt x="181" y="86"/>
                  </a:cubicBezTo>
                  <a:cubicBezTo>
                    <a:pt x="0" y="172"/>
                    <a:pt x="828" y="662"/>
                    <a:pt x="828" y="6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359CB659-169D-45D8-B8A8-AEF9950B8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424" y="6855272"/>
              <a:ext cx="690250" cy="539780"/>
            </a:xfrm>
            <a:custGeom>
              <a:avLst/>
              <a:gdLst>
                <a:gd name="T0" fmla="*/ 854 w 926"/>
                <a:gd name="T1" fmla="*/ 253 h 723"/>
                <a:gd name="T2" fmla="*/ 726 w 926"/>
                <a:gd name="T3" fmla="*/ 4 h 723"/>
                <a:gd name="T4" fmla="*/ 539 w 926"/>
                <a:gd name="T5" fmla="*/ 44 h 723"/>
                <a:gd name="T6" fmla="*/ 712 w 926"/>
                <a:gd name="T7" fmla="*/ 193 h 723"/>
                <a:gd name="T8" fmla="*/ 502 w 926"/>
                <a:gd name="T9" fmla="*/ 51 h 723"/>
                <a:gd name="T10" fmla="*/ 244 w 926"/>
                <a:gd name="T11" fmla="*/ 210 h 723"/>
                <a:gd name="T12" fmla="*/ 462 w 926"/>
                <a:gd name="T13" fmla="*/ 283 h 723"/>
                <a:gd name="T14" fmla="*/ 169 w 926"/>
                <a:gd name="T15" fmla="*/ 277 h 723"/>
                <a:gd name="T16" fmla="*/ 74 w 926"/>
                <a:gd name="T17" fmla="*/ 521 h 723"/>
                <a:gd name="T18" fmla="*/ 257 w 926"/>
                <a:gd name="T19" fmla="*/ 609 h 723"/>
                <a:gd name="T20" fmla="*/ 430 w 926"/>
                <a:gd name="T21" fmla="*/ 457 h 723"/>
                <a:gd name="T22" fmla="*/ 322 w 926"/>
                <a:gd name="T23" fmla="*/ 651 h 723"/>
                <a:gd name="T24" fmla="*/ 598 w 926"/>
                <a:gd name="T25" fmla="*/ 632 h 723"/>
                <a:gd name="T26" fmla="*/ 673 w 926"/>
                <a:gd name="T27" fmla="*/ 416 h 723"/>
                <a:gd name="T28" fmla="*/ 752 w 926"/>
                <a:gd name="T29" fmla="*/ 373 h 723"/>
                <a:gd name="T30" fmla="*/ 658 w 926"/>
                <a:gd name="T31" fmla="*/ 563 h 723"/>
                <a:gd name="T32" fmla="*/ 733 w 926"/>
                <a:gd name="T33" fmla="*/ 624 h 723"/>
                <a:gd name="T34" fmla="*/ 890 w 926"/>
                <a:gd name="T35" fmla="*/ 332 h 723"/>
                <a:gd name="T36" fmla="*/ 854 w 926"/>
                <a:gd name="T37" fmla="*/ 25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6" h="723">
                  <a:moveTo>
                    <a:pt x="854" y="253"/>
                  </a:moveTo>
                  <a:cubicBezTo>
                    <a:pt x="854" y="253"/>
                    <a:pt x="899" y="32"/>
                    <a:pt x="726" y="4"/>
                  </a:cubicBezTo>
                  <a:cubicBezTo>
                    <a:pt x="726" y="4"/>
                    <a:pt x="608" y="0"/>
                    <a:pt x="539" y="44"/>
                  </a:cubicBezTo>
                  <a:cubicBezTo>
                    <a:pt x="539" y="44"/>
                    <a:pt x="735" y="158"/>
                    <a:pt x="712" y="193"/>
                  </a:cubicBezTo>
                  <a:cubicBezTo>
                    <a:pt x="689" y="228"/>
                    <a:pt x="502" y="51"/>
                    <a:pt x="502" y="51"/>
                  </a:cubicBezTo>
                  <a:cubicBezTo>
                    <a:pt x="502" y="51"/>
                    <a:pt x="291" y="143"/>
                    <a:pt x="244" y="210"/>
                  </a:cubicBezTo>
                  <a:cubicBezTo>
                    <a:pt x="244" y="210"/>
                    <a:pt x="493" y="255"/>
                    <a:pt x="462" y="283"/>
                  </a:cubicBezTo>
                  <a:cubicBezTo>
                    <a:pt x="430" y="311"/>
                    <a:pt x="169" y="277"/>
                    <a:pt x="169" y="277"/>
                  </a:cubicBezTo>
                  <a:cubicBezTo>
                    <a:pt x="169" y="277"/>
                    <a:pt x="0" y="413"/>
                    <a:pt x="74" y="521"/>
                  </a:cubicBezTo>
                  <a:cubicBezTo>
                    <a:pt x="147" y="629"/>
                    <a:pt x="231" y="628"/>
                    <a:pt x="257" y="609"/>
                  </a:cubicBezTo>
                  <a:cubicBezTo>
                    <a:pt x="284" y="591"/>
                    <a:pt x="414" y="436"/>
                    <a:pt x="430" y="457"/>
                  </a:cubicBezTo>
                  <a:cubicBezTo>
                    <a:pt x="447" y="478"/>
                    <a:pt x="390" y="609"/>
                    <a:pt x="322" y="651"/>
                  </a:cubicBezTo>
                  <a:cubicBezTo>
                    <a:pt x="322" y="651"/>
                    <a:pt x="534" y="723"/>
                    <a:pt x="598" y="632"/>
                  </a:cubicBezTo>
                  <a:cubicBezTo>
                    <a:pt x="662" y="542"/>
                    <a:pt x="633" y="471"/>
                    <a:pt x="673" y="416"/>
                  </a:cubicBezTo>
                  <a:cubicBezTo>
                    <a:pt x="714" y="361"/>
                    <a:pt x="760" y="335"/>
                    <a:pt x="752" y="373"/>
                  </a:cubicBezTo>
                  <a:cubicBezTo>
                    <a:pt x="743" y="411"/>
                    <a:pt x="659" y="490"/>
                    <a:pt x="658" y="563"/>
                  </a:cubicBezTo>
                  <a:cubicBezTo>
                    <a:pt x="658" y="635"/>
                    <a:pt x="651" y="688"/>
                    <a:pt x="733" y="624"/>
                  </a:cubicBezTo>
                  <a:cubicBezTo>
                    <a:pt x="816" y="560"/>
                    <a:pt x="926" y="412"/>
                    <a:pt x="890" y="332"/>
                  </a:cubicBezTo>
                  <a:cubicBezTo>
                    <a:pt x="854" y="253"/>
                    <a:pt x="854" y="253"/>
                    <a:pt x="854" y="2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D2C8689E-E277-436C-AF8F-7653305785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621" y="6949216"/>
              <a:ext cx="669551" cy="259540"/>
            </a:xfrm>
            <a:custGeom>
              <a:avLst/>
              <a:gdLst>
                <a:gd name="T0" fmla="*/ 0 w 897"/>
                <a:gd name="T1" fmla="*/ 347 h 347"/>
                <a:gd name="T2" fmla="*/ 687 w 897"/>
                <a:gd name="T3" fmla="*/ 127 h 347"/>
                <a:gd name="T4" fmla="*/ 867 w 897"/>
                <a:gd name="T5" fmla="*/ 212 h 347"/>
                <a:gd name="T6" fmla="*/ 897 w 897"/>
                <a:gd name="T7" fmla="*/ 238 h 347"/>
                <a:gd name="T8" fmla="*/ 723 w 897"/>
                <a:gd name="T9" fmla="*/ 206 h 347"/>
                <a:gd name="T10" fmla="*/ 0 w 897"/>
                <a:gd name="T11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7" h="347">
                  <a:moveTo>
                    <a:pt x="0" y="347"/>
                  </a:moveTo>
                  <a:cubicBezTo>
                    <a:pt x="0" y="347"/>
                    <a:pt x="495" y="45"/>
                    <a:pt x="687" y="127"/>
                  </a:cubicBezTo>
                  <a:cubicBezTo>
                    <a:pt x="687" y="127"/>
                    <a:pt x="753" y="187"/>
                    <a:pt x="867" y="212"/>
                  </a:cubicBezTo>
                  <a:cubicBezTo>
                    <a:pt x="897" y="238"/>
                    <a:pt x="897" y="238"/>
                    <a:pt x="897" y="238"/>
                  </a:cubicBezTo>
                  <a:cubicBezTo>
                    <a:pt x="897" y="238"/>
                    <a:pt x="758" y="194"/>
                    <a:pt x="723" y="206"/>
                  </a:cubicBezTo>
                  <a:cubicBezTo>
                    <a:pt x="723" y="206"/>
                    <a:pt x="672" y="0"/>
                    <a:pt x="0" y="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9FC8974F-37E0-4DB1-B540-827F518799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310" y="5822683"/>
              <a:ext cx="1283371" cy="972083"/>
            </a:xfrm>
            <a:custGeom>
              <a:avLst/>
              <a:gdLst>
                <a:gd name="T0" fmla="*/ 1361 w 1720"/>
                <a:gd name="T1" fmla="*/ 991 h 1303"/>
                <a:gd name="T2" fmla="*/ 1552 w 1720"/>
                <a:gd name="T3" fmla="*/ 517 h 1303"/>
                <a:gd name="T4" fmla="*/ 1275 w 1720"/>
                <a:gd name="T5" fmla="*/ 306 h 1303"/>
                <a:gd name="T6" fmla="*/ 1275 w 1720"/>
                <a:gd name="T7" fmla="*/ 723 h 1303"/>
                <a:gd name="T8" fmla="*/ 1222 w 1720"/>
                <a:gd name="T9" fmla="*/ 263 h 1303"/>
                <a:gd name="T10" fmla="*/ 695 w 1720"/>
                <a:gd name="T11" fmla="*/ 96 h 1303"/>
                <a:gd name="T12" fmla="*/ 853 w 1720"/>
                <a:gd name="T13" fmla="*/ 484 h 1303"/>
                <a:gd name="T14" fmla="*/ 513 w 1720"/>
                <a:gd name="T15" fmla="*/ 72 h 1303"/>
                <a:gd name="T16" fmla="*/ 62 w 1720"/>
                <a:gd name="T17" fmla="*/ 230 h 1303"/>
                <a:gd name="T18" fmla="*/ 158 w 1720"/>
                <a:gd name="T19" fmla="*/ 589 h 1303"/>
                <a:gd name="T20" fmla="*/ 575 w 1720"/>
                <a:gd name="T21" fmla="*/ 647 h 1303"/>
                <a:gd name="T22" fmla="*/ 177 w 1720"/>
                <a:gd name="T23" fmla="*/ 728 h 1303"/>
                <a:gd name="T24" fmla="*/ 532 w 1720"/>
                <a:gd name="T25" fmla="*/ 1087 h 1303"/>
                <a:gd name="T26" fmla="*/ 920 w 1720"/>
                <a:gd name="T27" fmla="*/ 934 h 1303"/>
                <a:gd name="T28" fmla="*/ 1073 w 1720"/>
                <a:gd name="T29" fmla="*/ 991 h 1303"/>
                <a:gd name="T30" fmla="*/ 700 w 1720"/>
                <a:gd name="T31" fmla="*/ 1088 h 1303"/>
                <a:gd name="T32" fmla="*/ 704 w 1720"/>
                <a:gd name="T33" fmla="*/ 1265 h 1303"/>
                <a:gd name="T34" fmla="*/ 1294 w 1720"/>
                <a:gd name="T35" fmla="*/ 1135 h 1303"/>
                <a:gd name="T36" fmla="*/ 1361 w 1720"/>
                <a:gd name="T37" fmla="*/ 991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0" h="1303">
                  <a:moveTo>
                    <a:pt x="1361" y="991"/>
                  </a:moveTo>
                  <a:cubicBezTo>
                    <a:pt x="1361" y="991"/>
                    <a:pt x="1720" y="790"/>
                    <a:pt x="1552" y="517"/>
                  </a:cubicBezTo>
                  <a:cubicBezTo>
                    <a:pt x="1552" y="517"/>
                    <a:pt x="1418" y="349"/>
                    <a:pt x="1275" y="306"/>
                  </a:cubicBezTo>
                  <a:cubicBezTo>
                    <a:pt x="1275" y="306"/>
                    <a:pt x="1351" y="714"/>
                    <a:pt x="1275" y="723"/>
                  </a:cubicBezTo>
                  <a:cubicBezTo>
                    <a:pt x="1198" y="733"/>
                    <a:pt x="1222" y="263"/>
                    <a:pt x="1222" y="263"/>
                  </a:cubicBezTo>
                  <a:cubicBezTo>
                    <a:pt x="1222" y="263"/>
                    <a:pt x="843" y="81"/>
                    <a:pt x="695" y="96"/>
                  </a:cubicBezTo>
                  <a:cubicBezTo>
                    <a:pt x="695" y="96"/>
                    <a:pt x="930" y="493"/>
                    <a:pt x="853" y="484"/>
                  </a:cubicBezTo>
                  <a:cubicBezTo>
                    <a:pt x="776" y="474"/>
                    <a:pt x="513" y="72"/>
                    <a:pt x="513" y="72"/>
                  </a:cubicBezTo>
                  <a:cubicBezTo>
                    <a:pt x="513" y="72"/>
                    <a:pt x="125" y="0"/>
                    <a:pt x="62" y="230"/>
                  </a:cubicBezTo>
                  <a:cubicBezTo>
                    <a:pt x="0" y="460"/>
                    <a:pt x="101" y="575"/>
                    <a:pt x="158" y="589"/>
                  </a:cubicBezTo>
                  <a:cubicBezTo>
                    <a:pt x="216" y="603"/>
                    <a:pt x="585" y="599"/>
                    <a:pt x="575" y="647"/>
                  </a:cubicBezTo>
                  <a:cubicBezTo>
                    <a:pt x="566" y="694"/>
                    <a:pt x="316" y="771"/>
                    <a:pt x="177" y="728"/>
                  </a:cubicBezTo>
                  <a:cubicBezTo>
                    <a:pt x="177" y="728"/>
                    <a:pt x="331" y="1106"/>
                    <a:pt x="532" y="1087"/>
                  </a:cubicBezTo>
                  <a:cubicBezTo>
                    <a:pt x="733" y="1068"/>
                    <a:pt x="795" y="944"/>
                    <a:pt x="920" y="934"/>
                  </a:cubicBezTo>
                  <a:cubicBezTo>
                    <a:pt x="1045" y="924"/>
                    <a:pt x="1136" y="958"/>
                    <a:pt x="1073" y="991"/>
                  </a:cubicBezTo>
                  <a:cubicBezTo>
                    <a:pt x="1011" y="1025"/>
                    <a:pt x="800" y="1002"/>
                    <a:pt x="700" y="1088"/>
                  </a:cubicBezTo>
                  <a:cubicBezTo>
                    <a:pt x="599" y="1174"/>
                    <a:pt x="518" y="1226"/>
                    <a:pt x="704" y="1265"/>
                  </a:cubicBezTo>
                  <a:cubicBezTo>
                    <a:pt x="891" y="1303"/>
                    <a:pt x="1227" y="1279"/>
                    <a:pt x="1294" y="1135"/>
                  </a:cubicBezTo>
                  <a:cubicBezTo>
                    <a:pt x="1361" y="991"/>
                    <a:pt x="1361" y="991"/>
                    <a:pt x="1361" y="9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90A7063B-177C-4681-BE1E-3B0BF9A64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441" y="6047989"/>
              <a:ext cx="953771" cy="829574"/>
            </a:xfrm>
            <a:custGeom>
              <a:avLst/>
              <a:gdLst>
                <a:gd name="T0" fmla="*/ 0 w 1279"/>
                <a:gd name="T1" fmla="*/ 0 h 1111"/>
                <a:gd name="T2" fmla="*/ 1121 w 1279"/>
                <a:gd name="T3" fmla="*/ 689 h 1111"/>
                <a:gd name="T4" fmla="*/ 1217 w 1279"/>
                <a:gd name="T5" fmla="*/ 1039 h 1111"/>
                <a:gd name="T6" fmla="*/ 1217 w 1279"/>
                <a:gd name="T7" fmla="*/ 1111 h 1111"/>
                <a:gd name="T8" fmla="*/ 1054 w 1279"/>
                <a:gd name="T9" fmla="*/ 833 h 1111"/>
                <a:gd name="T10" fmla="*/ 0 w 1279"/>
                <a:gd name="T11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9" h="1111">
                  <a:moveTo>
                    <a:pt x="0" y="0"/>
                  </a:moveTo>
                  <a:cubicBezTo>
                    <a:pt x="0" y="0"/>
                    <a:pt x="1006" y="325"/>
                    <a:pt x="1121" y="689"/>
                  </a:cubicBezTo>
                  <a:cubicBezTo>
                    <a:pt x="1121" y="689"/>
                    <a:pt x="1116" y="852"/>
                    <a:pt x="1217" y="1039"/>
                  </a:cubicBezTo>
                  <a:cubicBezTo>
                    <a:pt x="1217" y="1111"/>
                    <a:pt x="1217" y="1111"/>
                    <a:pt x="1217" y="1111"/>
                  </a:cubicBezTo>
                  <a:cubicBezTo>
                    <a:pt x="1217" y="1111"/>
                    <a:pt x="1111" y="867"/>
                    <a:pt x="1054" y="833"/>
                  </a:cubicBezTo>
                  <a:cubicBezTo>
                    <a:pt x="1054" y="833"/>
                    <a:pt x="1279" y="5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03">
              <a:extLst>
                <a:ext uri="{FF2B5EF4-FFF2-40B4-BE49-F238E27FC236}">
                  <a16:creationId xmlns:a16="http://schemas.microsoft.com/office/drawing/2014/main" id="{A3282322-7DC3-4C9B-8771-55A9F1FAB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806" y="7246174"/>
              <a:ext cx="265114" cy="214957"/>
            </a:xfrm>
            <a:custGeom>
              <a:avLst/>
              <a:gdLst>
                <a:gd name="T0" fmla="*/ 211 w 355"/>
                <a:gd name="T1" fmla="*/ 275 h 288"/>
                <a:gd name="T2" fmla="*/ 94 w 355"/>
                <a:gd name="T3" fmla="*/ 201 h 288"/>
                <a:gd name="T4" fmla="*/ 206 w 355"/>
                <a:gd name="T5" fmla="*/ 275 h 288"/>
                <a:gd name="T6" fmla="*/ 183 w 355"/>
                <a:gd name="T7" fmla="*/ 273 h 288"/>
                <a:gd name="T8" fmla="*/ 94 w 355"/>
                <a:gd name="T9" fmla="*/ 288 h 288"/>
                <a:gd name="T10" fmla="*/ 355 w 355"/>
                <a:gd name="T11" fmla="*/ 288 h 288"/>
                <a:gd name="T12" fmla="*/ 336 w 355"/>
                <a:gd name="T13" fmla="*/ 264 h 288"/>
                <a:gd name="T14" fmla="*/ 312 w 355"/>
                <a:gd name="T15" fmla="*/ 262 h 288"/>
                <a:gd name="T16" fmla="*/ 295 w 355"/>
                <a:gd name="T17" fmla="*/ 201 h 288"/>
                <a:gd name="T18" fmla="*/ 267 w 355"/>
                <a:gd name="T19" fmla="*/ 268 h 288"/>
                <a:gd name="T20" fmla="*/ 246 w 355"/>
                <a:gd name="T21" fmla="*/ 272 h 288"/>
                <a:gd name="T22" fmla="*/ 94 w 355"/>
                <a:gd name="T23" fmla="*/ 6 h 288"/>
                <a:gd name="T24" fmla="*/ 233 w 355"/>
                <a:gd name="T25" fmla="*/ 273 h 288"/>
                <a:gd name="T26" fmla="*/ 211 w 355"/>
                <a:gd name="T27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5" h="288">
                  <a:moveTo>
                    <a:pt x="211" y="275"/>
                  </a:moveTo>
                  <a:cubicBezTo>
                    <a:pt x="197" y="252"/>
                    <a:pt x="153" y="193"/>
                    <a:pt x="94" y="201"/>
                  </a:cubicBezTo>
                  <a:cubicBezTo>
                    <a:pt x="31" y="209"/>
                    <a:pt x="165" y="251"/>
                    <a:pt x="206" y="275"/>
                  </a:cubicBezTo>
                  <a:cubicBezTo>
                    <a:pt x="197" y="276"/>
                    <a:pt x="189" y="275"/>
                    <a:pt x="183" y="273"/>
                  </a:cubicBezTo>
                  <a:cubicBezTo>
                    <a:pt x="156" y="263"/>
                    <a:pt x="109" y="282"/>
                    <a:pt x="94" y="288"/>
                  </a:cubicBezTo>
                  <a:cubicBezTo>
                    <a:pt x="355" y="288"/>
                    <a:pt x="355" y="288"/>
                    <a:pt x="355" y="288"/>
                  </a:cubicBezTo>
                  <a:cubicBezTo>
                    <a:pt x="353" y="282"/>
                    <a:pt x="348" y="272"/>
                    <a:pt x="336" y="264"/>
                  </a:cubicBezTo>
                  <a:cubicBezTo>
                    <a:pt x="332" y="262"/>
                    <a:pt x="323" y="261"/>
                    <a:pt x="312" y="262"/>
                  </a:cubicBezTo>
                  <a:cubicBezTo>
                    <a:pt x="328" y="244"/>
                    <a:pt x="338" y="185"/>
                    <a:pt x="295" y="201"/>
                  </a:cubicBezTo>
                  <a:cubicBezTo>
                    <a:pt x="264" y="212"/>
                    <a:pt x="264" y="247"/>
                    <a:pt x="267" y="268"/>
                  </a:cubicBezTo>
                  <a:cubicBezTo>
                    <a:pt x="260" y="269"/>
                    <a:pt x="253" y="271"/>
                    <a:pt x="246" y="272"/>
                  </a:cubicBezTo>
                  <a:cubicBezTo>
                    <a:pt x="233" y="205"/>
                    <a:pt x="187" y="11"/>
                    <a:pt x="94" y="6"/>
                  </a:cubicBezTo>
                  <a:cubicBezTo>
                    <a:pt x="0" y="0"/>
                    <a:pt x="174" y="207"/>
                    <a:pt x="233" y="273"/>
                  </a:cubicBezTo>
                  <a:cubicBezTo>
                    <a:pt x="225" y="274"/>
                    <a:pt x="218" y="275"/>
                    <a:pt x="211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0218036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D8B5D8A-88E7-46E0-BF9D-BCC548B11092}"/>
              </a:ext>
            </a:extLst>
          </p:cNvPr>
          <p:cNvSpPr/>
          <p:nvPr/>
        </p:nvSpPr>
        <p:spPr>
          <a:xfrm>
            <a:off x="0" y="5770179"/>
            <a:ext cx="12192000" cy="1087820"/>
          </a:xfrm>
          <a:prstGeom prst="rect">
            <a:avLst/>
          </a:prstGeom>
          <a:gradFill>
            <a:gsLst>
              <a:gs pos="0">
                <a:schemeClr val="accent2"/>
              </a:gs>
              <a:gs pos="65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60BDE648-35E3-4D59-B483-C45B3F18C2CF}"/>
              </a:ext>
            </a:extLst>
          </p:cNvPr>
          <p:cNvSpPr/>
          <p:nvPr/>
        </p:nvSpPr>
        <p:spPr>
          <a:xfrm rot="16200000">
            <a:off x="3475720" y="3206749"/>
            <a:ext cx="4654554" cy="1238248"/>
          </a:xfrm>
          <a:prstGeom prst="triangle">
            <a:avLst/>
          </a:prstGeom>
          <a:gradFill flip="none" rotWithShape="1">
            <a:gsLst>
              <a:gs pos="100000">
                <a:schemeClr val="accent2">
                  <a:alpha val="3000"/>
                </a:schemeClr>
              </a:gs>
              <a:gs pos="0">
                <a:schemeClr val="accent1">
                  <a:alpha val="1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Normal"/>
              <a:cs typeface="Arial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EB842A8-7B5F-4ADD-9F9C-6D8735CFEA24}"/>
              </a:ext>
            </a:extLst>
          </p:cNvPr>
          <p:cNvGrpSpPr/>
          <p:nvPr/>
        </p:nvGrpSpPr>
        <p:grpSpPr>
          <a:xfrm>
            <a:off x="594205" y="1343025"/>
            <a:ext cx="5040516" cy="5040522"/>
            <a:chOff x="1133019" y="2416926"/>
            <a:chExt cx="1613394" cy="1613396"/>
          </a:xfrm>
        </p:grpSpPr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7DF97CD5-60B7-4EF1-B4B9-2250490B92D2}"/>
                </a:ext>
              </a:extLst>
            </p:cNvPr>
            <p:cNvSpPr/>
            <p:nvPr/>
          </p:nvSpPr>
          <p:spPr>
            <a:xfrm rot="19741494">
              <a:off x="1136666" y="2420574"/>
              <a:ext cx="1606100" cy="1606100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22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EFD522E7-CC7D-456D-A01E-383F89C3703F}"/>
                </a:ext>
              </a:extLst>
            </p:cNvPr>
            <p:cNvGrpSpPr/>
            <p:nvPr/>
          </p:nvGrpSpPr>
          <p:grpSpPr>
            <a:xfrm>
              <a:off x="1133019" y="2416926"/>
              <a:ext cx="1613394" cy="1613396"/>
              <a:chOff x="1133019" y="2416926"/>
              <a:chExt cx="1613394" cy="1613396"/>
            </a:xfrm>
          </p:grpSpPr>
          <p:sp>
            <p:nvSpPr>
              <p:cNvPr id="7" name="弧形 6">
                <a:extLst>
                  <a:ext uri="{FF2B5EF4-FFF2-40B4-BE49-F238E27FC236}">
                    <a16:creationId xmlns:a16="http://schemas.microsoft.com/office/drawing/2014/main" id="{88F3EC30-4012-49A2-91B3-B7A153E563EF}"/>
                  </a:ext>
                </a:extLst>
              </p:cNvPr>
              <p:cNvSpPr/>
              <p:nvPr/>
            </p:nvSpPr>
            <p:spPr>
              <a:xfrm rot="18364988">
                <a:off x="1133018" y="2416927"/>
                <a:ext cx="1613396" cy="1613394"/>
              </a:xfrm>
              <a:prstGeom prst="arc">
                <a:avLst/>
              </a:prstGeom>
              <a:noFill/>
              <a:ln w="127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  <p:sp>
            <p:nvSpPr>
              <p:cNvPr id="8" name="弧形 7">
                <a:extLst>
                  <a:ext uri="{FF2B5EF4-FFF2-40B4-BE49-F238E27FC236}">
                    <a16:creationId xmlns:a16="http://schemas.microsoft.com/office/drawing/2014/main" id="{61D43E74-CA49-493C-8013-5B8E35772298}"/>
                  </a:ext>
                </a:extLst>
              </p:cNvPr>
              <p:cNvSpPr/>
              <p:nvPr/>
            </p:nvSpPr>
            <p:spPr>
              <a:xfrm rot="7564987">
                <a:off x="1133018" y="2416927"/>
                <a:ext cx="1613396" cy="1613394"/>
              </a:xfrm>
              <a:prstGeom prst="arc">
                <a:avLst/>
              </a:prstGeom>
              <a:noFill/>
              <a:ln w="12700">
                <a:gradFill flip="none" rotWithShape="1">
                  <a:gsLst>
                    <a:gs pos="0">
                      <a:schemeClr val="accent1"/>
                    </a:gs>
                    <a:gs pos="100000">
                      <a:schemeClr val="accent1">
                        <a:alpha val="0"/>
                      </a:schemeClr>
                    </a:gs>
                  </a:gsLst>
                  <a:lin ang="16200000" scaled="1"/>
                </a:gra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汉仪旗黑X1-55W"/>
                  <a:cs typeface="+mn-cs"/>
                </a:endParaRPr>
              </a:p>
            </p:txBody>
          </p:sp>
        </p:grpSp>
      </p:grpSp>
      <p:sp>
        <p:nvSpPr>
          <p:cNvPr id="9" name="文本框 8">
            <a:extLst>
              <a:ext uri="{FF2B5EF4-FFF2-40B4-BE49-F238E27FC236}">
                <a16:creationId xmlns:a16="http://schemas.microsoft.com/office/drawing/2014/main" id="{CEEF6681-99AB-4458-862C-BC816004B9B2}"/>
              </a:ext>
            </a:extLst>
          </p:cNvPr>
          <p:cNvSpPr txBox="1"/>
          <p:nvPr/>
        </p:nvSpPr>
        <p:spPr>
          <a:xfrm>
            <a:off x="612131" y="434389"/>
            <a:ext cx="2512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广告投放费用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AEF7FF2-079E-4029-AB14-6012F1D3FB03}"/>
              </a:ext>
            </a:extLst>
          </p:cNvPr>
          <p:cNvSpPr txBox="1"/>
          <p:nvPr/>
        </p:nvSpPr>
        <p:spPr>
          <a:xfrm>
            <a:off x="612130" y="899079"/>
            <a:ext cx="23596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 promotion costs</a:t>
            </a:r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0F3EC011-8FE4-4979-B8DE-CF16C5F62FA5}"/>
              </a:ext>
            </a:extLst>
          </p:cNvPr>
          <p:cNvGrpSpPr/>
          <p:nvPr/>
        </p:nvGrpSpPr>
        <p:grpSpPr>
          <a:xfrm rot="382770">
            <a:off x="11637011" y="5727303"/>
            <a:ext cx="770847" cy="1259286"/>
            <a:chOff x="3101310" y="5364566"/>
            <a:chExt cx="1283371" cy="2096565"/>
          </a:xfrm>
        </p:grpSpPr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8E1FD7FF-0280-405E-8F29-A0D5C327D82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177" y="5364566"/>
              <a:ext cx="219734" cy="371000"/>
            </a:xfrm>
            <a:custGeom>
              <a:avLst/>
              <a:gdLst>
                <a:gd name="T0" fmla="*/ 295 w 295"/>
                <a:gd name="T1" fmla="*/ 497 h 497"/>
                <a:gd name="T2" fmla="*/ 112 w 295"/>
                <a:gd name="T3" fmla="*/ 19 h 497"/>
                <a:gd name="T4" fmla="*/ 295 w 295"/>
                <a:gd name="T5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5" h="497">
                  <a:moveTo>
                    <a:pt x="295" y="497"/>
                  </a:moveTo>
                  <a:cubicBezTo>
                    <a:pt x="295" y="497"/>
                    <a:pt x="224" y="0"/>
                    <a:pt x="112" y="19"/>
                  </a:cubicBezTo>
                  <a:cubicBezTo>
                    <a:pt x="0" y="39"/>
                    <a:pt x="295" y="497"/>
                    <a:pt x="295" y="4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82501E98-53C3-4577-86D1-5C9A98CC8B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801" y="5526520"/>
              <a:ext cx="617802" cy="494401"/>
            </a:xfrm>
            <a:custGeom>
              <a:avLst/>
              <a:gdLst>
                <a:gd name="T0" fmla="*/ 828 w 828"/>
                <a:gd name="T1" fmla="*/ 662 h 662"/>
                <a:gd name="T2" fmla="*/ 181 w 828"/>
                <a:gd name="T3" fmla="*/ 86 h 662"/>
                <a:gd name="T4" fmla="*/ 828 w 828"/>
                <a:gd name="T5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8" h="662">
                  <a:moveTo>
                    <a:pt x="828" y="662"/>
                  </a:moveTo>
                  <a:cubicBezTo>
                    <a:pt x="828" y="662"/>
                    <a:pt x="363" y="0"/>
                    <a:pt x="181" y="86"/>
                  </a:cubicBezTo>
                  <a:cubicBezTo>
                    <a:pt x="0" y="172"/>
                    <a:pt x="828" y="662"/>
                    <a:pt x="828" y="6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734BB295-4DAB-475B-8098-13A13B5B5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424" y="6855272"/>
              <a:ext cx="690250" cy="539780"/>
            </a:xfrm>
            <a:custGeom>
              <a:avLst/>
              <a:gdLst>
                <a:gd name="T0" fmla="*/ 854 w 926"/>
                <a:gd name="T1" fmla="*/ 253 h 723"/>
                <a:gd name="T2" fmla="*/ 726 w 926"/>
                <a:gd name="T3" fmla="*/ 4 h 723"/>
                <a:gd name="T4" fmla="*/ 539 w 926"/>
                <a:gd name="T5" fmla="*/ 44 h 723"/>
                <a:gd name="T6" fmla="*/ 712 w 926"/>
                <a:gd name="T7" fmla="*/ 193 h 723"/>
                <a:gd name="T8" fmla="*/ 502 w 926"/>
                <a:gd name="T9" fmla="*/ 51 h 723"/>
                <a:gd name="T10" fmla="*/ 244 w 926"/>
                <a:gd name="T11" fmla="*/ 210 h 723"/>
                <a:gd name="T12" fmla="*/ 462 w 926"/>
                <a:gd name="T13" fmla="*/ 283 h 723"/>
                <a:gd name="T14" fmla="*/ 169 w 926"/>
                <a:gd name="T15" fmla="*/ 277 h 723"/>
                <a:gd name="T16" fmla="*/ 74 w 926"/>
                <a:gd name="T17" fmla="*/ 521 h 723"/>
                <a:gd name="T18" fmla="*/ 257 w 926"/>
                <a:gd name="T19" fmla="*/ 609 h 723"/>
                <a:gd name="T20" fmla="*/ 430 w 926"/>
                <a:gd name="T21" fmla="*/ 457 h 723"/>
                <a:gd name="T22" fmla="*/ 322 w 926"/>
                <a:gd name="T23" fmla="*/ 651 h 723"/>
                <a:gd name="T24" fmla="*/ 598 w 926"/>
                <a:gd name="T25" fmla="*/ 632 h 723"/>
                <a:gd name="T26" fmla="*/ 673 w 926"/>
                <a:gd name="T27" fmla="*/ 416 h 723"/>
                <a:gd name="T28" fmla="*/ 752 w 926"/>
                <a:gd name="T29" fmla="*/ 373 h 723"/>
                <a:gd name="T30" fmla="*/ 658 w 926"/>
                <a:gd name="T31" fmla="*/ 563 h 723"/>
                <a:gd name="T32" fmla="*/ 733 w 926"/>
                <a:gd name="T33" fmla="*/ 624 h 723"/>
                <a:gd name="T34" fmla="*/ 890 w 926"/>
                <a:gd name="T35" fmla="*/ 332 h 723"/>
                <a:gd name="T36" fmla="*/ 854 w 926"/>
                <a:gd name="T37" fmla="*/ 25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6" h="723">
                  <a:moveTo>
                    <a:pt x="854" y="253"/>
                  </a:moveTo>
                  <a:cubicBezTo>
                    <a:pt x="854" y="253"/>
                    <a:pt x="899" y="32"/>
                    <a:pt x="726" y="4"/>
                  </a:cubicBezTo>
                  <a:cubicBezTo>
                    <a:pt x="726" y="4"/>
                    <a:pt x="608" y="0"/>
                    <a:pt x="539" y="44"/>
                  </a:cubicBezTo>
                  <a:cubicBezTo>
                    <a:pt x="539" y="44"/>
                    <a:pt x="735" y="158"/>
                    <a:pt x="712" y="193"/>
                  </a:cubicBezTo>
                  <a:cubicBezTo>
                    <a:pt x="689" y="228"/>
                    <a:pt x="502" y="51"/>
                    <a:pt x="502" y="51"/>
                  </a:cubicBezTo>
                  <a:cubicBezTo>
                    <a:pt x="502" y="51"/>
                    <a:pt x="291" y="143"/>
                    <a:pt x="244" y="210"/>
                  </a:cubicBezTo>
                  <a:cubicBezTo>
                    <a:pt x="244" y="210"/>
                    <a:pt x="493" y="255"/>
                    <a:pt x="462" y="283"/>
                  </a:cubicBezTo>
                  <a:cubicBezTo>
                    <a:pt x="430" y="311"/>
                    <a:pt x="169" y="277"/>
                    <a:pt x="169" y="277"/>
                  </a:cubicBezTo>
                  <a:cubicBezTo>
                    <a:pt x="169" y="277"/>
                    <a:pt x="0" y="413"/>
                    <a:pt x="74" y="521"/>
                  </a:cubicBezTo>
                  <a:cubicBezTo>
                    <a:pt x="147" y="629"/>
                    <a:pt x="231" y="628"/>
                    <a:pt x="257" y="609"/>
                  </a:cubicBezTo>
                  <a:cubicBezTo>
                    <a:pt x="284" y="591"/>
                    <a:pt x="414" y="436"/>
                    <a:pt x="430" y="457"/>
                  </a:cubicBezTo>
                  <a:cubicBezTo>
                    <a:pt x="447" y="478"/>
                    <a:pt x="390" y="609"/>
                    <a:pt x="322" y="651"/>
                  </a:cubicBezTo>
                  <a:cubicBezTo>
                    <a:pt x="322" y="651"/>
                    <a:pt x="534" y="723"/>
                    <a:pt x="598" y="632"/>
                  </a:cubicBezTo>
                  <a:cubicBezTo>
                    <a:pt x="662" y="542"/>
                    <a:pt x="633" y="471"/>
                    <a:pt x="673" y="416"/>
                  </a:cubicBezTo>
                  <a:cubicBezTo>
                    <a:pt x="714" y="361"/>
                    <a:pt x="760" y="335"/>
                    <a:pt x="752" y="373"/>
                  </a:cubicBezTo>
                  <a:cubicBezTo>
                    <a:pt x="743" y="411"/>
                    <a:pt x="659" y="490"/>
                    <a:pt x="658" y="563"/>
                  </a:cubicBezTo>
                  <a:cubicBezTo>
                    <a:pt x="658" y="635"/>
                    <a:pt x="651" y="688"/>
                    <a:pt x="733" y="624"/>
                  </a:cubicBezTo>
                  <a:cubicBezTo>
                    <a:pt x="816" y="560"/>
                    <a:pt x="926" y="412"/>
                    <a:pt x="890" y="332"/>
                  </a:cubicBezTo>
                  <a:cubicBezTo>
                    <a:pt x="854" y="253"/>
                    <a:pt x="854" y="253"/>
                    <a:pt x="854" y="2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64153B98-CC01-4BB1-A9E9-CF531F72EC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621" y="6949216"/>
              <a:ext cx="669551" cy="259540"/>
            </a:xfrm>
            <a:custGeom>
              <a:avLst/>
              <a:gdLst>
                <a:gd name="T0" fmla="*/ 0 w 897"/>
                <a:gd name="T1" fmla="*/ 347 h 347"/>
                <a:gd name="T2" fmla="*/ 687 w 897"/>
                <a:gd name="T3" fmla="*/ 127 h 347"/>
                <a:gd name="T4" fmla="*/ 867 w 897"/>
                <a:gd name="T5" fmla="*/ 212 h 347"/>
                <a:gd name="T6" fmla="*/ 897 w 897"/>
                <a:gd name="T7" fmla="*/ 238 h 347"/>
                <a:gd name="T8" fmla="*/ 723 w 897"/>
                <a:gd name="T9" fmla="*/ 206 h 347"/>
                <a:gd name="T10" fmla="*/ 0 w 897"/>
                <a:gd name="T11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7" h="347">
                  <a:moveTo>
                    <a:pt x="0" y="347"/>
                  </a:moveTo>
                  <a:cubicBezTo>
                    <a:pt x="0" y="347"/>
                    <a:pt x="495" y="45"/>
                    <a:pt x="687" y="127"/>
                  </a:cubicBezTo>
                  <a:cubicBezTo>
                    <a:pt x="687" y="127"/>
                    <a:pt x="753" y="187"/>
                    <a:pt x="867" y="212"/>
                  </a:cubicBezTo>
                  <a:cubicBezTo>
                    <a:pt x="897" y="238"/>
                    <a:pt x="897" y="238"/>
                    <a:pt x="897" y="238"/>
                  </a:cubicBezTo>
                  <a:cubicBezTo>
                    <a:pt x="897" y="238"/>
                    <a:pt x="758" y="194"/>
                    <a:pt x="723" y="206"/>
                  </a:cubicBezTo>
                  <a:cubicBezTo>
                    <a:pt x="723" y="206"/>
                    <a:pt x="672" y="0"/>
                    <a:pt x="0" y="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D60ECD39-6A68-40C6-8F14-5CE5A0B46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310" y="5822683"/>
              <a:ext cx="1283371" cy="972083"/>
            </a:xfrm>
            <a:custGeom>
              <a:avLst/>
              <a:gdLst>
                <a:gd name="T0" fmla="*/ 1361 w 1720"/>
                <a:gd name="T1" fmla="*/ 991 h 1303"/>
                <a:gd name="T2" fmla="*/ 1552 w 1720"/>
                <a:gd name="T3" fmla="*/ 517 h 1303"/>
                <a:gd name="T4" fmla="*/ 1275 w 1720"/>
                <a:gd name="T5" fmla="*/ 306 h 1303"/>
                <a:gd name="T6" fmla="*/ 1275 w 1720"/>
                <a:gd name="T7" fmla="*/ 723 h 1303"/>
                <a:gd name="T8" fmla="*/ 1222 w 1720"/>
                <a:gd name="T9" fmla="*/ 263 h 1303"/>
                <a:gd name="T10" fmla="*/ 695 w 1720"/>
                <a:gd name="T11" fmla="*/ 96 h 1303"/>
                <a:gd name="T12" fmla="*/ 853 w 1720"/>
                <a:gd name="T13" fmla="*/ 484 h 1303"/>
                <a:gd name="T14" fmla="*/ 513 w 1720"/>
                <a:gd name="T15" fmla="*/ 72 h 1303"/>
                <a:gd name="T16" fmla="*/ 62 w 1720"/>
                <a:gd name="T17" fmla="*/ 230 h 1303"/>
                <a:gd name="T18" fmla="*/ 158 w 1720"/>
                <a:gd name="T19" fmla="*/ 589 h 1303"/>
                <a:gd name="T20" fmla="*/ 575 w 1720"/>
                <a:gd name="T21" fmla="*/ 647 h 1303"/>
                <a:gd name="T22" fmla="*/ 177 w 1720"/>
                <a:gd name="T23" fmla="*/ 728 h 1303"/>
                <a:gd name="T24" fmla="*/ 532 w 1720"/>
                <a:gd name="T25" fmla="*/ 1087 h 1303"/>
                <a:gd name="T26" fmla="*/ 920 w 1720"/>
                <a:gd name="T27" fmla="*/ 934 h 1303"/>
                <a:gd name="T28" fmla="*/ 1073 w 1720"/>
                <a:gd name="T29" fmla="*/ 991 h 1303"/>
                <a:gd name="T30" fmla="*/ 700 w 1720"/>
                <a:gd name="T31" fmla="*/ 1088 h 1303"/>
                <a:gd name="T32" fmla="*/ 704 w 1720"/>
                <a:gd name="T33" fmla="*/ 1265 h 1303"/>
                <a:gd name="T34" fmla="*/ 1294 w 1720"/>
                <a:gd name="T35" fmla="*/ 1135 h 1303"/>
                <a:gd name="T36" fmla="*/ 1361 w 1720"/>
                <a:gd name="T37" fmla="*/ 991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0" h="1303">
                  <a:moveTo>
                    <a:pt x="1361" y="991"/>
                  </a:moveTo>
                  <a:cubicBezTo>
                    <a:pt x="1361" y="991"/>
                    <a:pt x="1720" y="790"/>
                    <a:pt x="1552" y="517"/>
                  </a:cubicBezTo>
                  <a:cubicBezTo>
                    <a:pt x="1552" y="517"/>
                    <a:pt x="1418" y="349"/>
                    <a:pt x="1275" y="306"/>
                  </a:cubicBezTo>
                  <a:cubicBezTo>
                    <a:pt x="1275" y="306"/>
                    <a:pt x="1351" y="714"/>
                    <a:pt x="1275" y="723"/>
                  </a:cubicBezTo>
                  <a:cubicBezTo>
                    <a:pt x="1198" y="733"/>
                    <a:pt x="1222" y="263"/>
                    <a:pt x="1222" y="263"/>
                  </a:cubicBezTo>
                  <a:cubicBezTo>
                    <a:pt x="1222" y="263"/>
                    <a:pt x="843" y="81"/>
                    <a:pt x="695" y="96"/>
                  </a:cubicBezTo>
                  <a:cubicBezTo>
                    <a:pt x="695" y="96"/>
                    <a:pt x="930" y="493"/>
                    <a:pt x="853" y="484"/>
                  </a:cubicBezTo>
                  <a:cubicBezTo>
                    <a:pt x="776" y="474"/>
                    <a:pt x="513" y="72"/>
                    <a:pt x="513" y="72"/>
                  </a:cubicBezTo>
                  <a:cubicBezTo>
                    <a:pt x="513" y="72"/>
                    <a:pt x="125" y="0"/>
                    <a:pt x="62" y="230"/>
                  </a:cubicBezTo>
                  <a:cubicBezTo>
                    <a:pt x="0" y="460"/>
                    <a:pt x="101" y="575"/>
                    <a:pt x="158" y="589"/>
                  </a:cubicBezTo>
                  <a:cubicBezTo>
                    <a:pt x="216" y="603"/>
                    <a:pt x="585" y="599"/>
                    <a:pt x="575" y="647"/>
                  </a:cubicBezTo>
                  <a:cubicBezTo>
                    <a:pt x="566" y="694"/>
                    <a:pt x="316" y="771"/>
                    <a:pt x="177" y="728"/>
                  </a:cubicBezTo>
                  <a:cubicBezTo>
                    <a:pt x="177" y="728"/>
                    <a:pt x="331" y="1106"/>
                    <a:pt x="532" y="1087"/>
                  </a:cubicBezTo>
                  <a:cubicBezTo>
                    <a:pt x="733" y="1068"/>
                    <a:pt x="795" y="944"/>
                    <a:pt x="920" y="934"/>
                  </a:cubicBezTo>
                  <a:cubicBezTo>
                    <a:pt x="1045" y="924"/>
                    <a:pt x="1136" y="958"/>
                    <a:pt x="1073" y="991"/>
                  </a:cubicBezTo>
                  <a:cubicBezTo>
                    <a:pt x="1011" y="1025"/>
                    <a:pt x="800" y="1002"/>
                    <a:pt x="700" y="1088"/>
                  </a:cubicBezTo>
                  <a:cubicBezTo>
                    <a:pt x="599" y="1174"/>
                    <a:pt x="518" y="1226"/>
                    <a:pt x="704" y="1265"/>
                  </a:cubicBezTo>
                  <a:cubicBezTo>
                    <a:pt x="891" y="1303"/>
                    <a:pt x="1227" y="1279"/>
                    <a:pt x="1294" y="1135"/>
                  </a:cubicBezTo>
                  <a:cubicBezTo>
                    <a:pt x="1361" y="991"/>
                    <a:pt x="1361" y="991"/>
                    <a:pt x="1361" y="9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BDD3B268-CD74-4840-8BF3-F003BC4F0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441" y="6047989"/>
              <a:ext cx="953771" cy="829574"/>
            </a:xfrm>
            <a:custGeom>
              <a:avLst/>
              <a:gdLst>
                <a:gd name="T0" fmla="*/ 0 w 1279"/>
                <a:gd name="T1" fmla="*/ 0 h 1111"/>
                <a:gd name="T2" fmla="*/ 1121 w 1279"/>
                <a:gd name="T3" fmla="*/ 689 h 1111"/>
                <a:gd name="T4" fmla="*/ 1217 w 1279"/>
                <a:gd name="T5" fmla="*/ 1039 h 1111"/>
                <a:gd name="T6" fmla="*/ 1217 w 1279"/>
                <a:gd name="T7" fmla="*/ 1111 h 1111"/>
                <a:gd name="T8" fmla="*/ 1054 w 1279"/>
                <a:gd name="T9" fmla="*/ 833 h 1111"/>
                <a:gd name="T10" fmla="*/ 0 w 1279"/>
                <a:gd name="T11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9" h="1111">
                  <a:moveTo>
                    <a:pt x="0" y="0"/>
                  </a:moveTo>
                  <a:cubicBezTo>
                    <a:pt x="0" y="0"/>
                    <a:pt x="1006" y="325"/>
                    <a:pt x="1121" y="689"/>
                  </a:cubicBezTo>
                  <a:cubicBezTo>
                    <a:pt x="1121" y="689"/>
                    <a:pt x="1116" y="852"/>
                    <a:pt x="1217" y="1039"/>
                  </a:cubicBezTo>
                  <a:cubicBezTo>
                    <a:pt x="1217" y="1111"/>
                    <a:pt x="1217" y="1111"/>
                    <a:pt x="1217" y="1111"/>
                  </a:cubicBezTo>
                  <a:cubicBezTo>
                    <a:pt x="1217" y="1111"/>
                    <a:pt x="1111" y="867"/>
                    <a:pt x="1054" y="833"/>
                  </a:cubicBezTo>
                  <a:cubicBezTo>
                    <a:pt x="1054" y="833"/>
                    <a:pt x="1279" y="5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03">
              <a:extLst>
                <a:ext uri="{FF2B5EF4-FFF2-40B4-BE49-F238E27FC236}">
                  <a16:creationId xmlns:a16="http://schemas.microsoft.com/office/drawing/2014/main" id="{7B4565A0-0051-43AD-8A50-AF65617F7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806" y="7246174"/>
              <a:ext cx="265114" cy="214957"/>
            </a:xfrm>
            <a:custGeom>
              <a:avLst/>
              <a:gdLst>
                <a:gd name="T0" fmla="*/ 211 w 355"/>
                <a:gd name="T1" fmla="*/ 275 h 288"/>
                <a:gd name="T2" fmla="*/ 94 w 355"/>
                <a:gd name="T3" fmla="*/ 201 h 288"/>
                <a:gd name="T4" fmla="*/ 206 w 355"/>
                <a:gd name="T5" fmla="*/ 275 h 288"/>
                <a:gd name="T6" fmla="*/ 183 w 355"/>
                <a:gd name="T7" fmla="*/ 273 h 288"/>
                <a:gd name="T8" fmla="*/ 94 w 355"/>
                <a:gd name="T9" fmla="*/ 288 h 288"/>
                <a:gd name="T10" fmla="*/ 355 w 355"/>
                <a:gd name="T11" fmla="*/ 288 h 288"/>
                <a:gd name="T12" fmla="*/ 336 w 355"/>
                <a:gd name="T13" fmla="*/ 264 h 288"/>
                <a:gd name="T14" fmla="*/ 312 w 355"/>
                <a:gd name="T15" fmla="*/ 262 h 288"/>
                <a:gd name="T16" fmla="*/ 295 w 355"/>
                <a:gd name="T17" fmla="*/ 201 h 288"/>
                <a:gd name="T18" fmla="*/ 267 w 355"/>
                <a:gd name="T19" fmla="*/ 268 h 288"/>
                <a:gd name="T20" fmla="*/ 246 w 355"/>
                <a:gd name="T21" fmla="*/ 272 h 288"/>
                <a:gd name="T22" fmla="*/ 94 w 355"/>
                <a:gd name="T23" fmla="*/ 6 h 288"/>
                <a:gd name="T24" fmla="*/ 233 w 355"/>
                <a:gd name="T25" fmla="*/ 273 h 288"/>
                <a:gd name="T26" fmla="*/ 211 w 355"/>
                <a:gd name="T27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5" h="288">
                  <a:moveTo>
                    <a:pt x="211" y="275"/>
                  </a:moveTo>
                  <a:cubicBezTo>
                    <a:pt x="197" y="252"/>
                    <a:pt x="153" y="193"/>
                    <a:pt x="94" y="201"/>
                  </a:cubicBezTo>
                  <a:cubicBezTo>
                    <a:pt x="31" y="209"/>
                    <a:pt x="165" y="251"/>
                    <a:pt x="206" y="275"/>
                  </a:cubicBezTo>
                  <a:cubicBezTo>
                    <a:pt x="197" y="276"/>
                    <a:pt x="189" y="275"/>
                    <a:pt x="183" y="273"/>
                  </a:cubicBezTo>
                  <a:cubicBezTo>
                    <a:pt x="156" y="263"/>
                    <a:pt x="109" y="282"/>
                    <a:pt x="94" y="288"/>
                  </a:cubicBezTo>
                  <a:cubicBezTo>
                    <a:pt x="355" y="288"/>
                    <a:pt x="355" y="288"/>
                    <a:pt x="355" y="288"/>
                  </a:cubicBezTo>
                  <a:cubicBezTo>
                    <a:pt x="353" y="282"/>
                    <a:pt x="348" y="272"/>
                    <a:pt x="336" y="264"/>
                  </a:cubicBezTo>
                  <a:cubicBezTo>
                    <a:pt x="332" y="262"/>
                    <a:pt x="323" y="261"/>
                    <a:pt x="312" y="262"/>
                  </a:cubicBezTo>
                  <a:cubicBezTo>
                    <a:pt x="328" y="244"/>
                    <a:pt x="338" y="185"/>
                    <a:pt x="295" y="201"/>
                  </a:cubicBezTo>
                  <a:cubicBezTo>
                    <a:pt x="264" y="212"/>
                    <a:pt x="264" y="247"/>
                    <a:pt x="267" y="268"/>
                  </a:cubicBezTo>
                  <a:cubicBezTo>
                    <a:pt x="260" y="269"/>
                    <a:pt x="253" y="271"/>
                    <a:pt x="246" y="272"/>
                  </a:cubicBezTo>
                  <a:cubicBezTo>
                    <a:pt x="233" y="205"/>
                    <a:pt x="187" y="11"/>
                    <a:pt x="94" y="6"/>
                  </a:cubicBezTo>
                  <a:cubicBezTo>
                    <a:pt x="0" y="0"/>
                    <a:pt x="174" y="207"/>
                    <a:pt x="233" y="273"/>
                  </a:cubicBezTo>
                  <a:cubicBezTo>
                    <a:pt x="225" y="274"/>
                    <a:pt x="218" y="275"/>
                    <a:pt x="211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aphicFrame>
        <p:nvGraphicFramePr>
          <p:cNvPr id="19" name="表格 44">
            <a:extLst>
              <a:ext uri="{FF2B5EF4-FFF2-40B4-BE49-F238E27FC236}">
                <a16:creationId xmlns:a16="http://schemas.microsoft.com/office/drawing/2014/main" id="{D97F5C13-6B6A-479E-AA47-7EEA5382DF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737222"/>
              </p:ext>
            </p:extLst>
          </p:nvPr>
        </p:nvGraphicFramePr>
        <p:xfrm>
          <a:off x="6306141" y="1938019"/>
          <a:ext cx="4964205" cy="4319904"/>
        </p:xfrm>
        <a:graphic>
          <a:graphicData uri="http://schemas.openxmlformats.org/drawingml/2006/table">
            <a:tbl>
              <a:tblPr firstRow="1" bandRow="1">
                <a:effectLst>
                  <a:outerShdw blurRad="342900" dist="165100" dir="5400000" sx="98000" sy="98000" algn="t" rotWithShape="0">
                    <a:schemeClr val="accent1">
                      <a:alpha val="10000"/>
                    </a:schemeClr>
                  </a:outerShdw>
                  <a:reflection blurRad="50800" stA="52000" endA="300" endPos="17000" dir="5400000" sy="-100000" algn="bl" rotWithShape="0"/>
                </a:effectLst>
                <a:tableStyleId>{5C22544A-7EE6-4342-B048-85BDC9FD1C3A}</a:tableStyleId>
              </a:tblPr>
              <a:tblGrid>
                <a:gridCol w="1092148">
                  <a:extLst>
                    <a:ext uri="{9D8B030D-6E8A-4147-A177-3AD203B41FA5}">
                      <a16:colId xmlns:a16="http://schemas.microsoft.com/office/drawing/2014/main" val="3796325999"/>
                    </a:ext>
                  </a:extLst>
                </a:gridCol>
                <a:gridCol w="1389955">
                  <a:extLst>
                    <a:ext uri="{9D8B030D-6E8A-4147-A177-3AD203B41FA5}">
                      <a16:colId xmlns:a16="http://schemas.microsoft.com/office/drawing/2014/main" val="478729864"/>
                    </a:ext>
                  </a:extLst>
                </a:gridCol>
                <a:gridCol w="1041784">
                  <a:extLst>
                    <a:ext uri="{9D8B030D-6E8A-4147-A177-3AD203B41FA5}">
                      <a16:colId xmlns:a16="http://schemas.microsoft.com/office/drawing/2014/main" val="2848373223"/>
                    </a:ext>
                  </a:extLst>
                </a:gridCol>
                <a:gridCol w="1440318">
                  <a:extLst>
                    <a:ext uri="{9D8B030D-6E8A-4147-A177-3AD203B41FA5}">
                      <a16:colId xmlns:a16="http://schemas.microsoft.com/office/drawing/2014/main" val="3467890734"/>
                    </a:ext>
                  </a:extLst>
                </a:gridCol>
              </a:tblGrid>
              <a:tr h="8512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某音平台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信息流详情页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¥8000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需拍摄短视频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15244"/>
                  </a:ext>
                </a:extLst>
              </a:tr>
              <a:tr h="85120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某信公众号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软文投放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¥5000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包括文案撰写和海报设计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40693"/>
                  </a:ext>
                </a:extLst>
              </a:tr>
              <a:tr h="814957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某博</a:t>
                      </a:r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KOL</a:t>
                      </a:r>
                      <a:endParaRPr lang="zh-CN" altLang="en-US" sz="14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转发广告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¥3000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需广告海报</a:t>
                      </a:r>
                      <a:endParaRPr lang="en-US" altLang="zh-CN" sz="14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和文案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655108"/>
                  </a:ext>
                </a:extLst>
              </a:tr>
              <a:tr h="85120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某信朋友圈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第五条广告位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¥5000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b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设计广告详情页和落地页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538488"/>
                  </a:ext>
                </a:extLst>
              </a:tr>
              <a:tr h="951344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</a:rPr>
                        <a:t>总计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</a:rPr>
                        <a:t>/</a:t>
                      </a:r>
                      <a:endParaRPr lang="zh-CN" altLang="en-US" sz="1600" b="0" dirty="0">
                        <a:solidFill>
                          <a:schemeClr val="accent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</a:rPr>
                        <a:t>¥21,000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b="0" dirty="0">
                          <a:solidFill>
                            <a:schemeClr val="accent1"/>
                          </a:solidFill>
                          <a:latin typeface="+mn-lt"/>
                          <a:ea typeface="+mn-ea"/>
                        </a:rPr>
                        <a:t>/</a:t>
                      </a:r>
                      <a:endParaRPr lang="zh-CN" altLang="en-US" sz="1600" b="0" dirty="0">
                        <a:solidFill>
                          <a:schemeClr val="accent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9356687"/>
                  </a:ext>
                </a:extLst>
              </a:tr>
            </a:tbl>
          </a:graphicData>
        </a:graphic>
      </p:graphicFrame>
      <p:grpSp>
        <p:nvGrpSpPr>
          <p:cNvPr id="20" name="组合 19">
            <a:extLst>
              <a:ext uri="{FF2B5EF4-FFF2-40B4-BE49-F238E27FC236}">
                <a16:creationId xmlns:a16="http://schemas.microsoft.com/office/drawing/2014/main" id="{BD2C0726-3587-482C-8FC9-13B70AAFE9CE}"/>
              </a:ext>
            </a:extLst>
          </p:cNvPr>
          <p:cNvGrpSpPr/>
          <p:nvPr/>
        </p:nvGrpSpPr>
        <p:grpSpPr>
          <a:xfrm>
            <a:off x="6306143" y="1409699"/>
            <a:ext cx="4964206" cy="540000"/>
            <a:chOff x="6306143" y="1409699"/>
            <a:chExt cx="4964206" cy="540000"/>
          </a:xfrm>
        </p:grpSpPr>
        <p:sp>
          <p:nvSpPr>
            <p:cNvPr id="21" name="矩形: 圆顶角 20">
              <a:extLst>
                <a:ext uri="{FF2B5EF4-FFF2-40B4-BE49-F238E27FC236}">
                  <a16:creationId xmlns:a16="http://schemas.microsoft.com/office/drawing/2014/main" id="{1C598748-15CC-42F2-A41D-FF88F73AAC6A}"/>
                </a:ext>
              </a:extLst>
            </p:cNvPr>
            <p:cNvSpPr/>
            <p:nvPr/>
          </p:nvSpPr>
          <p:spPr>
            <a:xfrm>
              <a:off x="6306143" y="1423035"/>
              <a:ext cx="4964206" cy="526415"/>
            </a:xfrm>
            <a:prstGeom prst="round2SameRect">
              <a:avLst/>
            </a:prstGeom>
            <a:gradFill flip="none" rotWithShape="1">
              <a:gsLst>
                <a:gs pos="0">
                  <a:schemeClr val="accent2">
                    <a:lumMod val="90000"/>
                  </a:schemeClr>
                </a:gs>
                <a:gs pos="41000">
                  <a:schemeClr val="accent1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微软雅黑" panose="020B0503020204020204" pitchFamily="34" charset="-122"/>
              </a:endParaRPr>
            </a:p>
          </p:txBody>
        </p: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id="{A241EC92-464D-4EE7-ADD2-C8E3A1EEE175}"/>
                </a:ext>
              </a:extLst>
            </p:cNvPr>
            <p:cNvCxnSpPr>
              <a:cxnSpLocks/>
            </p:cNvCxnSpPr>
            <p:nvPr/>
          </p:nvCxnSpPr>
          <p:spPr>
            <a:xfrm>
              <a:off x="7380850" y="1409699"/>
              <a:ext cx="0" cy="540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4E3CCA01-B074-4DB5-8007-C84001CB3B72}"/>
                </a:ext>
              </a:extLst>
            </p:cNvPr>
            <p:cNvCxnSpPr>
              <a:cxnSpLocks/>
            </p:cNvCxnSpPr>
            <p:nvPr/>
          </p:nvCxnSpPr>
          <p:spPr>
            <a:xfrm>
              <a:off x="8788246" y="1409699"/>
              <a:ext cx="0" cy="540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41A1EF4F-B2C2-46A3-9FE8-B2B7DD64CEAC}"/>
                </a:ext>
              </a:extLst>
            </p:cNvPr>
            <p:cNvCxnSpPr>
              <a:cxnSpLocks/>
            </p:cNvCxnSpPr>
            <p:nvPr/>
          </p:nvCxnSpPr>
          <p:spPr>
            <a:xfrm>
              <a:off x="9829679" y="1409699"/>
              <a:ext cx="0" cy="5400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A22B8BA6-B8F5-44C2-8936-59382122A709}"/>
                </a:ext>
              </a:extLst>
            </p:cNvPr>
            <p:cNvSpPr txBox="1"/>
            <p:nvPr/>
          </p:nvSpPr>
          <p:spPr>
            <a:xfrm>
              <a:off x="6466135" y="1504950"/>
              <a:ext cx="69107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渠道</a:t>
              </a: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A757F0E-C46E-484F-92D0-7969C5613305}"/>
                </a:ext>
              </a:extLst>
            </p:cNvPr>
            <p:cNvSpPr txBox="1"/>
            <p:nvPr/>
          </p:nvSpPr>
          <p:spPr>
            <a:xfrm>
              <a:off x="7515471" y="1504950"/>
              <a:ext cx="116407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明细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0D3DF1F0-8537-4D97-B82D-E795DC1A0D26}"/>
                </a:ext>
              </a:extLst>
            </p:cNvPr>
            <p:cNvSpPr txBox="1"/>
            <p:nvPr/>
          </p:nvSpPr>
          <p:spPr>
            <a:xfrm>
              <a:off x="8968193" y="1504950"/>
              <a:ext cx="69107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报价</a:t>
              </a: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CCC8C8A5-7A80-4EA9-9448-43D16899E883}"/>
                </a:ext>
              </a:extLst>
            </p:cNvPr>
            <p:cNvSpPr txBox="1"/>
            <p:nvPr/>
          </p:nvSpPr>
          <p:spPr>
            <a:xfrm>
              <a:off x="10203937" y="1504950"/>
              <a:ext cx="691078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备注</a:t>
              </a:r>
            </a:p>
          </p:txBody>
        </p:sp>
      </p:grpSp>
      <p:graphicFrame>
        <p:nvGraphicFramePr>
          <p:cNvPr id="29" name="图表 28">
            <a:extLst>
              <a:ext uri="{FF2B5EF4-FFF2-40B4-BE49-F238E27FC236}">
                <a16:creationId xmlns:a16="http://schemas.microsoft.com/office/drawing/2014/main" id="{9A70FB01-B5A5-4D60-9B7C-396C86A506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92106210"/>
              </p:ext>
            </p:extLst>
          </p:nvPr>
        </p:nvGraphicFramePr>
        <p:xfrm>
          <a:off x="750431" y="1554541"/>
          <a:ext cx="4728064" cy="46174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0" name="椭圆 29">
            <a:extLst>
              <a:ext uri="{FF2B5EF4-FFF2-40B4-BE49-F238E27FC236}">
                <a16:creationId xmlns:a16="http://schemas.microsoft.com/office/drawing/2014/main" id="{A23E9E85-F5A0-4D69-8F0E-383186059665}"/>
              </a:ext>
            </a:extLst>
          </p:cNvPr>
          <p:cNvSpPr/>
          <p:nvPr/>
        </p:nvSpPr>
        <p:spPr>
          <a:xfrm>
            <a:off x="1508780" y="6363248"/>
            <a:ext cx="3214716" cy="202652"/>
          </a:xfrm>
          <a:prstGeom prst="ellipse">
            <a:avLst/>
          </a:prstGeom>
          <a:solidFill>
            <a:schemeClr val="accent1">
              <a:alpha val="31000"/>
            </a:schemeClr>
          </a:solidFill>
          <a:ln>
            <a:noFill/>
          </a:ln>
          <a:effectLst>
            <a:softEdge rad="50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5397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A75F3CAD-7A5C-47F5-9BD3-888578E9E357}"/>
              </a:ext>
            </a:extLst>
          </p:cNvPr>
          <p:cNvSpPr txBox="1"/>
          <p:nvPr/>
        </p:nvSpPr>
        <p:spPr>
          <a:xfrm>
            <a:off x="612131" y="434389"/>
            <a:ext cx="2512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活动开发费用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00D81C3-90D8-40F5-A867-86E65C613A24}"/>
              </a:ext>
            </a:extLst>
          </p:cNvPr>
          <p:cNvSpPr txBox="1"/>
          <p:nvPr/>
        </p:nvSpPr>
        <p:spPr>
          <a:xfrm>
            <a:off x="612130" y="899079"/>
            <a:ext cx="23596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Active development costs</a:t>
            </a:r>
          </a:p>
        </p:txBody>
      </p: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96BD94DD-B316-4FBE-963B-150CB9FCAAFF}"/>
              </a:ext>
            </a:extLst>
          </p:cNvPr>
          <p:cNvCxnSpPr/>
          <p:nvPr/>
        </p:nvCxnSpPr>
        <p:spPr>
          <a:xfrm>
            <a:off x="0" y="3733684"/>
            <a:ext cx="12192000" cy="0"/>
          </a:xfrm>
          <a:prstGeom prst="line">
            <a:avLst/>
          </a:prstGeom>
          <a:noFill/>
          <a:ln w="3175" cap="flat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cxn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858A4D2D-C272-4A28-A67F-DC75EA5EA117}"/>
              </a:ext>
            </a:extLst>
          </p:cNvPr>
          <p:cNvGrpSpPr/>
          <p:nvPr/>
        </p:nvGrpSpPr>
        <p:grpSpPr>
          <a:xfrm>
            <a:off x="5331550" y="1706563"/>
            <a:ext cx="1465169" cy="380203"/>
            <a:chOff x="563013" y="1591037"/>
            <a:chExt cx="3818487" cy="380203"/>
          </a:xfrm>
        </p:grpSpPr>
        <p:sp>
          <p:nvSpPr>
            <p:cNvPr id="86" name="矩形: 圆角 85">
              <a:extLst>
                <a:ext uri="{FF2B5EF4-FFF2-40B4-BE49-F238E27FC236}">
                  <a16:creationId xmlns:a16="http://schemas.microsoft.com/office/drawing/2014/main" id="{98D7EB18-6931-4B95-995A-A45EB015D0AA}"/>
                </a:ext>
              </a:extLst>
            </p:cNvPr>
            <p:cNvSpPr/>
            <p:nvPr/>
          </p:nvSpPr>
          <p:spPr>
            <a:xfrm>
              <a:off x="563013" y="1591037"/>
              <a:ext cx="3818487" cy="3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C1E1F950-6471-4D4E-B35B-3031F0EF2AA1}"/>
                </a:ext>
              </a:extLst>
            </p:cNvPr>
            <p:cNvSpPr txBox="1"/>
            <p:nvPr/>
          </p:nvSpPr>
          <p:spPr>
            <a:xfrm>
              <a:off x="746905" y="1634572"/>
              <a:ext cx="340397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+mj-ea"/>
                  <a:ea typeface="+mj-ea"/>
                </a:rPr>
                <a:t>¥5000 </a:t>
              </a:r>
              <a:endParaRPr lang="en-US" altLang="zh-CN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id="{94BD4463-850B-4C2B-A965-5B6B08E2D208}"/>
              </a:ext>
            </a:extLst>
          </p:cNvPr>
          <p:cNvGrpSpPr/>
          <p:nvPr/>
        </p:nvGrpSpPr>
        <p:grpSpPr>
          <a:xfrm>
            <a:off x="9154069" y="1666875"/>
            <a:ext cx="1551212" cy="1551214"/>
            <a:chOff x="1759631" y="2190750"/>
            <a:chExt cx="1551212" cy="1551214"/>
          </a:xfrm>
        </p:grpSpPr>
        <p:grpSp>
          <p:nvGrpSpPr>
            <p:cNvPr id="64" name="组合 63">
              <a:extLst>
                <a:ext uri="{FF2B5EF4-FFF2-40B4-BE49-F238E27FC236}">
                  <a16:creationId xmlns:a16="http://schemas.microsoft.com/office/drawing/2014/main" id="{B7E0FBE1-E0E8-4EC0-B508-F5FAC9C56155}"/>
                </a:ext>
              </a:extLst>
            </p:cNvPr>
            <p:cNvGrpSpPr/>
            <p:nvPr/>
          </p:nvGrpSpPr>
          <p:grpSpPr>
            <a:xfrm>
              <a:off x="1759631" y="2190750"/>
              <a:ext cx="1551212" cy="1551214"/>
              <a:chOff x="859519" y="1892300"/>
              <a:chExt cx="2052862" cy="2052864"/>
            </a:xfrm>
          </p:grpSpPr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CB138F5D-A45F-4EBA-B275-403DF471F8D2}"/>
                  </a:ext>
                </a:extLst>
              </p:cNvPr>
              <p:cNvGrpSpPr/>
              <p:nvPr/>
            </p:nvGrpSpPr>
            <p:grpSpPr>
              <a:xfrm>
                <a:off x="859519" y="1892300"/>
                <a:ext cx="2052862" cy="2052864"/>
                <a:chOff x="1133019" y="2416926"/>
                <a:chExt cx="1613394" cy="1613396"/>
              </a:xfrm>
            </p:grpSpPr>
            <p:sp>
              <p:nvSpPr>
                <p:cNvPr id="68" name="椭圆 67">
                  <a:extLst>
                    <a:ext uri="{FF2B5EF4-FFF2-40B4-BE49-F238E27FC236}">
                      <a16:creationId xmlns:a16="http://schemas.microsoft.com/office/drawing/2014/main" id="{1AE4250B-0DE4-4102-AC3C-D37B445A0094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chemeClr val="accent1">
                        <a:lumMod val="20000"/>
                        <a:lumOff val="80000"/>
                        <a:alpha val="22000"/>
                      </a:schemeClr>
                    </a:gs>
                    <a:gs pos="100000">
                      <a:schemeClr val="accent1">
                        <a:alpha val="1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69" name="组合 68">
                  <a:extLst>
                    <a:ext uri="{FF2B5EF4-FFF2-40B4-BE49-F238E27FC236}">
                      <a16:creationId xmlns:a16="http://schemas.microsoft.com/office/drawing/2014/main" id="{0ABA76F4-EE99-4B25-A605-7235A029B286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70" name="弧形 69">
                    <a:extLst>
                      <a:ext uri="{FF2B5EF4-FFF2-40B4-BE49-F238E27FC236}">
                        <a16:creationId xmlns:a16="http://schemas.microsoft.com/office/drawing/2014/main" id="{F526922B-58E6-41BE-85B5-B54FD8259F26}"/>
                      </a:ext>
                    </a:extLst>
                  </p:cNvPr>
                  <p:cNvSpPr/>
                  <p:nvPr/>
                </p:nvSpPr>
                <p:spPr>
                  <a:xfrm rot="18364988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</a:gra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1pPr>
                    <a:lvl2pPr marL="457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2pPr>
                    <a:lvl3pPr marL="914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3pPr>
                    <a:lvl4pPr marL="1371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4pPr>
                    <a:lvl5pPr marL="18288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5pPr>
                    <a:lvl6pPr marL="22860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6pPr>
                    <a:lvl7pPr marL="2743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7pPr>
                    <a:lvl8pPr marL="3200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8pPr>
                    <a:lvl9pPr marL="3657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71" name="弧形 70">
                    <a:extLst>
                      <a:ext uri="{FF2B5EF4-FFF2-40B4-BE49-F238E27FC236}">
                        <a16:creationId xmlns:a16="http://schemas.microsoft.com/office/drawing/2014/main" id="{5D470016-EF8E-42B5-A104-60963750A05A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</a:gra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1pPr>
                    <a:lvl2pPr marL="457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2pPr>
                    <a:lvl3pPr marL="914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3pPr>
                    <a:lvl4pPr marL="1371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4pPr>
                    <a:lvl5pPr marL="18288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5pPr>
                    <a:lvl6pPr marL="22860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6pPr>
                    <a:lvl7pPr marL="2743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7pPr>
                    <a:lvl8pPr marL="3200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8pPr>
                    <a:lvl9pPr marL="3657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C1E48E50-F4CE-4D69-992A-C4671C9B5DE0}"/>
                  </a:ext>
                </a:extLst>
              </p:cNvPr>
              <p:cNvSpPr/>
              <p:nvPr/>
            </p:nvSpPr>
            <p:spPr>
              <a:xfrm>
                <a:off x="1190300" y="2223080"/>
                <a:ext cx="1391300" cy="1391304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7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algn="ctr"/>
                <a:endParaRPr lang="zh-CN" altLang="en-US" sz="24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29586CB2-497C-41DA-9CEB-3875FAE9DAD0}"/>
                </a:ext>
              </a:extLst>
            </p:cNvPr>
            <p:cNvSpPr txBox="1"/>
            <p:nvPr/>
          </p:nvSpPr>
          <p:spPr>
            <a:xfrm>
              <a:off x="2133168" y="2734417"/>
              <a:ext cx="796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后期</a:t>
              </a: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ACCAAFFE-C52A-439A-A815-2F040F570963}"/>
              </a:ext>
            </a:extLst>
          </p:cNvPr>
          <p:cNvGrpSpPr/>
          <p:nvPr/>
        </p:nvGrpSpPr>
        <p:grpSpPr>
          <a:xfrm>
            <a:off x="1252852" y="1676960"/>
            <a:ext cx="1551212" cy="1551214"/>
            <a:chOff x="1759631" y="2190750"/>
            <a:chExt cx="1551212" cy="1551214"/>
          </a:xfrm>
        </p:grpSpPr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97583F71-8F9D-44FC-A54D-590770BB4430}"/>
                </a:ext>
              </a:extLst>
            </p:cNvPr>
            <p:cNvGrpSpPr/>
            <p:nvPr/>
          </p:nvGrpSpPr>
          <p:grpSpPr>
            <a:xfrm>
              <a:off x="1759631" y="2190750"/>
              <a:ext cx="1551212" cy="1551214"/>
              <a:chOff x="859519" y="1892300"/>
              <a:chExt cx="2052862" cy="2052864"/>
            </a:xfrm>
          </p:grpSpPr>
          <p:grpSp>
            <p:nvGrpSpPr>
              <p:cNvPr id="43" name="组合 42">
                <a:extLst>
                  <a:ext uri="{FF2B5EF4-FFF2-40B4-BE49-F238E27FC236}">
                    <a16:creationId xmlns:a16="http://schemas.microsoft.com/office/drawing/2014/main" id="{D37BEEA7-B983-44A9-B108-DA906B39E514}"/>
                  </a:ext>
                </a:extLst>
              </p:cNvPr>
              <p:cNvGrpSpPr/>
              <p:nvPr/>
            </p:nvGrpSpPr>
            <p:grpSpPr>
              <a:xfrm>
                <a:off x="859519" y="1892300"/>
                <a:ext cx="2052862" cy="2052864"/>
                <a:chOff x="1133019" y="2416926"/>
                <a:chExt cx="1613394" cy="1613396"/>
              </a:xfrm>
            </p:grpSpPr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3D950B3A-4ED1-4330-A5FB-453CA3BB5240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chemeClr val="accent1">
                        <a:lumMod val="20000"/>
                        <a:lumOff val="80000"/>
                        <a:alpha val="22000"/>
                      </a:schemeClr>
                    </a:gs>
                    <a:gs pos="100000">
                      <a:schemeClr val="accent1">
                        <a:alpha val="1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46" name="组合 45">
                  <a:extLst>
                    <a:ext uri="{FF2B5EF4-FFF2-40B4-BE49-F238E27FC236}">
                      <a16:creationId xmlns:a16="http://schemas.microsoft.com/office/drawing/2014/main" id="{5E568E0D-350F-4677-8669-B326B7812FD3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47" name="弧形 46">
                    <a:extLst>
                      <a:ext uri="{FF2B5EF4-FFF2-40B4-BE49-F238E27FC236}">
                        <a16:creationId xmlns:a16="http://schemas.microsoft.com/office/drawing/2014/main" id="{3D4C005F-AFFD-4020-858A-EEBF13C01DEF}"/>
                      </a:ext>
                    </a:extLst>
                  </p:cNvPr>
                  <p:cNvSpPr/>
                  <p:nvPr/>
                </p:nvSpPr>
                <p:spPr>
                  <a:xfrm rot="18364988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</a:gra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1pPr>
                    <a:lvl2pPr marL="457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2pPr>
                    <a:lvl3pPr marL="914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3pPr>
                    <a:lvl4pPr marL="1371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4pPr>
                    <a:lvl5pPr marL="18288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5pPr>
                    <a:lvl6pPr marL="22860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6pPr>
                    <a:lvl7pPr marL="2743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7pPr>
                    <a:lvl8pPr marL="3200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8pPr>
                    <a:lvl9pPr marL="3657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48" name="弧形 47">
                    <a:extLst>
                      <a:ext uri="{FF2B5EF4-FFF2-40B4-BE49-F238E27FC236}">
                        <a16:creationId xmlns:a16="http://schemas.microsoft.com/office/drawing/2014/main" id="{9C6E141A-3E2A-4517-BB46-CB9FB29BA858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</a:gra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1pPr>
                    <a:lvl2pPr marL="457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2pPr>
                    <a:lvl3pPr marL="914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3pPr>
                    <a:lvl4pPr marL="1371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4pPr>
                    <a:lvl5pPr marL="18288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5pPr>
                    <a:lvl6pPr marL="22860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6pPr>
                    <a:lvl7pPr marL="2743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7pPr>
                    <a:lvl8pPr marL="3200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8pPr>
                    <a:lvl9pPr marL="3657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B6B7356B-EA12-49E1-946B-7B48D1BCE069}"/>
                  </a:ext>
                </a:extLst>
              </p:cNvPr>
              <p:cNvSpPr/>
              <p:nvPr/>
            </p:nvSpPr>
            <p:spPr>
              <a:xfrm>
                <a:off x="1190300" y="2223080"/>
                <a:ext cx="1391300" cy="1391304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7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algn="ctr"/>
                <a:endParaRPr lang="zh-CN" altLang="en-US" sz="24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id="{A10FB18C-762F-460F-9D4A-695E5DEC197F}"/>
                </a:ext>
              </a:extLst>
            </p:cNvPr>
            <p:cNvSpPr txBox="1"/>
            <p:nvPr/>
          </p:nvSpPr>
          <p:spPr>
            <a:xfrm>
              <a:off x="2133168" y="2734417"/>
              <a:ext cx="796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前期</a:t>
              </a:r>
            </a:p>
          </p:txBody>
        </p:sp>
      </p:grpSp>
      <p:grpSp>
        <p:nvGrpSpPr>
          <p:cNvPr id="96" name="组合 95">
            <a:extLst>
              <a:ext uri="{FF2B5EF4-FFF2-40B4-BE49-F238E27FC236}">
                <a16:creationId xmlns:a16="http://schemas.microsoft.com/office/drawing/2014/main" id="{DB5F15A0-7348-41D6-A2EF-EDD2CB520922}"/>
              </a:ext>
            </a:extLst>
          </p:cNvPr>
          <p:cNvGrpSpPr/>
          <p:nvPr/>
        </p:nvGrpSpPr>
        <p:grpSpPr>
          <a:xfrm>
            <a:off x="1900798" y="3591794"/>
            <a:ext cx="283779" cy="283779"/>
            <a:chOff x="1900798" y="3591794"/>
            <a:chExt cx="283779" cy="283779"/>
          </a:xfrm>
        </p:grpSpPr>
        <p:sp>
          <p:nvSpPr>
            <p:cNvPr id="7" name="椭圆 6">
              <a:extLst>
                <a:ext uri="{FF2B5EF4-FFF2-40B4-BE49-F238E27FC236}">
                  <a16:creationId xmlns:a16="http://schemas.microsoft.com/office/drawing/2014/main" id="{B010A867-24E1-4BCB-9721-439F0D27C2A9}"/>
                </a:ext>
              </a:extLst>
            </p:cNvPr>
            <p:cNvSpPr/>
            <p:nvPr/>
          </p:nvSpPr>
          <p:spPr>
            <a:xfrm>
              <a:off x="1900798" y="3591794"/>
              <a:ext cx="283779" cy="283779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latin typeface="+mj-ea"/>
                <a:ea typeface="+mj-ea"/>
                <a:cs typeface="Arial" pitchFamily="34" charset="0"/>
              </a:endParaRPr>
            </a:p>
          </p:txBody>
        </p:sp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27B92B5C-BF92-487D-8B2F-1A1CF4BA2146}"/>
                </a:ext>
              </a:extLst>
            </p:cNvPr>
            <p:cNvGrpSpPr/>
            <p:nvPr/>
          </p:nvGrpSpPr>
          <p:grpSpPr>
            <a:xfrm>
              <a:off x="1964107" y="3694393"/>
              <a:ext cx="157161" cy="78581"/>
              <a:chOff x="1809750" y="3071813"/>
              <a:chExt cx="223837" cy="111919"/>
            </a:xfrm>
            <a:solidFill>
              <a:srgbClr val="FE6764"/>
            </a:solidFill>
          </p:grpSpPr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9B12CB2B-0698-4583-930A-33647230C72F}"/>
                  </a:ext>
                </a:extLst>
              </p:cNvPr>
              <p:cNvCxnSpPr/>
              <p:nvPr/>
            </p:nvCxnSpPr>
            <p:spPr>
              <a:xfrm>
                <a:off x="1809750" y="3071813"/>
                <a:ext cx="111919" cy="111919"/>
              </a:xfrm>
              <a:prstGeom prst="line">
                <a:avLst/>
              </a:prstGeom>
              <a:grpFill/>
              <a:ln w="254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C8B1A18C-CA49-47D3-9751-9678E80DB730}"/>
                  </a:ext>
                </a:extLst>
              </p:cNvPr>
              <p:cNvCxnSpPr/>
              <p:nvPr/>
            </p:nvCxnSpPr>
            <p:spPr>
              <a:xfrm flipH="1">
                <a:off x="1921668" y="3071813"/>
                <a:ext cx="111919" cy="111919"/>
              </a:xfrm>
              <a:prstGeom prst="line">
                <a:avLst/>
              </a:prstGeom>
              <a:grpFill/>
              <a:ln w="254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C9FA2CC1-9857-40B5-9A62-F48DD046D86B}"/>
              </a:ext>
            </a:extLst>
          </p:cNvPr>
          <p:cNvGrpSpPr/>
          <p:nvPr/>
        </p:nvGrpSpPr>
        <p:grpSpPr>
          <a:xfrm>
            <a:off x="5883205" y="3591794"/>
            <a:ext cx="283779" cy="283779"/>
            <a:chOff x="5883205" y="3591794"/>
            <a:chExt cx="283779" cy="283779"/>
          </a:xfrm>
        </p:grpSpPr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4975B850-5D9A-490C-8645-ED722DAEB6A8}"/>
                </a:ext>
              </a:extLst>
            </p:cNvPr>
            <p:cNvSpPr/>
            <p:nvPr/>
          </p:nvSpPr>
          <p:spPr>
            <a:xfrm flipV="1">
              <a:off x="5883205" y="3591794"/>
              <a:ext cx="283779" cy="283779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latin typeface="+mj-ea"/>
                <a:ea typeface="+mj-ea"/>
                <a:cs typeface="Arial" pitchFamily="34" charset="0"/>
              </a:endParaRPr>
            </a:p>
          </p:txBody>
        </p:sp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0BDFC480-E695-416C-9AA3-448D8EF23DED}"/>
                </a:ext>
              </a:extLst>
            </p:cNvPr>
            <p:cNvGrpSpPr/>
            <p:nvPr/>
          </p:nvGrpSpPr>
          <p:grpSpPr>
            <a:xfrm flipV="1">
              <a:off x="5946514" y="3694393"/>
              <a:ext cx="157161" cy="78581"/>
              <a:chOff x="1809750" y="3071813"/>
              <a:chExt cx="223837" cy="111919"/>
            </a:xfrm>
            <a:solidFill>
              <a:srgbClr val="FFEC9D"/>
            </a:solidFill>
          </p:grpSpPr>
          <p:cxnSp>
            <p:nvCxnSpPr>
              <p:cNvPr id="18" name="直接连接符 17">
                <a:extLst>
                  <a:ext uri="{FF2B5EF4-FFF2-40B4-BE49-F238E27FC236}">
                    <a16:creationId xmlns:a16="http://schemas.microsoft.com/office/drawing/2014/main" id="{92CDB081-616E-4848-8950-C65DCC7DCFF6}"/>
                  </a:ext>
                </a:extLst>
              </p:cNvPr>
              <p:cNvCxnSpPr/>
              <p:nvPr/>
            </p:nvCxnSpPr>
            <p:spPr>
              <a:xfrm>
                <a:off x="1809750" y="3071813"/>
                <a:ext cx="111919" cy="111919"/>
              </a:xfrm>
              <a:prstGeom prst="line">
                <a:avLst/>
              </a:prstGeom>
              <a:grpFill/>
              <a:ln w="254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>
                <a:extLst>
                  <a:ext uri="{FF2B5EF4-FFF2-40B4-BE49-F238E27FC236}">
                    <a16:creationId xmlns:a16="http://schemas.microsoft.com/office/drawing/2014/main" id="{293ED392-925B-4092-83FF-0C84658D83A4}"/>
                  </a:ext>
                </a:extLst>
              </p:cNvPr>
              <p:cNvCxnSpPr/>
              <p:nvPr/>
            </p:nvCxnSpPr>
            <p:spPr>
              <a:xfrm flipH="1">
                <a:off x="1921668" y="3071813"/>
                <a:ext cx="111919" cy="111919"/>
              </a:xfrm>
              <a:prstGeom prst="line">
                <a:avLst/>
              </a:prstGeom>
              <a:grpFill/>
              <a:ln w="254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5F82244B-7860-4D8E-B673-B8DC5DE02FF7}"/>
              </a:ext>
            </a:extLst>
          </p:cNvPr>
          <p:cNvGrpSpPr/>
          <p:nvPr/>
        </p:nvGrpSpPr>
        <p:grpSpPr>
          <a:xfrm>
            <a:off x="9789410" y="3591794"/>
            <a:ext cx="283779" cy="283779"/>
            <a:chOff x="9789410" y="3591794"/>
            <a:chExt cx="283779" cy="283779"/>
          </a:xfrm>
        </p:grpSpPr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25BCC3AD-B9C7-4BBD-A7D0-15D34756D7DE}"/>
                </a:ext>
              </a:extLst>
            </p:cNvPr>
            <p:cNvSpPr/>
            <p:nvPr/>
          </p:nvSpPr>
          <p:spPr>
            <a:xfrm>
              <a:off x="9789410" y="3591794"/>
              <a:ext cx="283779" cy="283779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latin typeface="+mj-ea"/>
                <a:ea typeface="+mj-ea"/>
                <a:cs typeface="Arial" pitchFamily="34" charset="0"/>
              </a:endParaRPr>
            </a:p>
          </p:txBody>
        </p: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05697FE-AC24-420C-88B1-5D1FC7013000}"/>
                </a:ext>
              </a:extLst>
            </p:cNvPr>
            <p:cNvGrpSpPr/>
            <p:nvPr/>
          </p:nvGrpSpPr>
          <p:grpSpPr>
            <a:xfrm>
              <a:off x="9852719" y="3694393"/>
              <a:ext cx="157161" cy="78581"/>
              <a:chOff x="1809750" y="3071813"/>
              <a:chExt cx="223837" cy="111919"/>
            </a:xfrm>
            <a:solidFill>
              <a:srgbClr val="C5F3FF"/>
            </a:solidFill>
          </p:grpSpPr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946ADFF6-9CD8-4745-BF7C-AC9544CE9F35}"/>
                  </a:ext>
                </a:extLst>
              </p:cNvPr>
              <p:cNvCxnSpPr/>
              <p:nvPr/>
            </p:nvCxnSpPr>
            <p:spPr>
              <a:xfrm>
                <a:off x="1809750" y="3071813"/>
                <a:ext cx="111919" cy="111919"/>
              </a:xfrm>
              <a:prstGeom prst="line">
                <a:avLst/>
              </a:prstGeom>
              <a:grpFill/>
              <a:ln w="254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2B142A91-BC56-4B13-9850-6C650366179D}"/>
                  </a:ext>
                </a:extLst>
              </p:cNvPr>
              <p:cNvCxnSpPr/>
              <p:nvPr/>
            </p:nvCxnSpPr>
            <p:spPr>
              <a:xfrm flipH="1">
                <a:off x="1921668" y="3071813"/>
                <a:ext cx="111919" cy="111919"/>
              </a:xfrm>
              <a:prstGeom prst="line">
                <a:avLst/>
              </a:prstGeom>
              <a:grpFill/>
              <a:ln w="25400" cap="rnd">
                <a:solidFill>
                  <a:schemeClr val="bg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9C3A4ADA-D7DC-4A39-84E0-70DD2D7ECCF5}"/>
              </a:ext>
            </a:extLst>
          </p:cNvPr>
          <p:cNvGrpSpPr/>
          <p:nvPr/>
        </p:nvGrpSpPr>
        <p:grpSpPr>
          <a:xfrm>
            <a:off x="5260986" y="4333875"/>
            <a:ext cx="1551212" cy="1551214"/>
            <a:chOff x="1759631" y="2190750"/>
            <a:chExt cx="1551212" cy="1551214"/>
          </a:xfrm>
        </p:grpSpPr>
        <p:grpSp>
          <p:nvGrpSpPr>
            <p:cNvPr id="50" name="组合 49">
              <a:extLst>
                <a:ext uri="{FF2B5EF4-FFF2-40B4-BE49-F238E27FC236}">
                  <a16:creationId xmlns:a16="http://schemas.microsoft.com/office/drawing/2014/main" id="{74B539C9-11A4-409C-9759-E6EFF84677EC}"/>
                </a:ext>
              </a:extLst>
            </p:cNvPr>
            <p:cNvGrpSpPr/>
            <p:nvPr/>
          </p:nvGrpSpPr>
          <p:grpSpPr>
            <a:xfrm>
              <a:off x="1759631" y="2190750"/>
              <a:ext cx="1551212" cy="1551214"/>
              <a:chOff x="859519" y="1892300"/>
              <a:chExt cx="2052862" cy="2052864"/>
            </a:xfrm>
          </p:grpSpPr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078F1F4C-3699-4786-B80C-231D01BAC8A9}"/>
                  </a:ext>
                </a:extLst>
              </p:cNvPr>
              <p:cNvGrpSpPr/>
              <p:nvPr/>
            </p:nvGrpSpPr>
            <p:grpSpPr>
              <a:xfrm>
                <a:off x="859519" y="1892300"/>
                <a:ext cx="2052862" cy="2052864"/>
                <a:chOff x="1133019" y="2416926"/>
                <a:chExt cx="1613394" cy="1613396"/>
              </a:xfrm>
            </p:grpSpPr>
            <p:sp>
              <p:nvSpPr>
                <p:cNvPr id="54" name="椭圆 53">
                  <a:extLst>
                    <a:ext uri="{FF2B5EF4-FFF2-40B4-BE49-F238E27FC236}">
                      <a16:creationId xmlns:a16="http://schemas.microsoft.com/office/drawing/2014/main" id="{3B898930-B4A2-49F8-B0E9-6019BCE5DA8D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chemeClr val="accent1">
                        <a:lumMod val="20000"/>
                        <a:lumOff val="80000"/>
                        <a:alpha val="22000"/>
                      </a:schemeClr>
                    </a:gs>
                    <a:gs pos="100000">
                      <a:schemeClr val="accent1">
                        <a:alpha val="1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55" name="组合 54">
                  <a:extLst>
                    <a:ext uri="{FF2B5EF4-FFF2-40B4-BE49-F238E27FC236}">
                      <a16:creationId xmlns:a16="http://schemas.microsoft.com/office/drawing/2014/main" id="{1ABD7B20-18C4-4262-A9D6-9EF946B9CB64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56" name="弧形 55">
                    <a:extLst>
                      <a:ext uri="{FF2B5EF4-FFF2-40B4-BE49-F238E27FC236}">
                        <a16:creationId xmlns:a16="http://schemas.microsoft.com/office/drawing/2014/main" id="{8DF67AB2-C118-4005-A84E-1E9A6ADA9C14}"/>
                      </a:ext>
                    </a:extLst>
                  </p:cNvPr>
                  <p:cNvSpPr/>
                  <p:nvPr/>
                </p:nvSpPr>
                <p:spPr>
                  <a:xfrm rot="18364988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</a:gra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1pPr>
                    <a:lvl2pPr marL="457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2pPr>
                    <a:lvl3pPr marL="914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3pPr>
                    <a:lvl4pPr marL="1371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4pPr>
                    <a:lvl5pPr marL="18288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5pPr>
                    <a:lvl6pPr marL="22860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6pPr>
                    <a:lvl7pPr marL="2743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7pPr>
                    <a:lvl8pPr marL="3200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8pPr>
                    <a:lvl9pPr marL="3657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57" name="弧形 56">
                    <a:extLst>
                      <a:ext uri="{FF2B5EF4-FFF2-40B4-BE49-F238E27FC236}">
                        <a16:creationId xmlns:a16="http://schemas.microsoft.com/office/drawing/2014/main" id="{8C3124AD-2AA9-4E3D-9A3C-154C012AEA52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</a:gra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1pPr>
                    <a:lvl2pPr marL="457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2pPr>
                    <a:lvl3pPr marL="914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3pPr>
                    <a:lvl4pPr marL="1371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4pPr>
                    <a:lvl5pPr marL="18288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5pPr>
                    <a:lvl6pPr marL="22860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6pPr>
                    <a:lvl7pPr marL="2743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7pPr>
                    <a:lvl8pPr marL="3200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8pPr>
                    <a:lvl9pPr marL="3657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0F684290-8117-4A62-9BB1-40231524DFA5}"/>
                  </a:ext>
                </a:extLst>
              </p:cNvPr>
              <p:cNvSpPr/>
              <p:nvPr/>
            </p:nvSpPr>
            <p:spPr>
              <a:xfrm>
                <a:off x="1190300" y="2223080"/>
                <a:ext cx="1391300" cy="1391304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7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algn="ctr"/>
                <a:endParaRPr lang="zh-CN" altLang="en-US" sz="24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CE11E4B5-C2B4-4513-971F-8B32A13C38D5}"/>
                </a:ext>
              </a:extLst>
            </p:cNvPr>
            <p:cNvSpPr txBox="1"/>
            <p:nvPr/>
          </p:nvSpPr>
          <p:spPr>
            <a:xfrm>
              <a:off x="2133168" y="2734417"/>
              <a:ext cx="7967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中期</a:t>
              </a:r>
            </a:p>
          </p:txBody>
        </p:sp>
      </p:grp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34FFF1D0-3953-4C00-A34E-C16AE282DD02}"/>
              </a:ext>
            </a:extLst>
          </p:cNvPr>
          <p:cNvCxnSpPr>
            <a:cxnSpLocks/>
          </p:cNvCxnSpPr>
          <p:nvPr/>
        </p:nvCxnSpPr>
        <p:spPr>
          <a:xfrm>
            <a:off x="5894666" y="2320990"/>
            <a:ext cx="338937" cy="0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文本框 60">
            <a:extLst>
              <a:ext uri="{FF2B5EF4-FFF2-40B4-BE49-F238E27FC236}">
                <a16:creationId xmlns:a16="http://schemas.microsoft.com/office/drawing/2014/main" id="{9A95EED7-FEC8-4958-A2B1-E25F702D7268}"/>
              </a:ext>
            </a:extLst>
          </p:cNvPr>
          <p:cNvSpPr txBox="1"/>
          <p:nvPr/>
        </p:nvSpPr>
        <p:spPr>
          <a:xfrm>
            <a:off x="4837643" y="2501480"/>
            <a:ext cx="2452982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/>
              <a:t>投票海选功能，防作弊功能开发和实时观赛评论功能</a:t>
            </a:r>
            <a:endParaRPr lang="zh-CN" altLang="en-US" dirty="0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E35E59E-EAC0-4503-BA79-25ABDAEDBC27}"/>
              </a:ext>
            </a:extLst>
          </p:cNvPr>
          <p:cNvSpPr txBox="1"/>
          <p:nvPr/>
        </p:nvSpPr>
        <p:spPr>
          <a:xfrm>
            <a:off x="8746155" y="5027613"/>
            <a:ext cx="2265440" cy="866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沉淀用户，建立社区相关如审核、笔记、评论以及弹幕功能的搭建</a:t>
            </a:r>
          </a:p>
        </p:txBody>
      </p: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E86E6DA5-FC33-4FDA-9937-D575B696F8E3}"/>
              </a:ext>
            </a:extLst>
          </p:cNvPr>
          <p:cNvCxnSpPr>
            <a:cxnSpLocks/>
          </p:cNvCxnSpPr>
          <p:nvPr/>
        </p:nvCxnSpPr>
        <p:spPr>
          <a:xfrm>
            <a:off x="9755963" y="4849197"/>
            <a:ext cx="338937" cy="0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6A451D00-23CC-450E-B233-6CB134FAA5AD}"/>
              </a:ext>
            </a:extLst>
          </p:cNvPr>
          <p:cNvCxnSpPr>
            <a:cxnSpLocks/>
          </p:cNvCxnSpPr>
          <p:nvPr/>
        </p:nvCxnSpPr>
        <p:spPr>
          <a:xfrm>
            <a:off x="1848673" y="4849197"/>
            <a:ext cx="338937" cy="0"/>
          </a:xfrm>
          <a:prstGeom prst="line">
            <a:avLst/>
          </a:prstGeom>
          <a:ln w="9525" cap="rnd">
            <a:solidFill>
              <a:schemeClr val="accent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E7EFE586-7761-44CC-A26E-4D59791AC536}"/>
              </a:ext>
            </a:extLst>
          </p:cNvPr>
          <p:cNvSpPr txBox="1"/>
          <p:nvPr/>
        </p:nvSpPr>
        <p:spPr>
          <a:xfrm>
            <a:off x="1180406" y="5017380"/>
            <a:ext cx="1675470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某信小程序搭建和</a:t>
            </a:r>
            <a:endParaRPr lang="en-US" altLang="zh-CN" dirty="0"/>
          </a:p>
          <a:p>
            <a:r>
              <a:rPr lang="zh-CN" altLang="en-US" dirty="0"/>
              <a:t>相关功能的完善</a:t>
            </a:r>
          </a:p>
        </p:txBody>
      </p: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69447FD4-E775-4596-81B9-CFAF7BA5F62C}"/>
              </a:ext>
            </a:extLst>
          </p:cNvPr>
          <p:cNvGrpSpPr/>
          <p:nvPr/>
        </p:nvGrpSpPr>
        <p:grpSpPr>
          <a:xfrm>
            <a:off x="1285557" y="4221163"/>
            <a:ext cx="1465169" cy="380203"/>
            <a:chOff x="563013" y="1591037"/>
            <a:chExt cx="3818487" cy="380203"/>
          </a:xfrm>
        </p:grpSpPr>
        <p:sp>
          <p:nvSpPr>
            <p:cNvPr id="83" name="矩形: 圆角 82">
              <a:extLst>
                <a:ext uri="{FF2B5EF4-FFF2-40B4-BE49-F238E27FC236}">
                  <a16:creationId xmlns:a16="http://schemas.microsoft.com/office/drawing/2014/main" id="{F99A66B1-C215-451A-8270-255F7353E6CA}"/>
                </a:ext>
              </a:extLst>
            </p:cNvPr>
            <p:cNvSpPr/>
            <p:nvPr/>
          </p:nvSpPr>
          <p:spPr>
            <a:xfrm>
              <a:off x="563013" y="1591037"/>
              <a:ext cx="3818487" cy="3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9A2E3511-747E-466A-8201-EB8BFF3EFC22}"/>
                </a:ext>
              </a:extLst>
            </p:cNvPr>
            <p:cNvSpPr txBox="1"/>
            <p:nvPr/>
          </p:nvSpPr>
          <p:spPr>
            <a:xfrm>
              <a:off x="746905" y="1634572"/>
              <a:ext cx="340397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+mj-ea"/>
                  <a:ea typeface="+mj-ea"/>
                </a:rPr>
                <a:t>¥8000 </a:t>
              </a:r>
              <a:endParaRPr lang="en-US" altLang="zh-CN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4F573476-068F-4F22-BA54-1BF3522C56CD}"/>
              </a:ext>
            </a:extLst>
          </p:cNvPr>
          <p:cNvGrpSpPr/>
          <p:nvPr/>
        </p:nvGrpSpPr>
        <p:grpSpPr>
          <a:xfrm>
            <a:off x="9170125" y="4221163"/>
            <a:ext cx="1465169" cy="380203"/>
            <a:chOff x="563013" y="1591037"/>
            <a:chExt cx="3818487" cy="380203"/>
          </a:xfrm>
        </p:grpSpPr>
        <p:sp>
          <p:nvSpPr>
            <p:cNvPr id="90" name="矩形: 圆角 89">
              <a:extLst>
                <a:ext uri="{FF2B5EF4-FFF2-40B4-BE49-F238E27FC236}">
                  <a16:creationId xmlns:a16="http://schemas.microsoft.com/office/drawing/2014/main" id="{6FA1CC31-A2A5-4CB5-AAA3-D41D3FA6874A}"/>
                </a:ext>
              </a:extLst>
            </p:cNvPr>
            <p:cNvSpPr/>
            <p:nvPr/>
          </p:nvSpPr>
          <p:spPr>
            <a:xfrm>
              <a:off x="563013" y="1591037"/>
              <a:ext cx="3818487" cy="3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5E2EF313-30E7-4211-8F52-DDFC2214785B}"/>
                </a:ext>
              </a:extLst>
            </p:cNvPr>
            <p:cNvSpPr txBox="1"/>
            <p:nvPr/>
          </p:nvSpPr>
          <p:spPr>
            <a:xfrm>
              <a:off x="746905" y="1634572"/>
              <a:ext cx="3403972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+mj-ea"/>
                  <a:ea typeface="+mj-ea"/>
                </a:rPr>
                <a:t>¥5000 </a:t>
              </a:r>
              <a:endParaRPr lang="en-US" altLang="zh-CN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3" name="椭圆 92">
            <a:extLst>
              <a:ext uri="{FF2B5EF4-FFF2-40B4-BE49-F238E27FC236}">
                <a16:creationId xmlns:a16="http://schemas.microsoft.com/office/drawing/2014/main" id="{E0B0840C-9A06-42DA-8B71-88770A72AF1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877425" y="703576"/>
            <a:ext cx="436562" cy="436560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22000"/>
                </a:schemeClr>
              </a:gs>
              <a:gs pos="49000">
                <a:schemeClr val="accent1">
                  <a:alpha val="11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94" name="椭圆 93">
            <a:extLst>
              <a:ext uri="{FF2B5EF4-FFF2-40B4-BE49-F238E27FC236}">
                <a16:creationId xmlns:a16="http://schemas.microsoft.com/office/drawing/2014/main" id="{C12A69C8-3D0D-40F4-8CE2-06B7BDF1EB7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46187" y="6207024"/>
            <a:ext cx="1447692" cy="144769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49000">
                <a:schemeClr val="accent1">
                  <a:alpha val="2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192262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FC26D5B5-4F49-44DE-A5F3-D0EB4871E79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/>
              <a:t>04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F1F073-DCBE-4993-87E3-1F407A94BCB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88036" y="2871289"/>
            <a:ext cx="4789214" cy="1095941"/>
          </a:xfrm>
        </p:spPr>
        <p:txBody>
          <a:bodyPr/>
          <a:lstStyle/>
          <a:p>
            <a:r>
              <a:rPr lang="zh-CN" altLang="en-US"/>
              <a:t>活动推广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7D8D403-479F-4939-84E6-08A6A75007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9451" y="3858080"/>
            <a:ext cx="3492138" cy="258532"/>
          </a:xfrm>
        </p:spPr>
        <p:txBody>
          <a:bodyPr/>
          <a:lstStyle/>
          <a:p>
            <a:r>
              <a:rPr lang="en-US" altLang="zh-CN"/>
              <a:t>Activities to promote</a:t>
            </a:r>
          </a:p>
        </p:txBody>
      </p:sp>
    </p:spTree>
    <p:extLst>
      <p:ext uri="{BB962C8B-B14F-4D97-AF65-F5344CB8AC3E}">
        <p14:creationId xmlns:p14="http://schemas.microsoft.com/office/powerpoint/2010/main" val="3780661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CBDF562-7A07-4EC5-89DA-C78282099767}"/>
              </a:ext>
            </a:extLst>
          </p:cNvPr>
          <p:cNvSpPr/>
          <p:nvPr/>
        </p:nvSpPr>
        <p:spPr>
          <a:xfrm>
            <a:off x="0" y="5019040"/>
            <a:ext cx="12192000" cy="1838960"/>
          </a:xfrm>
          <a:prstGeom prst="rect">
            <a:avLst/>
          </a:prstGeom>
          <a:gradFill>
            <a:gsLst>
              <a:gs pos="0">
                <a:schemeClr val="accent2">
                  <a:lumMod val="85000"/>
                </a:schemeClr>
              </a:gs>
              <a:gs pos="49000">
                <a:schemeClr val="accent1">
                  <a:lumMod val="98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F3902E3-BDD8-4912-997D-1896C756DD7D}"/>
              </a:ext>
            </a:extLst>
          </p:cNvPr>
          <p:cNvSpPr txBox="1"/>
          <p:nvPr/>
        </p:nvSpPr>
        <p:spPr>
          <a:xfrm>
            <a:off x="873125" y="1674689"/>
            <a:ext cx="981604" cy="3482938"/>
          </a:xfrm>
          <a:prstGeom prst="rect">
            <a:avLst/>
          </a:prstGeom>
          <a:noFill/>
          <a:effectLst>
            <a:outerShdw blurRad="317500" dist="88900" dir="5400000" algn="t" rotWithShape="0">
              <a:schemeClr val="accent1">
                <a:lumMod val="60000"/>
                <a:lumOff val="40000"/>
                <a:alpha val="30000"/>
              </a:schemeClr>
            </a:outerShdw>
            <a:reflection blurRad="76200" stA="52000" endA="300" endPos="20000" dir="5400000" sy="-100000" algn="bl" rotWithShape="0"/>
          </a:effectLst>
        </p:spPr>
        <p:txBody>
          <a:bodyPr wrap="square" numCol="1" rtlCol="0">
            <a:prstTxWarp prst="textPlain">
              <a:avLst>
                <a:gd name="adj" fmla="val 51083"/>
              </a:avLst>
            </a:prstTxWarp>
            <a:spAutoFit/>
          </a:bodyPr>
          <a:lstStyle>
            <a:defPPr>
              <a:defRPr lang="zh-CN"/>
            </a:defPPr>
            <a:lvl1pPr>
              <a:defRPr sz="8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r>
              <a:rPr lang="en-US" altLang="zh-CN" dirty="0">
                <a:gradFill>
                  <a:gsLst>
                    <a:gs pos="4000">
                      <a:schemeClr val="accent2"/>
                    </a:gs>
                    <a:gs pos="49000">
                      <a:schemeClr val="accent1"/>
                    </a:gs>
                  </a:gsLst>
                  <a:lin ang="2700000" scaled="0"/>
                </a:gradFill>
              </a:rPr>
              <a:t>1</a:t>
            </a:r>
            <a:endParaRPr lang="zh-CN" altLang="en-US" dirty="0">
              <a:gradFill>
                <a:gsLst>
                  <a:gs pos="4000">
                    <a:schemeClr val="accent2"/>
                  </a:gs>
                  <a:gs pos="49000">
                    <a:schemeClr val="accent1"/>
                  </a:gs>
                </a:gsLst>
                <a:lin ang="2700000" scaled="0"/>
              </a:gradFill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5C7E7013-5353-40B0-B63B-9A17C51EA4F9}"/>
              </a:ext>
            </a:extLst>
          </p:cNvPr>
          <p:cNvGrpSpPr/>
          <p:nvPr/>
        </p:nvGrpSpPr>
        <p:grpSpPr>
          <a:xfrm>
            <a:off x="1468307" y="2864479"/>
            <a:ext cx="1768867" cy="1008878"/>
            <a:chOff x="1468307" y="2864479"/>
            <a:chExt cx="1768867" cy="1008878"/>
          </a:xfrm>
        </p:grpSpPr>
        <p:sp>
          <p:nvSpPr>
            <p:cNvPr id="5" name="矩形: 圆角 4">
              <a:extLst>
                <a:ext uri="{FF2B5EF4-FFF2-40B4-BE49-F238E27FC236}">
                  <a16:creationId xmlns:a16="http://schemas.microsoft.com/office/drawing/2014/main" id="{DDD6D723-157E-4161-9893-5D80914817F8}"/>
                </a:ext>
              </a:extLst>
            </p:cNvPr>
            <p:cNvSpPr/>
            <p:nvPr/>
          </p:nvSpPr>
          <p:spPr>
            <a:xfrm>
              <a:off x="1468307" y="2864479"/>
              <a:ext cx="1768867" cy="1008878"/>
            </a:xfrm>
            <a:prstGeom prst="roundRect">
              <a:avLst>
                <a:gd name="adj" fmla="val 5697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1397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6CBD921C-5F8A-49DF-B6C5-EECDE0825014}"/>
                </a:ext>
              </a:extLst>
            </p:cNvPr>
            <p:cNvSpPr txBox="1"/>
            <p:nvPr/>
          </p:nvSpPr>
          <p:spPr>
            <a:xfrm>
              <a:off x="1662665" y="3009970"/>
              <a:ext cx="140940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400">
                  <a:gradFill flip="none" rotWithShape="1">
                    <a:gsLst>
                      <a:gs pos="88000">
                        <a:schemeClr val="accent1"/>
                      </a:gs>
                      <a:gs pos="0">
                        <a:schemeClr val="accent2"/>
                      </a:gs>
                    </a:gsLst>
                    <a:lin ang="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dirty="0">
                  <a:gradFill flip="none" rotWithShape="1">
                    <a:gsLst>
                      <a:gs pos="49000">
                        <a:schemeClr val="accent1"/>
                      </a:gs>
                      <a:gs pos="18000">
                        <a:schemeClr val="accent2"/>
                      </a:gs>
                    </a:gsLst>
                    <a:lin ang="5400000" scaled="0"/>
                  </a:gradFill>
                </a:rPr>
                <a:t>渠道契合</a:t>
              </a:r>
              <a:endParaRPr lang="en-US" altLang="zh-CN" dirty="0">
                <a:gradFill flip="none" rotWithShape="1">
                  <a:gsLst>
                    <a:gs pos="49000">
                      <a:schemeClr val="accent1"/>
                    </a:gs>
                    <a:gs pos="18000">
                      <a:schemeClr val="accent2"/>
                    </a:gs>
                  </a:gsLst>
                  <a:lin ang="5400000" scaled="0"/>
                </a:gradFill>
              </a:endParaRPr>
            </a:p>
            <a:p>
              <a:r>
                <a:rPr lang="zh-CN" altLang="en-US" dirty="0">
                  <a:gradFill flip="none" rotWithShape="1">
                    <a:gsLst>
                      <a:gs pos="49000">
                        <a:schemeClr val="accent1"/>
                      </a:gs>
                      <a:gs pos="18000">
                        <a:schemeClr val="accent2"/>
                      </a:gs>
                    </a:gsLst>
                    <a:lin ang="5400000" scaled="0"/>
                  </a:gradFill>
                </a:rPr>
                <a:t>活动目的</a:t>
              </a: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7AA6C034-24DB-4EFE-9E49-A7617D7B2E7D}"/>
              </a:ext>
            </a:extLst>
          </p:cNvPr>
          <p:cNvSpPr txBox="1"/>
          <p:nvPr/>
        </p:nvSpPr>
        <p:spPr>
          <a:xfrm>
            <a:off x="612131" y="434389"/>
            <a:ext cx="33121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活动推广</a:t>
            </a:r>
            <a:r>
              <a:rPr lang="en-US" altLang="zh-CN" sz="3200" dirty="0">
                <a:latin typeface="+mj-ea"/>
                <a:ea typeface="+mj-ea"/>
              </a:rPr>
              <a:t>4</a:t>
            </a:r>
            <a:r>
              <a:rPr lang="zh-CN" altLang="en-US" sz="3200" dirty="0">
                <a:latin typeface="+mj-ea"/>
                <a:ea typeface="+mj-ea"/>
              </a:rPr>
              <a:t>原则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C51DD71-88B0-4C63-BB65-33CA272BCF60}"/>
              </a:ext>
            </a:extLst>
          </p:cNvPr>
          <p:cNvSpPr txBox="1"/>
          <p:nvPr/>
        </p:nvSpPr>
        <p:spPr>
          <a:xfrm>
            <a:off x="612129" y="899079"/>
            <a:ext cx="26330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Activities to promote four principles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7EBA184A-2D95-43E4-B0B6-C650649E29DD}"/>
              </a:ext>
            </a:extLst>
          </p:cNvPr>
          <p:cNvGrpSpPr/>
          <p:nvPr/>
        </p:nvGrpSpPr>
        <p:grpSpPr>
          <a:xfrm rot="382770">
            <a:off x="11637011" y="5727303"/>
            <a:ext cx="770847" cy="1259286"/>
            <a:chOff x="3101310" y="5364566"/>
            <a:chExt cx="1283371" cy="2096565"/>
          </a:xfrm>
        </p:grpSpPr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CB6FDBDA-6F16-4760-A162-6D929BB72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177" y="5364566"/>
              <a:ext cx="219734" cy="371000"/>
            </a:xfrm>
            <a:custGeom>
              <a:avLst/>
              <a:gdLst>
                <a:gd name="T0" fmla="*/ 295 w 295"/>
                <a:gd name="T1" fmla="*/ 497 h 497"/>
                <a:gd name="T2" fmla="*/ 112 w 295"/>
                <a:gd name="T3" fmla="*/ 19 h 497"/>
                <a:gd name="T4" fmla="*/ 295 w 295"/>
                <a:gd name="T5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95" h="497">
                  <a:moveTo>
                    <a:pt x="295" y="497"/>
                  </a:moveTo>
                  <a:cubicBezTo>
                    <a:pt x="295" y="497"/>
                    <a:pt x="224" y="0"/>
                    <a:pt x="112" y="19"/>
                  </a:cubicBezTo>
                  <a:cubicBezTo>
                    <a:pt x="0" y="39"/>
                    <a:pt x="295" y="497"/>
                    <a:pt x="295" y="49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D45B8B4E-B572-45ED-AC35-15647CA36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801" y="5526520"/>
              <a:ext cx="617802" cy="494401"/>
            </a:xfrm>
            <a:custGeom>
              <a:avLst/>
              <a:gdLst>
                <a:gd name="T0" fmla="*/ 828 w 828"/>
                <a:gd name="T1" fmla="*/ 662 h 662"/>
                <a:gd name="T2" fmla="*/ 181 w 828"/>
                <a:gd name="T3" fmla="*/ 86 h 662"/>
                <a:gd name="T4" fmla="*/ 828 w 828"/>
                <a:gd name="T5" fmla="*/ 662 h 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8" h="662">
                  <a:moveTo>
                    <a:pt x="828" y="662"/>
                  </a:moveTo>
                  <a:cubicBezTo>
                    <a:pt x="828" y="662"/>
                    <a:pt x="363" y="0"/>
                    <a:pt x="181" y="86"/>
                  </a:cubicBezTo>
                  <a:cubicBezTo>
                    <a:pt x="0" y="172"/>
                    <a:pt x="828" y="662"/>
                    <a:pt x="828" y="66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B403CE59-9A61-4F71-BB67-23F642056F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424" y="6855272"/>
              <a:ext cx="690250" cy="539780"/>
            </a:xfrm>
            <a:custGeom>
              <a:avLst/>
              <a:gdLst>
                <a:gd name="T0" fmla="*/ 854 w 926"/>
                <a:gd name="T1" fmla="*/ 253 h 723"/>
                <a:gd name="T2" fmla="*/ 726 w 926"/>
                <a:gd name="T3" fmla="*/ 4 h 723"/>
                <a:gd name="T4" fmla="*/ 539 w 926"/>
                <a:gd name="T5" fmla="*/ 44 h 723"/>
                <a:gd name="T6" fmla="*/ 712 w 926"/>
                <a:gd name="T7" fmla="*/ 193 h 723"/>
                <a:gd name="T8" fmla="*/ 502 w 926"/>
                <a:gd name="T9" fmla="*/ 51 h 723"/>
                <a:gd name="T10" fmla="*/ 244 w 926"/>
                <a:gd name="T11" fmla="*/ 210 h 723"/>
                <a:gd name="T12" fmla="*/ 462 w 926"/>
                <a:gd name="T13" fmla="*/ 283 h 723"/>
                <a:gd name="T14" fmla="*/ 169 w 926"/>
                <a:gd name="T15" fmla="*/ 277 h 723"/>
                <a:gd name="T16" fmla="*/ 74 w 926"/>
                <a:gd name="T17" fmla="*/ 521 h 723"/>
                <a:gd name="T18" fmla="*/ 257 w 926"/>
                <a:gd name="T19" fmla="*/ 609 h 723"/>
                <a:gd name="T20" fmla="*/ 430 w 926"/>
                <a:gd name="T21" fmla="*/ 457 h 723"/>
                <a:gd name="T22" fmla="*/ 322 w 926"/>
                <a:gd name="T23" fmla="*/ 651 h 723"/>
                <a:gd name="T24" fmla="*/ 598 w 926"/>
                <a:gd name="T25" fmla="*/ 632 h 723"/>
                <a:gd name="T26" fmla="*/ 673 w 926"/>
                <a:gd name="T27" fmla="*/ 416 h 723"/>
                <a:gd name="T28" fmla="*/ 752 w 926"/>
                <a:gd name="T29" fmla="*/ 373 h 723"/>
                <a:gd name="T30" fmla="*/ 658 w 926"/>
                <a:gd name="T31" fmla="*/ 563 h 723"/>
                <a:gd name="T32" fmla="*/ 733 w 926"/>
                <a:gd name="T33" fmla="*/ 624 h 723"/>
                <a:gd name="T34" fmla="*/ 890 w 926"/>
                <a:gd name="T35" fmla="*/ 332 h 723"/>
                <a:gd name="T36" fmla="*/ 854 w 926"/>
                <a:gd name="T37" fmla="*/ 253 h 7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26" h="723">
                  <a:moveTo>
                    <a:pt x="854" y="253"/>
                  </a:moveTo>
                  <a:cubicBezTo>
                    <a:pt x="854" y="253"/>
                    <a:pt x="899" y="32"/>
                    <a:pt x="726" y="4"/>
                  </a:cubicBezTo>
                  <a:cubicBezTo>
                    <a:pt x="726" y="4"/>
                    <a:pt x="608" y="0"/>
                    <a:pt x="539" y="44"/>
                  </a:cubicBezTo>
                  <a:cubicBezTo>
                    <a:pt x="539" y="44"/>
                    <a:pt x="735" y="158"/>
                    <a:pt x="712" y="193"/>
                  </a:cubicBezTo>
                  <a:cubicBezTo>
                    <a:pt x="689" y="228"/>
                    <a:pt x="502" y="51"/>
                    <a:pt x="502" y="51"/>
                  </a:cubicBezTo>
                  <a:cubicBezTo>
                    <a:pt x="502" y="51"/>
                    <a:pt x="291" y="143"/>
                    <a:pt x="244" y="210"/>
                  </a:cubicBezTo>
                  <a:cubicBezTo>
                    <a:pt x="244" y="210"/>
                    <a:pt x="493" y="255"/>
                    <a:pt x="462" y="283"/>
                  </a:cubicBezTo>
                  <a:cubicBezTo>
                    <a:pt x="430" y="311"/>
                    <a:pt x="169" y="277"/>
                    <a:pt x="169" y="277"/>
                  </a:cubicBezTo>
                  <a:cubicBezTo>
                    <a:pt x="169" y="277"/>
                    <a:pt x="0" y="413"/>
                    <a:pt x="74" y="521"/>
                  </a:cubicBezTo>
                  <a:cubicBezTo>
                    <a:pt x="147" y="629"/>
                    <a:pt x="231" y="628"/>
                    <a:pt x="257" y="609"/>
                  </a:cubicBezTo>
                  <a:cubicBezTo>
                    <a:pt x="284" y="591"/>
                    <a:pt x="414" y="436"/>
                    <a:pt x="430" y="457"/>
                  </a:cubicBezTo>
                  <a:cubicBezTo>
                    <a:pt x="447" y="478"/>
                    <a:pt x="390" y="609"/>
                    <a:pt x="322" y="651"/>
                  </a:cubicBezTo>
                  <a:cubicBezTo>
                    <a:pt x="322" y="651"/>
                    <a:pt x="534" y="723"/>
                    <a:pt x="598" y="632"/>
                  </a:cubicBezTo>
                  <a:cubicBezTo>
                    <a:pt x="662" y="542"/>
                    <a:pt x="633" y="471"/>
                    <a:pt x="673" y="416"/>
                  </a:cubicBezTo>
                  <a:cubicBezTo>
                    <a:pt x="714" y="361"/>
                    <a:pt x="760" y="335"/>
                    <a:pt x="752" y="373"/>
                  </a:cubicBezTo>
                  <a:cubicBezTo>
                    <a:pt x="743" y="411"/>
                    <a:pt x="659" y="490"/>
                    <a:pt x="658" y="563"/>
                  </a:cubicBezTo>
                  <a:cubicBezTo>
                    <a:pt x="658" y="635"/>
                    <a:pt x="651" y="688"/>
                    <a:pt x="733" y="624"/>
                  </a:cubicBezTo>
                  <a:cubicBezTo>
                    <a:pt x="816" y="560"/>
                    <a:pt x="926" y="412"/>
                    <a:pt x="890" y="332"/>
                  </a:cubicBezTo>
                  <a:cubicBezTo>
                    <a:pt x="854" y="253"/>
                    <a:pt x="854" y="253"/>
                    <a:pt x="854" y="25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15E108F4-E2A9-4025-91C9-A33F1A427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0621" y="6949216"/>
              <a:ext cx="669551" cy="259540"/>
            </a:xfrm>
            <a:custGeom>
              <a:avLst/>
              <a:gdLst>
                <a:gd name="T0" fmla="*/ 0 w 897"/>
                <a:gd name="T1" fmla="*/ 347 h 347"/>
                <a:gd name="T2" fmla="*/ 687 w 897"/>
                <a:gd name="T3" fmla="*/ 127 h 347"/>
                <a:gd name="T4" fmla="*/ 867 w 897"/>
                <a:gd name="T5" fmla="*/ 212 h 347"/>
                <a:gd name="T6" fmla="*/ 897 w 897"/>
                <a:gd name="T7" fmla="*/ 238 h 347"/>
                <a:gd name="T8" fmla="*/ 723 w 897"/>
                <a:gd name="T9" fmla="*/ 206 h 347"/>
                <a:gd name="T10" fmla="*/ 0 w 897"/>
                <a:gd name="T11" fmla="*/ 347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97" h="347">
                  <a:moveTo>
                    <a:pt x="0" y="347"/>
                  </a:moveTo>
                  <a:cubicBezTo>
                    <a:pt x="0" y="347"/>
                    <a:pt x="495" y="45"/>
                    <a:pt x="687" y="127"/>
                  </a:cubicBezTo>
                  <a:cubicBezTo>
                    <a:pt x="687" y="127"/>
                    <a:pt x="753" y="187"/>
                    <a:pt x="867" y="212"/>
                  </a:cubicBezTo>
                  <a:cubicBezTo>
                    <a:pt x="897" y="238"/>
                    <a:pt x="897" y="238"/>
                    <a:pt x="897" y="238"/>
                  </a:cubicBezTo>
                  <a:cubicBezTo>
                    <a:pt x="897" y="238"/>
                    <a:pt x="758" y="194"/>
                    <a:pt x="723" y="206"/>
                  </a:cubicBezTo>
                  <a:cubicBezTo>
                    <a:pt x="723" y="206"/>
                    <a:pt x="672" y="0"/>
                    <a:pt x="0" y="34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5FB35AD8-7D41-43E6-B3BF-B59F15FB08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1310" y="5822683"/>
              <a:ext cx="1283371" cy="972083"/>
            </a:xfrm>
            <a:custGeom>
              <a:avLst/>
              <a:gdLst>
                <a:gd name="T0" fmla="*/ 1361 w 1720"/>
                <a:gd name="T1" fmla="*/ 991 h 1303"/>
                <a:gd name="T2" fmla="*/ 1552 w 1720"/>
                <a:gd name="T3" fmla="*/ 517 h 1303"/>
                <a:gd name="T4" fmla="*/ 1275 w 1720"/>
                <a:gd name="T5" fmla="*/ 306 h 1303"/>
                <a:gd name="T6" fmla="*/ 1275 w 1720"/>
                <a:gd name="T7" fmla="*/ 723 h 1303"/>
                <a:gd name="T8" fmla="*/ 1222 w 1720"/>
                <a:gd name="T9" fmla="*/ 263 h 1303"/>
                <a:gd name="T10" fmla="*/ 695 w 1720"/>
                <a:gd name="T11" fmla="*/ 96 h 1303"/>
                <a:gd name="T12" fmla="*/ 853 w 1720"/>
                <a:gd name="T13" fmla="*/ 484 h 1303"/>
                <a:gd name="T14" fmla="*/ 513 w 1720"/>
                <a:gd name="T15" fmla="*/ 72 h 1303"/>
                <a:gd name="T16" fmla="*/ 62 w 1720"/>
                <a:gd name="T17" fmla="*/ 230 h 1303"/>
                <a:gd name="T18" fmla="*/ 158 w 1720"/>
                <a:gd name="T19" fmla="*/ 589 h 1303"/>
                <a:gd name="T20" fmla="*/ 575 w 1720"/>
                <a:gd name="T21" fmla="*/ 647 h 1303"/>
                <a:gd name="T22" fmla="*/ 177 w 1720"/>
                <a:gd name="T23" fmla="*/ 728 h 1303"/>
                <a:gd name="T24" fmla="*/ 532 w 1720"/>
                <a:gd name="T25" fmla="*/ 1087 h 1303"/>
                <a:gd name="T26" fmla="*/ 920 w 1720"/>
                <a:gd name="T27" fmla="*/ 934 h 1303"/>
                <a:gd name="T28" fmla="*/ 1073 w 1720"/>
                <a:gd name="T29" fmla="*/ 991 h 1303"/>
                <a:gd name="T30" fmla="*/ 700 w 1720"/>
                <a:gd name="T31" fmla="*/ 1088 h 1303"/>
                <a:gd name="T32" fmla="*/ 704 w 1720"/>
                <a:gd name="T33" fmla="*/ 1265 h 1303"/>
                <a:gd name="T34" fmla="*/ 1294 w 1720"/>
                <a:gd name="T35" fmla="*/ 1135 h 1303"/>
                <a:gd name="T36" fmla="*/ 1361 w 1720"/>
                <a:gd name="T37" fmla="*/ 991 h 1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20" h="1303">
                  <a:moveTo>
                    <a:pt x="1361" y="991"/>
                  </a:moveTo>
                  <a:cubicBezTo>
                    <a:pt x="1361" y="991"/>
                    <a:pt x="1720" y="790"/>
                    <a:pt x="1552" y="517"/>
                  </a:cubicBezTo>
                  <a:cubicBezTo>
                    <a:pt x="1552" y="517"/>
                    <a:pt x="1418" y="349"/>
                    <a:pt x="1275" y="306"/>
                  </a:cubicBezTo>
                  <a:cubicBezTo>
                    <a:pt x="1275" y="306"/>
                    <a:pt x="1351" y="714"/>
                    <a:pt x="1275" y="723"/>
                  </a:cubicBezTo>
                  <a:cubicBezTo>
                    <a:pt x="1198" y="733"/>
                    <a:pt x="1222" y="263"/>
                    <a:pt x="1222" y="263"/>
                  </a:cubicBezTo>
                  <a:cubicBezTo>
                    <a:pt x="1222" y="263"/>
                    <a:pt x="843" y="81"/>
                    <a:pt x="695" y="96"/>
                  </a:cubicBezTo>
                  <a:cubicBezTo>
                    <a:pt x="695" y="96"/>
                    <a:pt x="930" y="493"/>
                    <a:pt x="853" y="484"/>
                  </a:cubicBezTo>
                  <a:cubicBezTo>
                    <a:pt x="776" y="474"/>
                    <a:pt x="513" y="72"/>
                    <a:pt x="513" y="72"/>
                  </a:cubicBezTo>
                  <a:cubicBezTo>
                    <a:pt x="513" y="72"/>
                    <a:pt x="125" y="0"/>
                    <a:pt x="62" y="230"/>
                  </a:cubicBezTo>
                  <a:cubicBezTo>
                    <a:pt x="0" y="460"/>
                    <a:pt x="101" y="575"/>
                    <a:pt x="158" y="589"/>
                  </a:cubicBezTo>
                  <a:cubicBezTo>
                    <a:pt x="216" y="603"/>
                    <a:pt x="585" y="599"/>
                    <a:pt x="575" y="647"/>
                  </a:cubicBezTo>
                  <a:cubicBezTo>
                    <a:pt x="566" y="694"/>
                    <a:pt x="316" y="771"/>
                    <a:pt x="177" y="728"/>
                  </a:cubicBezTo>
                  <a:cubicBezTo>
                    <a:pt x="177" y="728"/>
                    <a:pt x="331" y="1106"/>
                    <a:pt x="532" y="1087"/>
                  </a:cubicBezTo>
                  <a:cubicBezTo>
                    <a:pt x="733" y="1068"/>
                    <a:pt x="795" y="944"/>
                    <a:pt x="920" y="934"/>
                  </a:cubicBezTo>
                  <a:cubicBezTo>
                    <a:pt x="1045" y="924"/>
                    <a:pt x="1136" y="958"/>
                    <a:pt x="1073" y="991"/>
                  </a:cubicBezTo>
                  <a:cubicBezTo>
                    <a:pt x="1011" y="1025"/>
                    <a:pt x="800" y="1002"/>
                    <a:pt x="700" y="1088"/>
                  </a:cubicBezTo>
                  <a:cubicBezTo>
                    <a:pt x="599" y="1174"/>
                    <a:pt x="518" y="1226"/>
                    <a:pt x="704" y="1265"/>
                  </a:cubicBezTo>
                  <a:cubicBezTo>
                    <a:pt x="891" y="1303"/>
                    <a:pt x="1227" y="1279"/>
                    <a:pt x="1294" y="1135"/>
                  </a:cubicBezTo>
                  <a:cubicBezTo>
                    <a:pt x="1361" y="991"/>
                    <a:pt x="1361" y="991"/>
                    <a:pt x="1361" y="99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C4688E88-29F7-47B7-86C0-695C12659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0441" y="6047989"/>
              <a:ext cx="953771" cy="829574"/>
            </a:xfrm>
            <a:custGeom>
              <a:avLst/>
              <a:gdLst>
                <a:gd name="T0" fmla="*/ 0 w 1279"/>
                <a:gd name="T1" fmla="*/ 0 h 1111"/>
                <a:gd name="T2" fmla="*/ 1121 w 1279"/>
                <a:gd name="T3" fmla="*/ 689 h 1111"/>
                <a:gd name="T4" fmla="*/ 1217 w 1279"/>
                <a:gd name="T5" fmla="*/ 1039 h 1111"/>
                <a:gd name="T6" fmla="*/ 1217 w 1279"/>
                <a:gd name="T7" fmla="*/ 1111 h 1111"/>
                <a:gd name="T8" fmla="*/ 1054 w 1279"/>
                <a:gd name="T9" fmla="*/ 833 h 1111"/>
                <a:gd name="T10" fmla="*/ 0 w 1279"/>
                <a:gd name="T11" fmla="*/ 0 h 1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79" h="1111">
                  <a:moveTo>
                    <a:pt x="0" y="0"/>
                  </a:moveTo>
                  <a:cubicBezTo>
                    <a:pt x="0" y="0"/>
                    <a:pt x="1006" y="325"/>
                    <a:pt x="1121" y="689"/>
                  </a:cubicBezTo>
                  <a:cubicBezTo>
                    <a:pt x="1121" y="689"/>
                    <a:pt x="1116" y="852"/>
                    <a:pt x="1217" y="1039"/>
                  </a:cubicBezTo>
                  <a:cubicBezTo>
                    <a:pt x="1217" y="1111"/>
                    <a:pt x="1217" y="1111"/>
                    <a:pt x="1217" y="1111"/>
                  </a:cubicBezTo>
                  <a:cubicBezTo>
                    <a:pt x="1217" y="1111"/>
                    <a:pt x="1111" y="867"/>
                    <a:pt x="1054" y="833"/>
                  </a:cubicBezTo>
                  <a:cubicBezTo>
                    <a:pt x="1054" y="833"/>
                    <a:pt x="1279" y="517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03">
              <a:extLst>
                <a:ext uri="{FF2B5EF4-FFF2-40B4-BE49-F238E27FC236}">
                  <a16:creationId xmlns:a16="http://schemas.microsoft.com/office/drawing/2014/main" id="{EA57550B-C1DA-45B1-900A-D8F942695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2806" y="7246174"/>
              <a:ext cx="265114" cy="214957"/>
            </a:xfrm>
            <a:custGeom>
              <a:avLst/>
              <a:gdLst>
                <a:gd name="T0" fmla="*/ 211 w 355"/>
                <a:gd name="T1" fmla="*/ 275 h 288"/>
                <a:gd name="T2" fmla="*/ 94 w 355"/>
                <a:gd name="T3" fmla="*/ 201 h 288"/>
                <a:gd name="T4" fmla="*/ 206 w 355"/>
                <a:gd name="T5" fmla="*/ 275 h 288"/>
                <a:gd name="T6" fmla="*/ 183 w 355"/>
                <a:gd name="T7" fmla="*/ 273 h 288"/>
                <a:gd name="T8" fmla="*/ 94 w 355"/>
                <a:gd name="T9" fmla="*/ 288 h 288"/>
                <a:gd name="T10" fmla="*/ 355 w 355"/>
                <a:gd name="T11" fmla="*/ 288 h 288"/>
                <a:gd name="T12" fmla="*/ 336 w 355"/>
                <a:gd name="T13" fmla="*/ 264 h 288"/>
                <a:gd name="T14" fmla="*/ 312 w 355"/>
                <a:gd name="T15" fmla="*/ 262 h 288"/>
                <a:gd name="T16" fmla="*/ 295 w 355"/>
                <a:gd name="T17" fmla="*/ 201 h 288"/>
                <a:gd name="T18" fmla="*/ 267 w 355"/>
                <a:gd name="T19" fmla="*/ 268 h 288"/>
                <a:gd name="T20" fmla="*/ 246 w 355"/>
                <a:gd name="T21" fmla="*/ 272 h 288"/>
                <a:gd name="T22" fmla="*/ 94 w 355"/>
                <a:gd name="T23" fmla="*/ 6 h 288"/>
                <a:gd name="T24" fmla="*/ 233 w 355"/>
                <a:gd name="T25" fmla="*/ 273 h 288"/>
                <a:gd name="T26" fmla="*/ 211 w 355"/>
                <a:gd name="T27" fmla="*/ 275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5" h="288">
                  <a:moveTo>
                    <a:pt x="211" y="275"/>
                  </a:moveTo>
                  <a:cubicBezTo>
                    <a:pt x="197" y="252"/>
                    <a:pt x="153" y="193"/>
                    <a:pt x="94" y="201"/>
                  </a:cubicBezTo>
                  <a:cubicBezTo>
                    <a:pt x="31" y="209"/>
                    <a:pt x="165" y="251"/>
                    <a:pt x="206" y="275"/>
                  </a:cubicBezTo>
                  <a:cubicBezTo>
                    <a:pt x="197" y="276"/>
                    <a:pt x="189" y="275"/>
                    <a:pt x="183" y="273"/>
                  </a:cubicBezTo>
                  <a:cubicBezTo>
                    <a:pt x="156" y="263"/>
                    <a:pt x="109" y="282"/>
                    <a:pt x="94" y="288"/>
                  </a:cubicBezTo>
                  <a:cubicBezTo>
                    <a:pt x="355" y="288"/>
                    <a:pt x="355" y="288"/>
                    <a:pt x="355" y="288"/>
                  </a:cubicBezTo>
                  <a:cubicBezTo>
                    <a:pt x="353" y="282"/>
                    <a:pt x="348" y="272"/>
                    <a:pt x="336" y="264"/>
                  </a:cubicBezTo>
                  <a:cubicBezTo>
                    <a:pt x="332" y="262"/>
                    <a:pt x="323" y="261"/>
                    <a:pt x="312" y="262"/>
                  </a:cubicBezTo>
                  <a:cubicBezTo>
                    <a:pt x="328" y="244"/>
                    <a:pt x="338" y="185"/>
                    <a:pt x="295" y="201"/>
                  </a:cubicBezTo>
                  <a:cubicBezTo>
                    <a:pt x="264" y="212"/>
                    <a:pt x="264" y="247"/>
                    <a:pt x="267" y="268"/>
                  </a:cubicBezTo>
                  <a:cubicBezTo>
                    <a:pt x="260" y="269"/>
                    <a:pt x="253" y="271"/>
                    <a:pt x="246" y="272"/>
                  </a:cubicBezTo>
                  <a:cubicBezTo>
                    <a:pt x="233" y="205"/>
                    <a:pt x="187" y="11"/>
                    <a:pt x="94" y="6"/>
                  </a:cubicBezTo>
                  <a:cubicBezTo>
                    <a:pt x="0" y="0"/>
                    <a:pt x="174" y="207"/>
                    <a:pt x="233" y="273"/>
                  </a:cubicBezTo>
                  <a:cubicBezTo>
                    <a:pt x="225" y="274"/>
                    <a:pt x="218" y="275"/>
                    <a:pt x="211" y="2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84EF5CEF-BD34-40E3-9027-72BBF43412ED}"/>
              </a:ext>
            </a:extLst>
          </p:cNvPr>
          <p:cNvSpPr txBox="1"/>
          <p:nvPr/>
        </p:nvSpPr>
        <p:spPr>
          <a:xfrm>
            <a:off x="3609359" y="1674689"/>
            <a:ext cx="1243274" cy="3482938"/>
          </a:xfrm>
          <a:prstGeom prst="rect">
            <a:avLst/>
          </a:prstGeom>
          <a:noFill/>
          <a:effectLst>
            <a:outerShdw blurRad="317500" dist="88900" dir="5400000" algn="t" rotWithShape="0">
              <a:schemeClr val="accent1">
                <a:lumMod val="60000"/>
                <a:lumOff val="40000"/>
                <a:alpha val="30000"/>
              </a:schemeClr>
            </a:outerShdw>
            <a:reflection blurRad="76200" stA="52000" endA="300" endPos="20000" dir="5400000" sy="-100000" algn="bl" rotWithShape="0"/>
          </a:effectLst>
        </p:spPr>
        <p:txBody>
          <a:bodyPr wrap="square" numCol="1" rtlCol="0">
            <a:prstTxWarp prst="textPlain">
              <a:avLst>
                <a:gd name="adj" fmla="val 51083"/>
              </a:avLst>
            </a:prstTxWarp>
            <a:spAutoFit/>
          </a:bodyPr>
          <a:lstStyle>
            <a:defPPr>
              <a:defRPr lang="zh-CN"/>
            </a:defPPr>
            <a:lvl1pPr>
              <a:defRPr sz="8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r>
              <a:rPr lang="en-US" altLang="zh-CN" dirty="0">
                <a:gradFill>
                  <a:gsLst>
                    <a:gs pos="4000">
                      <a:schemeClr val="accent2"/>
                    </a:gs>
                    <a:gs pos="49000">
                      <a:schemeClr val="accent1"/>
                    </a:gs>
                  </a:gsLst>
                  <a:lin ang="2700000" scaled="0"/>
                </a:gradFill>
              </a:rPr>
              <a:t>2</a:t>
            </a:r>
            <a:endParaRPr lang="zh-CN" altLang="en-US" dirty="0">
              <a:gradFill>
                <a:gsLst>
                  <a:gs pos="4000">
                    <a:schemeClr val="accent2"/>
                  </a:gs>
                  <a:gs pos="49000">
                    <a:schemeClr val="accent1"/>
                  </a:gs>
                </a:gsLst>
                <a:lin ang="2700000" scaled="0"/>
              </a:gradFill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B1B8F1F1-2EEE-495E-80E0-8DD413F889A5}"/>
              </a:ext>
            </a:extLst>
          </p:cNvPr>
          <p:cNvGrpSpPr/>
          <p:nvPr/>
        </p:nvGrpSpPr>
        <p:grpSpPr>
          <a:xfrm>
            <a:off x="4280741" y="2864479"/>
            <a:ext cx="1768867" cy="1008878"/>
            <a:chOff x="4280741" y="2864479"/>
            <a:chExt cx="1768867" cy="1008878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0E30F6B4-D9BF-433D-8916-FB47A1980EB5}"/>
                </a:ext>
              </a:extLst>
            </p:cNvPr>
            <p:cNvSpPr/>
            <p:nvPr/>
          </p:nvSpPr>
          <p:spPr>
            <a:xfrm>
              <a:off x="4280741" y="2864479"/>
              <a:ext cx="1768867" cy="1008878"/>
            </a:xfrm>
            <a:prstGeom prst="roundRect">
              <a:avLst>
                <a:gd name="adj" fmla="val 5697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1397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D342DE1-93D8-4451-B7B7-14E7755732E6}"/>
                </a:ext>
              </a:extLst>
            </p:cNvPr>
            <p:cNvSpPr txBox="1"/>
            <p:nvPr/>
          </p:nvSpPr>
          <p:spPr>
            <a:xfrm>
              <a:off x="4475099" y="3009970"/>
              <a:ext cx="140940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400">
                  <a:gradFill flip="none" rotWithShape="1">
                    <a:gsLst>
                      <a:gs pos="88000">
                        <a:schemeClr val="accent1"/>
                      </a:gs>
                      <a:gs pos="0">
                        <a:schemeClr val="accent2"/>
                      </a:gs>
                    </a:gsLst>
                    <a:lin ang="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dirty="0">
                  <a:gradFill flip="none" rotWithShape="1">
                    <a:gsLst>
                      <a:gs pos="49000">
                        <a:schemeClr val="accent1"/>
                      </a:gs>
                      <a:gs pos="18000">
                        <a:schemeClr val="accent2"/>
                      </a:gs>
                    </a:gsLst>
                    <a:lin ang="5400000" scaled="0"/>
                  </a:gradFill>
                </a:rPr>
                <a:t>渠道和用户画像匹配</a:t>
              </a:r>
            </a:p>
          </p:txBody>
        </p:sp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78F25F5F-712A-4946-9AA5-481DA0D2CCE6}"/>
              </a:ext>
            </a:extLst>
          </p:cNvPr>
          <p:cNvSpPr txBox="1"/>
          <p:nvPr/>
        </p:nvSpPr>
        <p:spPr>
          <a:xfrm>
            <a:off x="6421793" y="1674689"/>
            <a:ext cx="1243274" cy="3482938"/>
          </a:xfrm>
          <a:prstGeom prst="rect">
            <a:avLst/>
          </a:prstGeom>
          <a:noFill/>
          <a:effectLst>
            <a:outerShdw blurRad="317500" dist="88900" dir="5400000" algn="t" rotWithShape="0">
              <a:schemeClr val="accent1">
                <a:lumMod val="60000"/>
                <a:lumOff val="40000"/>
                <a:alpha val="30000"/>
              </a:schemeClr>
            </a:outerShdw>
            <a:reflection blurRad="76200" stA="52000" endA="300" endPos="20000" dir="5400000" sy="-100000" algn="bl" rotWithShape="0"/>
          </a:effectLst>
        </p:spPr>
        <p:txBody>
          <a:bodyPr wrap="square" numCol="1" rtlCol="0">
            <a:prstTxWarp prst="textPlain">
              <a:avLst>
                <a:gd name="adj" fmla="val 51083"/>
              </a:avLst>
            </a:prstTxWarp>
            <a:spAutoFit/>
          </a:bodyPr>
          <a:lstStyle>
            <a:defPPr>
              <a:defRPr lang="zh-CN"/>
            </a:defPPr>
            <a:lvl1pPr>
              <a:defRPr sz="8800">
                <a:gradFill>
                  <a:gsLst>
                    <a:gs pos="15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chemeClr val="accent1">
                        <a:lumMod val="85000"/>
                        <a:lumOff val="15000"/>
                      </a:schemeClr>
                    </a:gs>
                  </a:gsLst>
                  <a:lin ang="3600000" scaled="0"/>
                </a:gradFill>
                <a:latin typeface="+mj-lt"/>
              </a:defRPr>
            </a:lvl1pPr>
          </a:lstStyle>
          <a:p>
            <a:r>
              <a:rPr lang="en-US" altLang="zh-CN" dirty="0">
                <a:gradFill>
                  <a:gsLst>
                    <a:gs pos="4000">
                      <a:schemeClr val="accent2"/>
                    </a:gs>
                    <a:gs pos="49000">
                      <a:schemeClr val="accent1"/>
                    </a:gs>
                  </a:gsLst>
                  <a:lin ang="2700000" scaled="0"/>
                </a:gradFill>
              </a:rPr>
              <a:t>3</a:t>
            </a:r>
            <a:endParaRPr lang="zh-CN" altLang="en-US" dirty="0">
              <a:gradFill>
                <a:gsLst>
                  <a:gs pos="4000">
                    <a:schemeClr val="accent2"/>
                  </a:gs>
                  <a:gs pos="49000">
                    <a:schemeClr val="accent1"/>
                  </a:gs>
                </a:gsLst>
                <a:lin ang="2700000" scaled="0"/>
              </a:gradFill>
            </a:endParaRP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4AECE047-5A4F-41F5-92FB-44092856CEDC}"/>
              </a:ext>
            </a:extLst>
          </p:cNvPr>
          <p:cNvGrpSpPr/>
          <p:nvPr/>
        </p:nvGrpSpPr>
        <p:grpSpPr>
          <a:xfrm>
            <a:off x="7093175" y="2864479"/>
            <a:ext cx="1768867" cy="1008878"/>
            <a:chOff x="7093175" y="2864479"/>
            <a:chExt cx="1768867" cy="1008878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17DE29C8-8AF1-4FA1-AE6A-0F232310B1C5}"/>
                </a:ext>
              </a:extLst>
            </p:cNvPr>
            <p:cNvSpPr/>
            <p:nvPr/>
          </p:nvSpPr>
          <p:spPr>
            <a:xfrm>
              <a:off x="7093175" y="2864479"/>
              <a:ext cx="1768867" cy="1008878"/>
            </a:xfrm>
            <a:prstGeom prst="roundRect">
              <a:avLst>
                <a:gd name="adj" fmla="val 5697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1397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9A12575-8815-4C6F-83A1-0A6998D3C23F}"/>
                </a:ext>
              </a:extLst>
            </p:cNvPr>
            <p:cNvSpPr txBox="1"/>
            <p:nvPr/>
          </p:nvSpPr>
          <p:spPr>
            <a:xfrm>
              <a:off x="7287533" y="3009970"/>
              <a:ext cx="140940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400">
                  <a:gradFill flip="none" rotWithShape="1">
                    <a:gsLst>
                      <a:gs pos="88000">
                        <a:schemeClr val="accent1"/>
                      </a:gs>
                      <a:gs pos="0">
                        <a:schemeClr val="accent2"/>
                      </a:gs>
                    </a:gsLst>
                    <a:lin ang="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dirty="0">
                  <a:gradFill flip="none" rotWithShape="1">
                    <a:gsLst>
                      <a:gs pos="49000">
                        <a:schemeClr val="accent1"/>
                      </a:gs>
                      <a:gs pos="18000">
                        <a:schemeClr val="accent2"/>
                      </a:gs>
                    </a:gsLst>
                    <a:lin ang="5400000" scaled="0"/>
                  </a:gradFill>
                </a:rPr>
                <a:t>推广要</a:t>
              </a:r>
              <a:endParaRPr lang="en-US" altLang="zh-CN" dirty="0">
                <a:gradFill flip="none" rotWithShape="1">
                  <a:gsLst>
                    <a:gs pos="49000">
                      <a:schemeClr val="accent1"/>
                    </a:gs>
                    <a:gs pos="18000">
                      <a:schemeClr val="accent2"/>
                    </a:gs>
                  </a:gsLst>
                  <a:lin ang="5400000" scaled="0"/>
                </a:gradFill>
              </a:endParaRPr>
            </a:p>
            <a:p>
              <a:r>
                <a:rPr lang="zh-CN" altLang="en-US" dirty="0">
                  <a:gradFill flip="none" rotWithShape="1">
                    <a:gsLst>
                      <a:gs pos="49000">
                        <a:schemeClr val="accent1"/>
                      </a:gs>
                      <a:gs pos="18000">
                        <a:schemeClr val="accent2"/>
                      </a:gs>
                    </a:gsLst>
                    <a:lin ang="5400000" scaled="0"/>
                  </a:gradFill>
                </a:rPr>
                <a:t>有节奏</a:t>
              </a:r>
            </a:p>
          </p:txBody>
        </p: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B5393B2A-53A3-42A2-9AFA-F3A241926D26}"/>
              </a:ext>
            </a:extLst>
          </p:cNvPr>
          <p:cNvSpPr txBox="1"/>
          <p:nvPr/>
        </p:nvSpPr>
        <p:spPr>
          <a:xfrm>
            <a:off x="9234226" y="1674689"/>
            <a:ext cx="1243274" cy="3482938"/>
          </a:xfrm>
          <a:prstGeom prst="rect">
            <a:avLst/>
          </a:prstGeom>
          <a:noFill/>
          <a:effectLst>
            <a:outerShdw blurRad="317500" dist="88900" dir="5400000" algn="t" rotWithShape="0">
              <a:schemeClr val="accent1">
                <a:lumMod val="60000"/>
                <a:lumOff val="40000"/>
                <a:alpha val="30000"/>
              </a:schemeClr>
            </a:outerShdw>
            <a:reflection blurRad="76200" stA="52000" endA="300" endPos="20000" dir="5400000" sy="-100000" algn="bl" rotWithShape="0"/>
          </a:effectLst>
        </p:spPr>
        <p:txBody>
          <a:bodyPr wrap="square" numCol="1" rtlCol="0">
            <a:prstTxWarp prst="textPlain">
              <a:avLst>
                <a:gd name="adj" fmla="val 51083"/>
              </a:avLst>
            </a:prstTxWarp>
            <a:spAutoFit/>
          </a:bodyPr>
          <a:lstStyle>
            <a:defPPr>
              <a:defRPr lang="zh-CN"/>
            </a:defPPr>
            <a:lvl1pPr>
              <a:defRPr sz="8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r>
              <a:rPr lang="en-US" altLang="zh-CN" dirty="0">
                <a:gradFill>
                  <a:gsLst>
                    <a:gs pos="4000">
                      <a:schemeClr val="accent2"/>
                    </a:gs>
                    <a:gs pos="49000">
                      <a:schemeClr val="accent1"/>
                    </a:gs>
                  </a:gsLst>
                  <a:lin ang="2700000" scaled="0"/>
                </a:gradFill>
              </a:rPr>
              <a:t>4</a:t>
            </a:r>
            <a:endParaRPr lang="zh-CN" altLang="en-US" dirty="0">
              <a:gradFill>
                <a:gsLst>
                  <a:gs pos="4000">
                    <a:schemeClr val="accent2"/>
                  </a:gs>
                  <a:gs pos="49000">
                    <a:schemeClr val="accent1"/>
                  </a:gs>
                </a:gsLst>
                <a:lin ang="2700000" scaled="0"/>
              </a:gradFill>
            </a:endParaRP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EFD6E15F-DFC8-4674-9C1E-C665A7656323}"/>
              </a:ext>
            </a:extLst>
          </p:cNvPr>
          <p:cNvGrpSpPr/>
          <p:nvPr/>
        </p:nvGrpSpPr>
        <p:grpSpPr>
          <a:xfrm>
            <a:off x="9905608" y="2864479"/>
            <a:ext cx="1768867" cy="1008878"/>
            <a:chOff x="9905608" y="2864479"/>
            <a:chExt cx="1768867" cy="1008878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920A0214-D492-4604-887D-0FCF455B7AE3}"/>
                </a:ext>
              </a:extLst>
            </p:cNvPr>
            <p:cNvSpPr/>
            <p:nvPr/>
          </p:nvSpPr>
          <p:spPr>
            <a:xfrm>
              <a:off x="9905608" y="2864479"/>
              <a:ext cx="1768867" cy="1008878"/>
            </a:xfrm>
            <a:prstGeom prst="roundRect">
              <a:avLst>
                <a:gd name="adj" fmla="val 5697"/>
              </a:avLst>
            </a:prstGeom>
            <a:solidFill>
              <a:schemeClr val="bg1"/>
            </a:solidFill>
            <a:ln>
              <a:noFill/>
            </a:ln>
            <a:effectLst>
              <a:outerShdw blurRad="254000" dist="1397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dirty="0">
                <a:latin typeface="微软雅黑" panose="020B0503020204020204" pitchFamily="34" charset="-122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ECDC33BC-E5BF-4303-B919-0E34FB8592B1}"/>
                </a:ext>
              </a:extLst>
            </p:cNvPr>
            <p:cNvSpPr txBox="1"/>
            <p:nvPr/>
          </p:nvSpPr>
          <p:spPr>
            <a:xfrm>
              <a:off x="10099966" y="3009970"/>
              <a:ext cx="1409409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2400">
                  <a:gradFill flip="none" rotWithShape="1">
                    <a:gsLst>
                      <a:gs pos="88000">
                        <a:schemeClr val="accent1"/>
                      </a:gs>
                      <a:gs pos="0">
                        <a:schemeClr val="accent2"/>
                      </a:gs>
                    </a:gsLst>
                    <a:lin ang="0" scaled="1"/>
                  </a:gradFill>
                  <a:latin typeface="+mj-ea"/>
                  <a:ea typeface="+mj-ea"/>
                </a:defRPr>
              </a:lvl1pPr>
            </a:lstStyle>
            <a:p>
              <a:r>
                <a:rPr lang="zh-CN" altLang="en-US" dirty="0">
                  <a:gradFill flip="none" rotWithShape="1">
                    <a:gsLst>
                      <a:gs pos="49000">
                        <a:schemeClr val="accent1"/>
                      </a:gs>
                      <a:gs pos="18000">
                        <a:schemeClr val="accent2"/>
                      </a:gs>
                    </a:gsLst>
                    <a:lin ang="5400000" scaled="0"/>
                  </a:gradFill>
                </a:rPr>
                <a:t>有铺垫和</a:t>
              </a:r>
              <a:endParaRPr lang="en-US" altLang="zh-CN" dirty="0">
                <a:gradFill flip="none" rotWithShape="1">
                  <a:gsLst>
                    <a:gs pos="49000">
                      <a:schemeClr val="accent1"/>
                    </a:gs>
                    <a:gs pos="18000">
                      <a:schemeClr val="accent2"/>
                    </a:gs>
                  </a:gsLst>
                  <a:lin ang="5400000" scaled="0"/>
                </a:gradFill>
              </a:endParaRPr>
            </a:p>
            <a:p>
              <a:r>
                <a:rPr lang="zh-CN" altLang="en-US" dirty="0">
                  <a:gradFill flip="none" rotWithShape="1">
                    <a:gsLst>
                      <a:gs pos="49000">
                        <a:schemeClr val="accent1"/>
                      </a:gs>
                      <a:gs pos="18000">
                        <a:schemeClr val="accent2"/>
                      </a:gs>
                    </a:gsLst>
                    <a:lin ang="5400000" scaled="0"/>
                  </a:gradFill>
                </a:rPr>
                <a:t>引爆点</a:t>
              </a: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5CF850D9-E490-4F5E-A8E4-430DD062AD39}"/>
              </a:ext>
            </a:extLst>
          </p:cNvPr>
          <p:cNvSpPr txBox="1"/>
          <p:nvPr/>
        </p:nvSpPr>
        <p:spPr>
          <a:xfrm>
            <a:off x="771525" y="5453279"/>
            <a:ext cx="1463675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 hangingPunct="0">
              <a:lnSpc>
                <a:spcPct val="120000"/>
              </a:lnSpc>
              <a:defRPr sz="1600"/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</a:rPr>
              <a:t>不同目的选择</a:t>
            </a:r>
            <a:endParaRPr lang="en-US" altLang="zh-CN" dirty="0">
              <a:solidFill>
                <a:schemeClr val="bg1"/>
              </a:solidFill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</a:rPr>
              <a:t>不同渠道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6776C51-94B4-4580-9233-A6468A10BC52}"/>
              </a:ext>
            </a:extLst>
          </p:cNvPr>
          <p:cNvSpPr txBox="1"/>
          <p:nvPr/>
        </p:nvSpPr>
        <p:spPr>
          <a:xfrm>
            <a:off x="3601520" y="5453279"/>
            <a:ext cx="1463675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 hangingPunct="0">
              <a:lnSpc>
                <a:spcPct val="120000"/>
              </a:lnSpc>
              <a:defRPr sz="1600"/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</a:rPr>
              <a:t>提前了解自己</a:t>
            </a:r>
            <a:endParaRPr lang="en-US" altLang="zh-CN" dirty="0">
              <a:solidFill>
                <a:schemeClr val="bg1"/>
              </a:solidFill>
            </a:endParaRPr>
          </a:p>
          <a:p>
            <a:pPr algn="l"/>
            <a:r>
              <a:rPr lang="zh-CN" altLang="en-US" dirty="0">
                <a:solidFill>
                  <a:schemeClr val="bg1"/>
                </a:solidFill>
              </a:rPr>
              <a:t>活动用户的特征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9936A908-3CDA-4CAD-9AAA-01943258A377}"/>
              </a:ext>
            </a:extLst>
          </p:cNvPr>
          <p:cNvSpPr txBox="1"/>
          <p:nvPr/>
        </p:nvSpPr>
        <p:spPr>
          <a:xfrm>
            <a:off x="6431515" y="5453279"/>
            <a:ext cx="1664521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 hangingPunct="0">
              <a:lnSpc>
                <a:spcPct val="120000"/>
              </a:lnSpc>
              <a:defRPr sz="1600"/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</a:rPr>
              <a:t>制定好合理的推广计划，有序进行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B64DDD3-6736-4651-B8A7-C634D341B752}"/>
              </a:ext>
            </a:extLst>
          </p:cNvPr>
          <p:cNvSpPr txBox="1"/>
          <p:nvPr/>
        </p:nvSpPr>
        <p:spPr>
          <a:xfrm>
            <a:off x="9261511" y="5453279"/>
            <a:ext cx="1463675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 hangingPunct="0">
              <a:lnSpc>
                <a:spcPct val="120000"/>
              </a:lnSpc>
              <a:defRPr sz="1600"/>
            </a:lvl1pPr>
          </a:lstStyle>
          <a:p>
            <a:pPr algn="l"/>
            <a:r>
              <a:rPr lang="zh-CN" altLang="en-US" dirty="0">
                <a:solidFill>
                  <a:schemeClr val="bg1"/>
                </a:solidFill>
              </a:rPr>
              <a:t>活动要有集中的热度点和引爆点</a:t>
            </a:r>
          </a:p>
        </p:txBody>
      </p:sp>
    </p:spTree>
    <p:extLst>
      <p:ext uri="{BB962C8B-B14F-4D97-AF65-F5344CB8AC3E}">
        <p14:creationId xmlns:p14="http://schemas.microsoft.com/office/powerpoint/2010/main" val="2062867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ED5DBC8-F21F-4230-8A01-EF54E959A01B}"/>
              </a:ext>
            </a:extLst>
          </p:cNvPr>
          <p:cNvSpPr/>
          <p:nvPr/>
        </p:nvSpPr>
        <p:spPr>
          <a:xfrm>
            <a:off x="3038960" y="1821815"/>
            <a:ext cx="4069990" cy="4467225"/>
          </a:xfrm>
          <a:prstGeom prst="roundRect">
            <a:avLst>
              <a:gd name="adj" fmla="val 5387"/>
            </a:avLst>
          </a:prstGeom>
          <a:solidFill>
            <a:schemeClr val="bg1"/>
          </a:solidFill>
          <a:ln>
            <a:noFill/>
          </a:ln>
          <a:effectLst>
            <a:outerShdw blurRad="241300" dist="50800" dir="5400000" sx="99000" sy="99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16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F471C219-1C65-4A04-9D9E-99FA371EC984}"/>
              </a:ext>
            </a:extLst>
          </p:cNvPr>
          <p:cNvGrpSpPr/>
          <p:nvPr/>
        </p:nvGrpSpPr>
        <p:grpSpPr>
          <a:xfrm>
            <a:off x="3038960" y="1421834"/>
            <a:ext cx="4069990" cy="518160"/>
            <a:chOff x="3038960" y="1421834"/>
            <a:chExt cx="4069990" cy="518160"/>
          </a:xfrm>
        </p:grpSpPr>
        <p:sp>
          <p:nvSpPr>
            <p:cNvPr id="4" name="矩形: 圆顶角 3">
              <a:extLst>
                <a:ext uri="{FF2B5EF4-FFF2-40B4-BE49-F238E27FC236}">
                  <a16:creationId xmlns:a16="http://schemas.microsoft.com/office/drawing/2014/main" id="{87C227B8-DFCC-4A11-A8C8-76F45AAC24F8}"/>
                </a:ext>
              </a:extLst>
            </p:cNvPr>
            <p:cNvSpPr/>
            <p:nvPr/>
          </p:nvSpPr>
          <p:spPr>
            <a:xfrm>
              <a:off x="3038960" y="1421834"/>
              <a:ext cx="4069990" cy="518160"/>
            </a:xfrm>
            <a:prstGeom prst="round2SameRect">
              <a:avLst/>
            </a:prstGeom>
            <a:gradFill>
              <a:gsLst>
                <a:gs pos="0">
                  <a:schemeClr val="accent2"/>
                </a:gs>
                <a:gs pos="56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987F5ED3-93FE-4018-A7AD-9629381B3DD1}"/>
                </a:ext>
              </a:extLst>
            </p:cNvPr>
            <p:cNvSpPr txBox="1"/>
            <p:nvPr/>
          </p:nvSpPr>
          <p:spPr>
            <a:xfrm>
              <a:off x="3569111" y="1450082"/>
              <a:ext cx="30096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广告展示位置</a:t>
              </a:r>
            </a:p>
          </p:txBody>
        </p:sp>
      </p:grp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2150E182-5DD0-4A6B-A16B-E463E6CE0EFF}"/>
              </a:ext>
            </a:extLst>
          </p:cNvPr>
          <p:cNvSpPr/>
          <p:nvPr/>
        </p:nvSpPr>
        <p:spPr>
          <a:xfrm>
            <a:off x="7426685" y="1821815"/>
            <a:ext cx="4069990" cy="4467225"/>
          </a:xfrm>
          <a:prstGeom prst="roundRect">
            <a:avLst>
              <a:gd name="adj" fmla="val 5387"/>
            </a:avLst>
          </a:prstGeom>
          <a:solidFill>
            <a:schemeClr val="bg1"/>
          </a:solidFill>
          <a:ln>
            <a:noFill/>
          </a:ln>
          <a:effectLst>
            <a:outerShdw blurRad="241300" dist="50800" dir="5400000" sx="99000" sy="99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1600" dirty="0">
              <a:solidFill>
                <a:schemeClr val="tx1"/>
              </a:solidFill>
              <a:latin typeface="+mn-ea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53767F17-C038-4763-BA36-06B355B8BB64}"/>
              </a:ext>
            </a:extLst>
          </p:cNvPr>
          <p:cNvGrpSpPr/>
          <p:nvPr/>
        </p:nvGrpSpPr>
        <p:grpSpPr>
          <a:xfrm>
            <a:off x="7426683" y="1412875"/>
            <a:ext cx="4069990" cy="518160"/>
            <a:chOff x="7426683" y="1412875"/>
            <a:chExt cx="4069990" cy="518160"/>
          </a:xfrm>
        </p:grpSpPr>
        <p:sp>
          <p:nvSpPr>
            <p:cNvPr id="8" name="矩形: 圆顶角 7">
              <a:extLst>
                <a:ext uri="{FF2B5EF4-FFF2-40B4-BE49-F238E27FC236}">
                  <a16:creationId xmlns:a16="http://schemas.microsoft.com/office/drawing/2014/main" id="{A6654A60-CBE9-416D-81CF-6171ADBECF3F}"/>
                </a:ext>
              </a:extLst>
            </p:cNvPr>
            <p:cNvSpPr/>
            <p:nvPr/>
          </p:nvSpPr>
          <p:spPr>
            <a:xfrm>
              <a:off x="7426683" y="1412875"/>
              <a:ext cx="4069990" cy="518160"/>
            </a:xfrm>
            <a:prstGeom prst="round2SameRect">
              <a:avLst/>
            </a:prstGeom>
            <a:gradFill>
              <a:gsLst>
                <a:gs pos="0">
                  <a:schemeClr val="accent2"/>
                </a:gs>
                <a:gs pos="55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98339DA6-EF00-4AC8-BD3D-F78609383048}"/>
                </a:ext>
              </a:extLst>
            </p:cNvPr>
            <p:cNvSpPr txBox="1"/>
            <p:nvPr/>
          </p:nvSpPr>
          <p:spPr>
            <a:xfrm>
              <a:off x="8468802" y="1441123"/>
              <a:ext cx="19857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计费方式</a:t>
              </a:r>
            </a:p>
          </p:txBody>
        </p:sp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0FEC3BF-3AD5-41C0-B516-210DEFCC82E6}"/>
              </a:ext>
            </a:extLst>
          </p:cNvPr>
          <p:cNvSpPr/>
          <p:nvPr/>
        </p:nvSpPr>
        <p:spPr>
          <a:xfrm>
            <a:off x="695325" y="1931035"/>
            <a:ext cx="2025903" cy="4358005"/>
          </a:xfrm>
          <a:prstGeom prst="roundRect">
            <a:avLst>
              <a:gd name="adj" fmla="val 5387"/>
            </a:avLst>
          </a:prstGeom>
          <a:solidFill>
            <a:schemeClr val="bg1"/>
          </a:solidFill>
          <a:ln>
            <a:noFill/>
          </a:ln>
          <a:effectLst>
            <a:outerShdw blurRad="241300" dist="50800" dir="5400000" sx="99000" sy="99000" algn="tl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1600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29472DD-384E-42CC-BD58-19CFF6DC5EF0}"/>
              </a:ext>
            </a:extLst>
          </p:cNvPr>
          <p:cNvSpPr txBox="1"/>
          <p:nvPr/>
        </p:nvSpPr>
        <p:spPr>
          <a:xfrm>
            <a:off x="3207268" y="2159607"/>
            <a:ext cx="3574261" cy="33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0000"/>
              </a:lnSpc>
            </a:pPr>
            <a:r>
              <a:rPr lang="en-US" altLang="zh-CN" sz="1400" dirty="0"/>
              <a:t>MM</a:t>
            </a:r>
            <a:r>
              <a:rPr lang="zh-CN" altLang="en-US" sz="1400" dirty="0"/>
              <a:t>、某信朋友圈、某众号底部广告位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44160DA-F6F7-43FB-BA53-E91B773049B7}"/>
              </a:ext>
            </a:extLst>
          </p:cNvPr>
          <p:cNvCxnSpPr>
            <a:cxnSpLocks/>
          </p:cNvCxnSpPr>
          <p:nvPr/>
        </p:nvCxnSpPr>
        <p:spPr>
          <a:xfrm>
            <a:off x="3298944" y="2621703"/>
            <a:ext cx="3550023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080A85A-3C0C-4E94-8737-FCB5B79E6CBB}"/>
              </a:ext>
            </a:extLst>
          </p:cNvPr>
          <p:cNvSpPr txBox="1"/>
          <p:nvPr/>
        </p:nvSpPr>
        <p:spPr>
          <a:xfrm>
            <a:off x="7555129" y="2159607"/>
            <a:ext cx="4083301" cy="33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0000"/>
              </a:lnSpc>
            </a:pPr>
            <a:r>
              <a:rPr lang="en-US" altLang="zh-CN" sz="1400" dirty="0"/>
              <a:t>CPM(</a:t>
            </a:r>
            <a:r>
              <a:rPr lang="zh-CN" altLang="en-US" sz="1400" dirty="0"/>
              <a:t>按展示计费，展现给一千个人花费成本</a:t>
            </a:r>
            <a:r>
              <a:rPr lang="en-US" altLang="zh-CN" sz="1400" dirty="0"/>
              <a:t>)</a:t>
            </a:r>
            <a:endParaRPr lang="zh-CN" altLang="en-US" sz="1400" dirty="0"/>
          </a:p>
        </p:txBody>
      </p: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E7BB3AC2-5A85-432B-9195-DE660EFFB735}"/>
              </a:ext>
            </a:extLst>
          </p:cNvPr>
          <p:cNvCxnSpPr>
            <a:cxnSpLocks/>
          </p:cNvCxnSpPr>
          <p:nvPr/>
        </p:nvCxnSpPr>
        <p:spPr>
          <a:xfrm>
            <a:off x="7659774" y="2621703"/>
            <a:ext cx="3603812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43BF214-32BE-4F07-AF24-D3D01166DBBF}"/>
              </a:ext>
            </a:extLst>
          </p:cNvPr>
          <p:cNvCxnSpPr/>
          <p:nvPr/>
        </p:nvCxnSpPr>
        <p:spPr>
          <a:xfrm>
            <a:off x="1023636" y="2621703"/>
            <a:ext cx="1369281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466A429A-1FB5-4605-B24D-77032006923E}"/>
              </a:ext>
            </a:extLst>
          </p:cNvPr>
          <p:cNvSpPr txBox="1"/>
          <p:nvPr/>
        </p:nvSpPr>
        <p:spPr>
          <a:xfrm>
            <a:off x="1151685" y="2159607"/>
            <a:ext cx="11131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gradFill flip="none" rotWithShape="1">
                  <a:gsLst>
                    <a:gs pos="53000">
                      <a:schemeClr val="accent1"/>
                    </a:gs>
                    <a:gs pos="15000">
                      <a:schemeClr val="accent2"/>
                    </a:gs>
                  </a:gsLst>
                  <a:lin ang="5400000" scaled="0"/>
                </a:gradFill>
              </a:rPr>
              <a:t>某讯系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B1DEA57-5087-4D2D-AA4C-5448B56C8A7B}"/>
              </a:ext>
            </a:extLst>
          </p:cNvPr>
          <p:cNvSpPr txBox="1"/>
          <p:nvPr/>
        </p:nvSpPr>
        <p:spPr>
          <a:xfrm>
            <a:off x="612131" y="434389"/>
            <a:ext cx="44361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付费推广</a:t>
            </a:r>
            <a:r>
              <a:rPr lang="en-US" altLang="zh-CN" sz="3200" dirty="0">
                <a:latin typeface="+mj-ea"/>
                <a:ea typeface="+mj-ea"/>
              </a:rPr>
              <a:t>-PC</a:t>
            </a:r>
            <a:r>
              <a:rPr lang="zh-CN" altLang="en-US" sz="3200" dirty="0">
                <a:latin typeface="+mj-ea"/>
                <a:ea typeface="+mj-ea"/>
              </a:rPr>
              <a:t>站外广告位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35ED6EBB-40EE-445E-B630-8FB002A01AB8}"/>
              </a:ext>
            </a:extLst>
          </p:cNvPr>
          <p:cNvSpPr txBox="1"/>
          <p:nvPr/>
        </p:nvSpPr>
        <p:spPr>
          <a:xfrm>
            <a:off x="612129" y="899079"/>
            <a:ext cx="42741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Paid promotion - PC stand outside advertising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A011E7D-3A5F-4774-A8A0-666D092E2E48}"/>
              </a:ext>
            </a:extLst>
          </p:cNvPr>
          <p:cNvSpPr txBox="1"/>
          <p:nvPr/>
        </p:nvSpPr>
        <p:spPr>
          <a:xfrm>
            <a:off x="3207268" y="2952563"/>
            <a:ext cx="3574261" cy="33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0000"/>
              </a:lnSpc>
            </a:pPr>
            <a:r>
              <a:rPr lang="zh-CN" altLang="en-US" sz="1400" dirty="0"/>
              <a:t>某音信息流广告、今日某条信息流广告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0B0DBE58-0959-4C7B-844A-314520D501AB}"/>
              </a:ext>
            </a:extLst>
          </p:cNvPr>
          <p:cNvCxnSpPr>
            <a:cxnSpLocks/>
          </p:cNvCxnSpPr>
          <p:nvPr/>
        </p:nvCxnSpPr>
        <p:spPr>
          <a:xfrm>
            <a:off x="3298944" y="3414659"/>
            <a:ext cx="3550023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E5F9D84F-A683-4329-9A3E-0F47E683056D}"/>
              </a:ext>
            </a:extLst>
          </p:cNvPr>
          <p:cNvSpPr txBox="1"/>
          <p:nvPr/>
        </p:nvSpPr>
        <p:spPr>
          <a:xfrm>
            <a:off x="7555129" y="2952563"/>
            <a:ext cx="4083301" cy="33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0000"/>
              </a:lnSpc>
            </a:pPr>
            <a:r>
              <a:rPr lang="en-US" altLang="zh-CN" sz="1400" dirty="0"/>
              <a:t>CPA (</a:t>
            </a:r>
            <a:r>
              <a:rPr lang="zh-CN" altLang="en-US" sz="1400" dirty="0"/>
              <a:t>按约定达成行动付费，实际效果计费</a:t>
            </a:r>
            <a:r>
              <a:rPr lang="en-US" altLang="zh-CN" sz="1400" dirty="0"/>
              <a:t>)</a:t>
            </a:r>
            <a:endParaRPr lang="zh-CN" altLang="en-US" sz="1400" dirty="0"/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00E75D5E-F68E-47FF-9CC6-C3A022475696}"/>
              </a:ext>
            </a:extLst>
          </p:cNvPr>
          <p:cNvCxnSpPr>
            <a:cxnSpLocks/>
          </p:cNvCxnSpPr>
          <p:nvPr/>
        </p:nvCxnSpPr>
        <p:spPr>
          <a:xfrm>
            <a:off x="7659774" y="3414659"/>
            <a:ext cx="3603812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18D65F1F-CD53-448F-B67E-EB53D8EC771C}"/>
              </a:ext>
            </a:extLst>
          </p:cNvPr>
          <p:cNvCxnSpPr/>
          <p:nvPr/>
        </p:nvCxnSpPr>
        <p:spPr>
          <a:xfrm>
            <a:off x="1023636" y="3414659"/>
            <a:ext cx="1369281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7B6F5852-48F7-4C5F-859A-742F13A37DC1}"/>
              </a:ext>
            </a:extLst>
          </p:cNvPr>
          <p:cNvSpPr txBox="1"/>
          <p:nvPr/>
        </p:nvSpPr>
        <p:spPr>
          <a:xfrm>
            <a:off x="1151685" y="2952563"/>
            <a:ext cx="11131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gradFill flip="none" rotWithShape="1">
                  <a:gsLst>
                    <a:gs pos="53000">
                      <a:schemeClr val="accent1"/>
                    </a:gs>
                    <a:gs pos="15000">
                      <a:schemeClr val="accent2"/>
                    </a:gs>
                  </a:gsLst>
                  <a:lin ang="5400000" scaled="0"/>
                </a:gradFill>
              </a:rPr>
              <a:t>某条系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1232883-7FEE-44C1-B465-57F5036A5DA1}"/>
              </a:ext>
            </a:extLst>
          </p:cNvPr>
          <p:cNvSpPr txBox="1"/>
          <p:nvPr/>
        </p:nvSpPr>
        <p:spPr>
          <a:xfrm>
            <a:off x="3207268" y="3745519"/>
            <a:ext cx="3574261" cy="33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0000"/>
              </a:lnSpc>
            </a:pPr>
            <a:r>
              <a:rPr lang="zh-CN" altLang="en-US" sz="1400" dirty="0"/>
              <a:t>某度搜索框关键词、网站竞价排名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C5642AF1-9B29-49E7-B998-48260F6123F9}"/>
              </a:ext>
            </a:extLst>
          </p:cNvPr>
          <p:cNvCxnSpPr>
            <a:cxnSpLocks/>
          </p:cNvCxnSpPr>
          <p:nvPr/>
        </p:nvCxnSpPr>
        <p:spPr>
          <a:xfrm>
            <a:off x="3298944" y="4207615"/>
            <a:ext cx="3550023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7BEC1167-6300-4ECA-92AA-BD168A520669}"/>
              </a:ext>
            </a:extLst>
          </p:cNvPr>
          <p:cNvSpPr txBox="1"/>
          <p:nvPr/>
        </p:nvSpPr>
        <p:spPr>
          <a:xfrm>
            <a:off x="7555129" y="3745519"/>
            <a:ext cx="4083301" cy="33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0000"/>
              </a:lnSpc>
            </a:pPr>
            <a:r>
              <a:rPr lang="en-US" altLang="zh-CN" sz="1400" dirty="0"/>
              <a:t>CPC (</a:t>
            </a:r>
            <a:r>
              <a:rPr lang="zh-CN" altLang="en-US" sz="1400" dirty="0"/>
              <a:t>点击计费，按照每次广告点击的价格计费</a:t>
            </a:r>
            <a:r>
              <a:rPr lang="en-US" altLang="zh-CN" sz="1400" dirty="0"/>
              <a:t>)</a:t>
            </a:r>
            <a:endParaRPr lang="zh-CN" altLang="en-US" sz="1400" dirty="0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7AECDFFD-9A5F-49C7-B05B-7FF88F33C3E9}"/>
              </a:ext>
            </a:extLst>
          </p:cNvPr>
          <p:cNvCxnSpPr>
            <a:cxnSpLocks/>
          </p:cNvCxnSpPr>
          <p:nvPr/>
        </p:nvCxnSpPr>
        <p:spPr>
          <a:xfrm>
            <a:off x="7659774" y="4207615"/>
            <a:ext cx="3603812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>
            <a:extLst>
              <a:ext uri="{FF2B5EF4-FFF2-40B4-BE49-F238E27FC236}">
                <a16:creationId xmlns:a16="http://schemas.microsoft.com/office/drawing/2014/main" id="{1E892BF3-F335-4A02-8652-E3F19358F1A5}"/>
              </a:ext>
            </a:extLst>
          </p:cNvPr>
          <p:cNvCxnSpPr/>
          <p:nvPr/>
        </p:nvCxnSpPr>
        <p:spPr>
          <a:xfrm>
            <a:off x="1023636" y="4207615"/>
            <a:ext cx="1369281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E2943591-1291-4822-8697-B104EAB18E69}"/>
              </a:ext>
            </a:extLst>
          </p:cNvPr>
          <p:cNvSpPr txBox="1"/>
          <p:nvPr/>
        </p:nvSpPr>
        <p:spPr>
          <a:xfrm>
            <a:off x="1151685" y="3745519"/>
            <a:ext cx="11131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gradFill flip="none" rotWithShape="1">
                  <a:gsLst>
                    <a:gs pos="53000">
                      <a:schemeClr val="accent1"/>
                    </a:gs>
                    <a:gs pos="15000">
                      <a:schemeClr val="accent2"/>
                    </a:gs>
                  </a:gsLst>
                  <a:lin ang="5400000" scaled="0"/>
                </a:gradFill>
              </a:rPr>
              <a:t>某度系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6DE4655A-E3FE-4C9C-ABCE-F1EFD2F721B6}"/>
              </a:ext>
            </a:extLst>
          </p:cNvPr>
          <p:cNvSpPr txBox="1"/>
          <p:nvPr/>
        </p:nvSpPr>
        <p:spPr>
          <a:xfrm>
            <a:off x="3207268" y="4538475"/>
            <a:ext cx="3574261" cy="33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0000"/>
              </a:lnSpc>
            </a:pPr>
            <a:r>
              <a:rPr lang="zh-CN" altLang="en-US" sz="1400" dirty="0"/>
              <a:t>某博粉丝通、某博信息流广告</a:t>
            </a:r>
          </a:p>
        </p:txBody>
      </p:sp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F6752C38-2110-4C84-B26C-BA8F62D655E0}"/>
              </a:ext>
            </a:extLst>
          </p:cNvPr>
          <p:cNvCxnSpPr>
            <a:cxnSpLocks/>
          </p:cNvCxnSpPr>
          <p:nvPr/>
        </p:nvCxnSpPr>
        <p:spPr>
          <a:xfrm>
            <a:off x="3298944" y="5000571"/>
            <a:ext cx="3550023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文本框 32">
            <a:extLst>
              <a:ext uri="{FF2B5EF4-FFF2-40B4-BE49-F238E27FC236}">
                <a16:creationId xmlns:a16="http://schemas.microsoft.com/office/drawing/2014/main" id="{F304504C-28EF-42F8-81F6-D0A3324C9B00}"/>
              </a:ext>
            </a:extLst>
          </p:cNvPr>
          <p:cNvSpPr txBox="1"/>
          <p:nvPr/>
        </p:nvSpPr>
        <p:spPr>
          <a:xfrm>
            <a:off x="7555129" y="4538475"/>
            <a:ext cx="4083301" cy="33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0000"/>
              </a:lnSpc>
            </a:pPr>
            <a:r>
              <a:rPr lang="en-US" altLang="zh-CN" sz="1400" dirty="0"/>
              <a:t>CPM(</a:t>
            </a:r>
            <a:r>
              <a:rPr lang="zh-CN" altLang="en-US" sz="1400" dirty="0"/>
              <a:t>按展示计费，展现给一千个人花费成本</a:t>
            </a:r>
            <a:r>
              <a:rPr lang="en-US" altLang="zh-CN" sz="1400" dirty="0"/>
              <a:t>)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03A9F44D-0A98-4993-B429-F1C35E13A33A}"/>
              </a:ext>
            </a:extLst>
          </p:cNvPr>
          <p:cNvCxnSpPr>
            <a:cxnSpLocks/>
          </p:cNvCxnSpPr>
          <p:nvPr/>
        </p:nvCxnSpPr>
        <p:spPr>
          <a:xfrm>
            <a:off x="7659774" y="5000571"/>
            <a:ext cx="3603812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415A4210-537E-4A49-8421-2B8D6DA3567A}"/>
              </a:ext>
            </a:extLst>
          </p:cNvPr>
          <p:cNvCxnSpPr/>
          <p:nvPr/>
        </p:nvCxnSpPr>
        <p:spPr>
          <a:xfrm>
            <a:off x="1023636" y="5000571"/>
            <a:ext cx="1369281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D734D88A-BD3E-4430-8DAF-BF204EBD8DB9}"/>
              </a:ext>
            </a:extLst>
          </p:cNvPr>
          <p:cNvSpPr txBox="1"/>
          <p:nvPr/>
        </p:nvSpPr>
        <p:spPr>
          <a:xfrm>
            <a:off x="1151685" y="4538475"/>
            <a:ext cx="11131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gradFill flip="none" rotWithShape="1">
                  <a:gsLst>
                    <a:gs pos="53000">
                      <a:schemeClr val="accent1"/>
                    </a:gs>
                    <a:gs pos="15000">
                      <a:schemeClr val="accent2"/>
                    </a:gs>
                  </a:gsLst>
                  <a:lin ang="5400000" scaled="0"/>
                </a:gradFill>
              </a:rPr>
              <a:t>某浪系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D0EEC1D-97B1-4016-BB39-145F174D152E}"/>
              </a:ext>
            </a:extLst>
          </p:cNvPr>
          <p:cNvSpPr txBox="1"/>
          <p:nvPr/>
        </p:nvSpPr>
        <p:spPr>
          <a:xfrm>
            <a:off x="3207268" y="5331432"/>
            <a:ext cx="3574261" cy="33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0000"/>
              </a:lnSpc>
            </a:pPr>
            <a:r>
              <a:rPr lang="zh-CN" altLang="en-US" sz="1400" dirty="0"/>
              <a:t>某讯、某酷、爱某艺、某站</a:t>
            </a:r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4A341C74-F969-4EE0-AF70-3C46384CF879}"/>
              </a:ext>
            </a:extLst>
          </p:cNvPr>
          <p:cNvCxnSpPr>
            <a:cxnSpLocks/>
          </p:cNvCxnSpPr>
          <p:nvPr/>
        </p:nvCxnSpPr>
        <p:spPr>
          <a:xfrm>
            <a:off x="3298944" y="5793528"/>
            <a:ext cx="3550023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C479B28A-A3CB-489C-92CB-9862CEB48697}"/>
              </a:ext>
            </a:extLst>
          </p:cNvPr>
          <p:cNvSpPr txBox="1"/>
          <p:nvPr/>
        </p:nvSpPr>
        <p:spPr>
          <a:xfrm>
            <a:off x="7555129" y="5331432"/>
            <a:ext cx="4083301" cy="333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>
              <a:lnSpc>
                <a:spcPct val="120000"/>
              </a:lnSpc>
            </a:pPr>
            <a:r>
              <a:rPr lang="en-US" altLang="zh-CN" sz="1400" dirty="0"/>
              <a:t>CPC (</a:t>
            </a:r>
            <a:r>
              <a:rPr lang="zh-CN" altLang="en-US" sz="1400" dirty="0"/>
              <a:t>点击计费，按照每次广告点击的价格计费</a:t>
            </a:r>
            <a:r>
              <a:rPr lang="en-US" altLang="zh-CN" sz="1400" dirty="0"/>
              <a:t>)</a:t>
            </a:r>
            <a:endParaRPr lang="zh-CN" altLang="en-US" sz="1400" dirty="0"/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5DFB9B8C-F428-4E20-8552-EAE8B6EADD24}"/>
              </a:ext>
            </a:extLst>
          </p:cNvPr>
          <p:cNvCxnSpPr>
            <a:cxnSpLocks/>
          </p:cNvCxnSpPr>
          <p:nvPr/>
        </p:nvCxnSpPr>
        <p:spPr>
          <a:xfrm>
            <a:off x="7659774" y="5793528"/>
            <a:ext cx="3603812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115667C3-49B1-40D5-A831-6F0920E6B120}"/>
              </a:ext>
            </a:extLst>
          </p:cNvPr>
          <p:cNvCxnSpPr/>
          <p:nvPr/>
        </p:nvCxnSpPr>
        <p:spPr>
          <a:xfrm>
            <a:off x="1023636" y="5793528"/>
            <a:ext cx="1369281" cy="0"/>
          </a:xfrm>
          <a:prstGeom prst="line">
            <a:avLst/>
          </a:prstGeom>
          <a:ln>
            <a:solidFill>
              <a:schemeClr val="accent1">
                <a:lumMod val="20000"/>
                <a:lumOff val="80000"/>
                <a:alpha val="89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文本框 41">
            <a:extLst>
              <a:ext uri="{FF2B5EF4-FFF2-40B4-BE49-F238E27FC236}">
                <a16:creationId xmlns:a16="http://schemas.microsoft.com/office/drawing/2014/main" id="{20CF5051-A683-4AED-B462-4E515891B086}"/>
              </a:ext>
            </a:extLst>
          </p:cNvPr>
          <p:cNvSpPr txBox="1"/>
          <p:nvPr/>
        </p:nvSpPr>
        <p:spPr>
          <a:xfrm>
            <a:off x="1062785" y="5331432"/>
            <a:ext cx="122321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>
                <a:gradFill flip="none" rotWithShape="1">
                  <a:gsLst>
                    <a:gs pos="53000">
                      <a:schemeClr val="accent1"/>
                    </a:gs>
                    <a:gs pos="15000">
                      <a:schemeClr val="accent2"/>
                    </a:gs>
                  </a:gsLst>
                  <a:lin ang="5400000" scaled="0"/>
                </a:gradFill>
              </a:rPr>
              <a:t>视频网站</a:t>
            </a:r>
          </a:p>
        </p:txBody>
      </p:sp>
    </p:spTree>
    <p:extLst>
      <p:ext uri="{BB962C8B-B14F-4D97-AF65-F5344CB8AC3E}">
        <p14:creationId xmlns:p14="http://schemas.microsoft.com/office/powerpoint/2010/main" val="26860026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矩形 26">
            <a:extLst>
              <a:ext uri="{FF2B5EF4-FFF2-40B4-BE49-F238E27FC236}">
                <a16:creationId xmlns:a16="http://schemas.microsoft.com/office/drawing/2014/main" id="{F56B2C58-16A7-4DAA-B5B9-D65AE422A093}"/>
              </a:ext>
            </a:extLst>
          </p:cNvPr>
          <p:cNvSpPr/>
          <p:nvPr/>
        </p:nvSpPr>
        <p:spPr>
          <a:xfrm>
            <a:off x="0" y="4062093"/>
            <a:ext cx="12192000" cy="2795907"/>
          </a:xfrm>
          <a:prstGeom prst="rect">
            <a:avLst/>
          </a:prstGeom>
          <a:gradFill>
            <a:gsLst>
              <a:gs pos="0">
                <a:schemeClr val="accent2">
                  <a:lumMod val="85000"/>
                </a:schemeClr>
              </a:gs>
              <a:gs pos="49000">
                <a:schemeClr val="accent1">
                  <a:lumMod val="98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sz="2400" dirty="0"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858681B-72BE-426A-BB99-7EA5A80758A5}"/>
              </a:ext>
            </a:extLst>
          </p:cNvPr>
          <p:cNvSpPr txBox="1"/>
          <p:nvPr/>
        </p:nvSpPr>
        <p:spPr>
          <a:xfrm>
            <a:off x="612130" y="434389"/>
            <a:ext cx="43980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付费推广</a:t>
            </a:r>
            <a:r>
              <a:rPr lang="en-US" altLang="zh-CN" sz="3200" dirty="0">
                <a:latin typeface="+mj-ea"/>
                <a:ea typeface="+mj-ea"/>
              </a:rPr>
              <a:t>-PC</a:t>
            </a:r>
            <a:r>
              <a:rPr lang="zh-CN" altLang="en-US" sz="3200" dirty="0">
                <a:latin typeface="+mj-ea"/>
                <a:ea typeface="+mj-ea"/>
              </a:rPr>
              <a:t>站内广告位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2E55F51-55E0-4CF0-9A51-ED23C55FA143}"/>
              </a:ext>
            </a:extLst>
          </p:cNvPr>
          <p:cNvSpPr txBox="1"/>
          <p:nvPr/>
        </p:nvSpPr>
        <p:spPr>
          <a:xfrm>
            <a:off x="612130" y="899079"/>
            <a:ext cx="43027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Paid promotion - PC station advertising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8AE5C0F2-0F30-4F52-82E0-92461E9B0398}"/>
              </a:ext>
            </a:extLst>
          </p:cNvPr>
          <p:cNvSpPr/>
          <p:nvPr/>
        </p:nvSpPr>
        <p:spPr>
          <a:xfrm>
            <a:off x="695325" y="5441346"/>
            <a:ext cx="2266895" cy="3905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  <a:effectLst>
            <a:outerShdw blurRad="254000" dist="1016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altLang="zh-CN" sz="2400" dirty="0">
                <a:latin typeface="+mj-ea"/>
                <a:ea typeface="+mj-ea"/>
              </a:rPr>
              <a:t>Banner</a:t>
            </a:r>
            <a:r>
              <a:rPr lang="zh-CN" altLang="en-US" sz="2400" dirty="0">
                <a:latin typeface="+mj-ea"/>
                <a:ea typeface="+mj-ea"/>
              </a:rPr>
              <a:t>位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077E8D0E-F38C-4810-8E32-40E0CA6B230C}"/>
              </a:ext>
            </a:extLst>
          </p:cNvPr>
          <p:cNvSpPr/>
          <p:nvPr/>
        </p:nvSpPr>
        <p:spPr>
          <a:xfrm>
            <a:off x="3523123" y="5441346"/>
            <a:ext cx="2266895" cy="3905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  <a:effectLst>
            <a:outerShdw blurRad="254000" dist="1016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zh-CN" altLang="en-US" sz="2400">
                <a:latin typeface="+mj-ea"/>
                <a:ea typeface="+mj-ea"/>
              </a:rPr>
              <a:t>弹窗</a:t>
            </a:r>
            <a:r>
              <a:rPr lang="en-US" altLang="zh-CN" sz="2400" dirty="0">
                <a:latin typeface="+mj-ea"/>
                <a:ea typeface="+mj-ea"/>
              </a:rPr>
              <a:t>/</a:t>
            </a:r>
            <a:r>
              <a:rPr lang="zh-CN" altLang="en-US" sz="2400" dirty="0">
                <a:latin typeface="+mj-ea"/>
                <a:ea typeface="+mj-ea"/>
              </a:rPr>
              <a:t>浮层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B63A60A-CE0D-4621-9C9F-9B929897B9C5}"/>
              </a:ext>
            </a:extLst>
          </p:cNvPr>
          <p:cNvSpPr/>
          <p:nvPr/>
        </p:nvSpPr>
        <p:spPr>
          <a:xfrm>
            <a:off x="6350921" y="5441346"/>
            <a:ext cx="2576660" cy="3905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  <a:effectLst>
            <a:outerShdw blurRad="254000" dist="1016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en-US" altLang="zh-CN" sz="2400" dirty="0">
                <a:latin typeface="+mj-ea"/>
                <a:ea typeface="+mj-ea"/>
              </a:rPr>
              <a:t>PC/app</a:t>
            </a:r>
            <a:r>
              <a:rPr lang="zh-CN" altLang="en-US" sz="2400" dirty="0">
                <a:latin typeface="+mj-ea"/>
                <a:ea typeface="+mj-ea"/>
              </a:rPr>
              <a:t>落地页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E023B952-7FDE-4561-B9AE-CEA7F95F4F3E}"/>
              </a:ext>
            </a:extLst>
          </p:cNvPr>
          <p:cNvSpPr/>
          <p:nvPr/>
        </p:nvSpPr>
        <p:spPr>
          <a:xfrm>
            <a:off x="9488484" y="5441346"/>
            <a:ext cx="2008191" cy="390525"/>
          </a:xfrm>
          <a:prstGeom prst="roundRect">
            <a:avLst>
              <a:gd name="adj" fmla="val 50000"/>
            </a:avLst>
          </a:prstGeom>
          <a:noFill/>
          <a:ln>
            <a:solidFill>
              <a:schemeClr val="bg1"/>
            </a:solidFill>
          </a:ln>
          <a:effectLst>
            <a:outerShdw blurRad="254000" dist="1016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zh-CN" altLang="en-US" sz="2400" dirty="0">
                <a:latin typeface="+mj-ea"/>
                <a:ea typeface="+mj-ea"/>
              </a:rPr>
              <a:t>网站搜索框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6EDA01C7-CD26-44B4-A1DD-B127E6CBC66C}"/>
              </a:ext>
            </a:extLst>
          </p:cNvPr>
          <p:cNvGrpSpPr/>
          <p:nvPr/>
        </p:nvGrpSpPr>
        <p:grpSpPr>
          <a:xfrm>
            <a:off x="472339" y="1664629"/>
            <a:ext cx="4016798" cy="2943922"/>
            <a:chOff x="8734912" y="1672942"/>
            <a:chExt cx="3887030" cy="2848814"/>
          </a:xfrm>
          <a:scene3d>
            <a:camera prst="perspectiveRight">
              <a:rot lat="0" lon="19799994" rev="0"/>
            </a:camera>
            <a:lightRig rig="contrasting" dir="t"/>
          </a:scene3d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F9DE4EF9-7C0E-4CBD-ADC9-371FBC348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4912" y="1672942"/>
              <a:ext cx="3887030" cy="2848814"/>
            </a:xfrm>
            <a:prstGeom prst="rect">
              <a:avLst/>
            </a:prstGeom>
            <a:sp3d prstMaterial="matte"/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AC1FE3FD-C24D-4B21-A9EF-F468AFEC3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96338" y="1722437"/>
              <a:ext cx="3767138" cy="2228850"/>
            </a:xfrm>
            <a:custGeom>
              <a:avLst/>
              <a:gdLst>
                <a:gd name="connsiteX0" fmla="*/ 21318 w 2743200"/>
                <a:gd name="connsiteY0" fmla="*/ 0 h 1554956"/>
                <a:gd name="connsiteX1" fmla="*/ 2721882 w 2743200"/>
                <a:gd name="connsiteY1" fmla="*/ 0 h 1554956"/>
                <a:gd name="connsiteX2" fmla="*/ 2743200 w 2743200"/>
                <a:gd name="connsiteY2" fmla="*/ 21318 h 1554956"/>
                <a:gd name="connsiteX3" fmla="*/ 2743200 w 2743200"/>
                <a:gd name="connsiteY3" fmla="*/ 1533638 h 1554956"/>
                <a:gd name="connsiteX4" fmla="*/ 2721882 w 2743200"/>
                <a:gd name="connsiteY4" fmla="*/ 1554956 h 1554956"/>
                <a:gd name="connsiteX5" fmla="*/ 21318 w 2743200"/>
                <a:gd name="connsiteY5" fmla="*/ 1554956 h 1554956"/>
                <a:gd name="connsiteX6" fmla="*/ 0 w 2743200"/>
                <a:gd name="connsiteY6" fmla="*/ 1533638 h 1554956"/>
                <a:gd name="connsiteX7" fmla="*/ 0 w 2743200"/>
                <a:gd name="connsiteY7" fmla="*/ 21318 h 1554956"/>
                <a:gd name="connsiteX8" fmla="*/ 21318 w 2743200"/>
                <a:gd name="connsiteY8" fmla="*/ 0 h 155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0" h="1554956">
                  <a:moveTo>
                    <a:pt x="21318" y="0"/>
                  </a:moveTo>
                  <a:lnTo>
                    <a:pt x="2721882" y="0"/>
                  </a:lnTo>
                  <a:cubicBezTo>
                    <a:pt x="2733656" y="0"/>
                    <a:pt x="2743200" y="9544"/>
                    <a:pt x="2743200" y="21318"/>
                  </a:cubicBezTo>
                  <a:lnTo>
                    <a:pt x="2743200" y="1533638"/>
                  </a:lnTo>
                  <a:cubicBezTo>
                    <a:pt x="2743200" y="1545412"/>
                    <a:pt x="2733656" y="1554956"/>
                    <a:pt x="2721882" y="1554956"/>
                  </a:cubicBezTo>
                  <a:lnTo>
                    <a:pt x="21318" y="1554956"/>
                  </a:lnTo>
                  <a:cubicBezTo>
                    <a:pt x="9544" y="1554956"/>
                    <a:pt x="0" y="1545412"/>
                    <a:pt x="0" y="1533638"/>
                  </a:cubicBezTo>
                  <a:lnTo>
                    <a:pt x="0" y="21318"/>
                  </a:lnTo>
                  <a:cubicBezTo>
                    <a:pt x="0" y="9544"/>
                    <a:pt x="9544" y="0"/>
                    <a:pt x="21318" y="0"/>
                  </a:cubicBezTo>
                  <a:close/>
                </a:path>
              </a:pathLst>
            </a:custGeom>
            <a:sp3d prstMaterial="matte"/>
          </p:spPr>
        </p:pic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E0C9233B-22AA-4049-9926-EAF21A106951}"/>
              </a:ext>
            </a:extLst>
          </p:cNvPr>
          <p:cNvGrpSpPr/>
          <p:nvPr/>
        </p:nvGrpSpPr>
        <p:grpSpPr>
          <a:xfrm>
            <a:off x="7757936" y="1664814"/>
            <a:ext cx="3961725" cy="2903558"/>
            <a:chOff x="8734912" y="1672942"/>
            <a:chExt cx="3887030" cy="2848814"/>
          </a:xfrm>
          <a:scene3d>
            <a:camera prst="perspectiveLeft">
              <a:rot lat="0" lon="1800000" rev="0"/>
            </a:camera>
            <a:lightRig rig="contrasting" dir="t"/>
          </a:scene3d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BB8DF575-A7B1-406D-A402-DBB0F52929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34912" y="1672942"/>
              <a:ext cx="3887030" cy="2848814"/>
            </a:xfrm>
            <a:prstGeom prst="rect">
              <a:avLst/>
            </a:prstGeom>
            <a:sp3d prstMaterial="matte"/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86EB9AD1-A1CD-484C-9A74-9E6DCE314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96338" y="1722437"/>
              <a:ext cx="3767138" cy="2228850"/>
            </a:xfrm>
            <a:custGeom>
              <a:avLst/>
              <a:gdLst>
                <a:gd name="connsiteX0" fmla="*/ 21318 w 2743200"/>
                <a:gd name="connsiteY0" fmla="*/ 0 h 1554956"/>
                <a:gd name="connsiteX1" fmla="*/ 2721882 w 2743200"/>
                <a:gd name="connsiteY1" fmla="*/ 0 h 1554956"/>
                <a:gd name="connsiteX2" fmla="*/ 2743200 w 2743200"/>
                <a:gd name="connsiteY2" fmla="*/ 21318 h 1554956"/>
                <a:gd name="connsiteX3" fmla="*/ 2743200 w 2743200"/>
                <a:gd name="connsiteY3" fmla="*/ 1533638 h 1554956"/>
                <a:gd name="connsiteX4" fmla="*/ 2721882 w 2743200"/>
                <a:gd name="connsiteY4" fmla="*/ 1554956 h 1554956"/>
                <a:gd name="connsiteX5" fmla="*/ 21318 w 2743200"/>
                <a:gd name="connsiteY5" fmla="*/ 1554956 h 1554956"/>
                <a:gd name="connsiteX6" fmla="*/ 0 w 2743200"/>
                <a:gd name="connsiteY6" fmla="*/ 1533638 h 1554956"/>
                <a:gd name="connsiteX7" fmla="*/ 0 w 2743200"/>
                <a:gd name="connsiteY7" fmla="*/ 21318 h 1554956"/>
                <a:gd name="connsiteX8" fmla="*/ 21318 w 2743200"/>
                <a:gd name="connsiteY8" fmla="*/ 0 h 15549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43200" h="1554956">
                  <a:moveTo>
                    <a:pt x="21318" y="0"/>
                  </a:moveTo>
                  <a:lnTo>
                    <a:pt x="2721882" y="0"/>
                  </a:lnTo>
                  <a:cubicBezTo>
                    <a:pt x="2733656" y="0"/>
                    <a:pt x="2743200" y="9544"/>
                    <a:pt x="2743200" y="21318"/>
                  </a:cubicBezTo>
                  <a:lnTo>
                    <a:pt x="2743200" y="1533638"/>
                  </a:lnTo>
                  <a:cubicBezTo>
                    <a:pt x="2743200" y="1545412"/>
                    <a:pt x="2733656" y="1554956"/>
                    <a:pt x="2721882" y="1554956"/>
                  </a:cubicBezTo>
                  <a:lnTo>
                    <a:pt x="21318" y="1554956"/>
                  </a:lnTo>
                  <a:cubicBezTo>
                    <a:pt x="9544" y="1554956"/>
                    <a:pt x="0" y="1545412"/>
                    <a:pt x="0" y="1533638"/>
                  </a:cubicBezTo>
                  <a:lnTo>
                    <a:pt x="0" y="21318"/>
                  </a:lnTo>
                  <a:cubicBezTo>
                    <a:pt x="0" y="9544"/>
                    <a:pt x="9544" y="0"/>
                    <a:pt x="21318" y="0"/>
                  </a:cubicBezTo>
                  <a:close/>
                </a:path>
              </a:pathLst>
            </a:custGeom>
            <a:sp3d prstMaterial="matte"/>
          </p:spPr>
        </p:pic>
      </p:grp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49A72108-4F94-4B28-AB8E-A8376C441515}"/>
              </a:ext>
            </a:extLst>
          </p:cNvPr>
          <p:cNvCxnSpPr>
            <a:cxnSpLocks/>
          </p:cNvCxnSpPr>
          <p:nvPr/>
        </p:nvCxnSpPr>
        <p:spPr>
          <a:xfrm flipH="1">
            <a:off x="955741" y="5122701"/>
            <a:ext cx="1653645" cy="0"/>
          </a:xfrm>
          <a:prstGeom prst="line">
            <a:avLst/>
          </a:prstGeom>
          <a:ln w="6350">
            <a:gradFill>
              <a:gsLst>
                <a:gs pos="0">
                  <a:schemeClr val="bg1"/>
                </a:gs>
                <a:gs pos="7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707684A8-77B7-41E8-B946-EF36634E4A13}"/>
              </a:ext>
            </a:extLst>
          </p:cNvPr>
          <p:cNvCxnSpPr>
            <a:cxnSpLocks/>
          </p:cNvCxnSpPr>
          <p:nvPr/>
        </p:nvCxnSpPr>
        <p:spPr>
          <a:xfrm flipH="1">
            <a:off x="2832409" y="6167818"/>
            <a:ext cx="1015691" cy="0"/>
          </a:xfrm>
          <a:prstGeom prst="line">
            <a:avLst/>
          </a:prstGeom>
          <a:ln w="6350">
            <a:gradFill>
              <a:gsLst>
                <a:gs pos="0">
                  <a:schemeClr val="bg1"/>
                </a:gs>
                <a:gs pos="7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346D8236-C082-4696-A06B-71AD031519AB}"/>
              </a:ext>
            </a:extLst>
          </p:cNvPr>
          <p:cNvCxnSpPr>
            <a:cxnSpLocks/>
          </p:cNvCxnSpPr>
          <p:nvPr/>
        </p:nvCxnSpPr>
        <p:spPr>
          <a:xfrm flipH="1">
            <a:off x="5475248" y="6167818"/>
            <a:ext cx="1862254" cy="0"/>
          </a:xfrm>
          <a:prstGeom prst="line">
            <a:avLst/>
          </a:prstGeom>
          <a:ln w="6350">
            <a:gradFill>
              <a:gsLst>
                <a:gs pos="0">
                  <a:schemeClr val="bg1"/>
                </a:gs>
                <a:gs pos="7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4F231D61-E078-47DB-BC57-832FE4F18E37}"/>
              </a:ext>
            </a:extLst>
          </p:cNvPr>
          <p:cNvCxnSpPr>
            <a:cxnSpLocks/>
          </p:cNvCxnSpPr>
          <p:nvPr/>
        </p:nvCxnSpPr>
        <p:spPr>
          <a:xfrm flipH="1">
            <a:off x="6824545" y="5186510"/>
            <a:ext cx="1862254" cy="0"/>
          </a:xfrm>
          <a:prstGeom prst="line">
            <a:avLst/>
          </a:prstGeom>
          <a:ln w="6350">
            <a:gradFill>
              <a:gsLst>
                <a:gs pos="0">
                  <a:schemeClr val="bg1"/>
                </a:gs>
                <a:gs pos="7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9156FC45-3876-431F-A632-13E7A8152FA3}"/>
              </a:ext>
            </a:extLst>
          </p:cNvPr>
          <p:cNvCxnSpPr>
            <a:cxnSpLocks/>
          </p:cNvCxnSpPr>
          <p:nvPr/>
        </p:nvCxnSpPr>
        <p:spPr>
          <a:xfrm flipH="1">
            <a:off x="8820612" y="6178969"/>
            <a:ext cx="2587086" cy="0"/>
          </a:xfrm>
          <a:prstGeom prst="line">
            <a:avLst/>
          </a:prstGeom>
          <a:ln w="6350">
            <a:gradFill>
              <a:gsLst>
                <a:gs pos="0">
                  <a:schemeClr val="bg1"/>
                </a:gs>
                <a:gs pos="7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6309A56A-2D49-4833-9036-163F9E3C1392}"/>
              </a:ext>
            </a:extLst>
          </p:cNvPr>
          <p:cNvCxnSpPr>
            <a:cxnSpLocks/>
          </p:cNvCxnSpPr>
          <p:nvPr/>
        </p:nvCxnSpPr>
        <p:spPr>
          <a:xfrm flipH="1">
            <a:off x="4660900" y="5237310"/>
            <a:ext cx="495299" cy="0"/>
          </a:xfrm>
          <a:prstGeom prst="line">
            <a:avLst/>
          </a:prstGeom>
          <a:ln w="6350">
            <a:gradFill>
              <a:gsLst>
                <a:gs pos="0">
                  <a:schemeClr val="bg1"/>
                </a:gs>
                <a:gs pos="70000">
                  <a:schemeClr val="bg1">
                    <a:alpha val="0"/>
                  </a:schemeClr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CFDAEB15-FE06-4CC7-A161-AF1309A1D972}"/>
              </a:ext>
            </a:extLst>
          </p:cNvPr>
          <p:cNvGrpSpPr/>
          <p:nvPr/>
        </p:nvGrpSpPr>
        <p:grpSpPr>
          <a:xfrm>
            <a:off x="3859832" y="1473200"/>
            <a:ext cx="4527408" cy="3318148"/>
            <a:chOff x="3524250" y="1433423"/>
            <a:chExt cx="4721811" cy="3327853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D31700AE-AEE5-45D4-BF25-DB52FDCE1D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24250" y="1433423"/>
              <a:ext cx="4721811" cy="3327853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90229E61-572C-46D5-B2DC-C353DA5B9E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98862" y="1494423"/>
              <a:ext cx="4578350" cy="2590800"/>
            </a:xfrm>
            <a:custGeom>
              <a:avLst/>
              <a:gdLst>
                <a:gd name="connsiteX0" fmla="*/ 35520 w 4578350"/>
                <a:gd name="connsiteY0" fmla="*/ 0 h 2590800"/>
                <a:gd name="connsiteX1" fmla="*/ 4542830 w 4578350"/>
                <a:gd name="connsiteY1" fmla="*/ 0 h 2590800"/>
                <a:gd name="connsiteX2" fmla="*/ 4578350 w 4578350"/>
                <a:gd name="connsiteY2" fmla="*/ 35520 h 2590800"/>
                <a:gd name="connsiteX3" fmla="*/ 4578350 w 4578350"/>
                <a:gd name="connsiteY3" fmla="*/ 2555280 h 2590800"/>
                <a:gd name="connsiteX4" fmla="*/ 4542830 w 4578350"/>
                <a:gd name="connsiteY4" fmla="*/ 2590800 h 2590800"/>
                <a:gd name="connsiteX5" fmla="*/ 35520 w 4578350"/>
                <a:gd name="connsiteY5" fmla="*/ 2590800 h 2590800"/>
                <a:gd name="connsiteX6" fmla="*/ 0 w 4578350"/>
                <a:gd name="connsiteY6" fmla="*/ 2555280 h 2590800"/>
                <a:gd name="connsiteX7" fmla="*/ 0 w 4578350"/>
                <a:gd name="connsiteY7" fmla="*/ 35520 h 2590800"/>
                <a:gd name="connsiteX8" fmla="*/ 35520 w 4578350"/>
                <a:gd name="connsiteY8" fmla="*/ 0 h 259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578350" h="2590800">
                  <a:moveTo>
                    <a:pt x="35520" y="0"/>
                  </a:moveTo>
                  <a:lnTo>
                    <a:pt x="4542830" y="0"/>
                  </a:lnTo>
                  <a:cubicBezTo>
                    <a:pt x="4562447" y="0"/>
                    <a:pt x="4578350" y="15903"/>
                    <a:pt x="4578350" y="35520"/>
                  </a:cubicBezTo>
                  <a:lnTo>
                    <a:pt x="4578350" y="2555280"/>
                  </a:lnTo>
                  <a:cubicBezTo>
                    <a:pt x="4578350" y="2574897"/>
                    <a:pt x="4562447" y="2590800"/>
                    <a:pt x="4542830" y="2590800"/>
                  </a:cubicBezTo>
                  <a:lnTo>
                    <a:pt x="35520" y="2590800"/>
                  </a:lnTo>
                  <a:cubicBezTo>
                    <a:pt x="15903" y="2590800"/>
                    <a:pt x="0" y="2574897"/>
                    <a:pt x="0" y="2555280"/>
                  </a:cubicBezTo>
                  <a:lnTo>
                    <a:pt x="0" y="35520"/>
                  </a:lnTo>
                  <a:cubicBezTo>
                    <a:pt x="0" y="15903"/>
                    <a:pt x="15903" y="0"/>
                    <a:pt x="35520" y="0"/>
                  </a:cubicBez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315274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9A213648-213D-4E40-A615-1EF53D46A0A9}"/>
              </a:ext>
            </a:extLst>
          </p:cNvPr>
          <p:cNvSpPr/>
          <p:nvPr/>
        </p:nvSpPr>
        <p:spPr>
          <a:xfrm rot="19741494">
            <a:off x="5154994" y="712260"/>
            <a:ext cx="6963630" cy="6917417"/>
          </a:xfrm>
          <a:custGeom>
            <a:avLst/>
            <a:gdLst>
              <a:gd name="connsiteX0" fmla="*/ 5287262 w 6963630"/>
              <a:gd name="connsiteY0" fmla="*/ 504074 h 6917417"/>
              <a:gd name="connsiteX1" fmla="*/ 6963630 w 6963630"/>
              <a:gd name="connsiteY1" fmla="*/ 3481814 h 6917417"/>
              <a:gd name="connsiteX2" fmla="*/ 4183523 w 6963630"/>
              <a:gd name="connsiteY2" fmla="*/ 6892890 h 6917417"/>
              <a:gd name="connsiteX3" fmla="*/ 4022814 w 6963630"/>
              <a:gd name="connsiteY3" fmla="*/ 6917417 h 6917417"/>
              <a:gd name="connsiteX4" fmla="*/ 193783 w 6963630"/>
              <a:gd name="connsiteY4" fmla="*/ 4618968 h 6917417"/>
              <a:gd name="connsiteX5" fmla="*/ 156535 w 6963630"/>
              <a:gd name="connsiteY5" fmla="*/ 4517199 h 6917417"/>
              <a:gd name="connsiteX6" fmla="*/ 0 w 6963630"/>
              <a:gd name="connsiteY6" fmla="*/ 3481814 h 6917417"/>
              <a:gd name="connsiteX7" fmla="*/ 3481815 w 6963630"/>
              <a:gd name="connsiteY7" fmla="*/ 0 h 6917417"/>
              <a:gd name="connsiteX8" fmla="*/ 5287262 w 6963630"/>
              <a:gd name="connsiteY8" fmla="*/ 504074 h 6917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63630" h="6917417">
                <a:moveTo>
                  <a:pt x="5287262" y="504074"/>
                </a:moveTo>
                <a:cubicBezTo>
                  <a:pt x="6292284" y="1114739"/>
                  <a:pt x="6963630" y="2219876"/>
                  <a:pt x="6963630" y="3481814"/>
                </a:cubicBezTo>
                <a:cubicBezTo>
                  <a:pt x="6963630" y="5164398"/>
                  <a:pt x="5770126" y="6568223"/>
                  <a:pt x="4183523" y="6892890"/>
                </a:cubicBezTo>
                <a:lnTo>
                  <a:pt x="4022814" y="6917417"/>
                </a:lnTo>
                <a:lnTo>
                  <a:pt x="193783" y="4618968"/>
                </a:lnTo>
                <a:lnTo>
                  <a:pt x="156535" y="4517199"/>
                </a:lnTo>
                <a:cubicBezTo>
                  <a:pt x="54804" y="4190121"/>
                  <a:pt x="0" y="3842368"/>
                  <a:pt x="0" y="3481814"/>
                </a:cubicBezTo>
                <a:cubicBezTo>
                  <a:pt x="0" y="1558861"/>
                  <a:pt x="1558862" y="0"/>
                  <a:pt x="3481815" y="0"/>
                </a:cubicBezTo>
                <a:cubicBezTo>
                  <a:pt x="4142830" y="0"/>
                  <a:pt x="4760822" y="184201"/>
                  <a:pt x="5287262" y="504074"/>
                </a:cubicBezTo>
                <a:close/>
              </a:path>
            </a:pathLst>
          </a:custGeom>
          <a:gradFill flip="none" rotWithShape="1">
            <a:gsLst>
              <a:gs pos="53000">
                <a:schemeClr val="accent1">
                  <a:lumMod val="20000"/>
                  <a:lumOff val="80000"/>
                  <a:alpha val="100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F043BAAD-8091-4C4A-AB3D-9448E4316713}"/>
              </a:ext>
            </a:extLst>
          </p:cNvPr>
          <p:cNvSpPr/>
          <p:nvPr/>
        </p:nvSpPr>
        <p:spPr>
          <a:xfrm rot="19741494">
            <a:off x="6775527" y="2317606"/>
            <a:ext cx="3746346" cy="3746344"/>
          </a:xfrm>
          <a:prstGeom prst="ellipse">
            <a:avLst/>
          </a:prstGeom>
          <a:gradFill flip="none" rotWithShape="1">
            <a:gsLst>
              <a:gs pos="53000">
                <a:schemeClr val="accent1">
                  <a:lumMod val="20000"/>
                  <a:lumOff val="80000"/>
                  <a:alpha val="600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AAEFC87-4753-4EB9-9C23-DEF228A9FD89}"/>
              </a:ext>
            </a:extLst>
          </p:cNvPr>
          <p:cNvSpPr txBox="1"/>
          <p:nvPr/>
        </p:nvSpPr>
        <p:spPr>
          <a:xfrm>
            <a:off x="612129" y="434389"/>
            <a:ext cx="498474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付费推广</a:t>
            </a:r>
            <a:r>
              <a:rPr lang="en-US" altLang="zh-CN" sz="3200" dirty="0">
                <a:latin typeface="+mj-ea"/>
                <a:ea typeface="+mj-ea"/>
              </a:rPr>
              <a:t>-</a:t>
            </a:r>
            <a:r>
              <a:rPr lang="zh-CN" altLang="en-US" sz="3200" dirty="0">
                <a:latin typeface="+mj-ea"/>
                <a:ea typeface="+mj-ea"/>
              </a:rPr>
              <a:t>自媒体重点平台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706A236-F741-4FC7-94A9-6A6A468C1BEC}"/>
              </a:ext>
            </a:extLst>
          </p:cNvPr>
          <p:cNvSpPr txBox="1"/>
          <p:nvPr/>
        </p:nvSpPr>
        <p:spPr>
          <a:xfrm>
            <a:off x="612129" y="899079"/>
            <a:ext cx="443612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Paid promotion - since the media focus on platform</a:t>
            </a:r>
          </a:p>
        </p:txBody>
      </p:sp>
      <p:sp>
        <p:nvSpPr>
          <p:cNvPr id="21" name="Shape 534">
            <a:extLst>
              <a:ext uri="{FF2B5EF4-FFF2-40B4-BE49-F238E27FC236}">
                <a16:creationId xmlns:a16="http://schemas.microsoft.com/office/drawing/2014/main" id="{B2DD858B-3141-46AB-8758-99400415ECE4}"/>
              </a:ext>
            </a:extLst>
          </p:cNvPr>
          <p:cNvSpPr/>
          <p:nvPr/>
        </p:nvSpPr>
        <p:spPr>
          <a:xfrm>
            <a:off x="7324858" y="2936749"/>
            <a:ext cx="3267287" cy="32672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7" h="21010" extrusionOk="0">
                <a:moveTo>
                  <a:pt x="8505" y="13647"/>
                </a:moveTo>
                <a:cubicBezTo>
                  <a:pt x="5529" y="13647"/>
                  <a:pt x="3116" y="11263"/>
                  <a:pt x="3116" y="8322"/>
                </a:cubicBezTo>
                <a:cubicBezTo>
                  <a:pt x="3116" y="5382"/>
                  <a:pt x="5529" y="2999"/>
                  <a:pt x="8505" y="2999"/>
                </a:cubicBezTo>
                <a:cubicBezTo>
                  <a:pt x="11481" y="2999"/>
                  <a:pt x="13894" y="5382"/>
                  <a:pt x="13894" y="8322"/>
                </a:cubicBezTo>
                <a:cubicBezTo>
                  <a:pt x="13894" y="11263"/>
                  <a:pt x="11481" y="13647"/>
                  <a:pt x="8505" y="13647"/>
                </a:cubicBezTo>
                <a:close/>
                <a:moveTo>
                  <a:pt x="21039" y="18205"/>
                </a:moveTo>
                <a:cubicBezTo>
                  <a:pt x="20257" y="17063"/>
                  <a:pt x="16910" y="14118"/>
                  <a:pt x="15508" y="12905"/>
                </a:cubicBezTo>
                <a:cubicBezTo>
                  <a:pt x="16378" y="11592"/>
                  <a:pt x="16888" y="10026"/>
                  <a:pt x="16888" y="8341"/>
                </a:cubicBezTo>
                <a:cubicBezTo>
                  <a:pt x="16888" y="3734"/>
                  <a:pt x="13108" y="0"/>
                  <a:pt x="8445" y="0"/>
                </a:cubicBezTo>
                <a:cubicBezTo>
                  <a:pt x="3781" y="0"/>
                  <a:pt x="0" y="3734"/>
                  <a:pt x="0" y="8341"/>
                </a:cubicBezTo>
                <a:cubicBezTo>
                  <a:pt x="0" y="12948"/>
                  <a:pt x="3781" y="16682"/>
                  <a:pt x="8445" y="16682"/>
                </a:cubicBezTo>
                <a:cubicBezTo>
                  <a:pt x="10043" y="16682"/>
                  <a:pt x="11532" y="16235"/>
                  <a:pt x="12806" y="15473"/>
                </a:cubicBezTo>
                <a:lnTo>
                  <a:pt x="18413" y="20577"/>
                </a:lnTo>
                <a:cubicBezTo>
                  <a:pt x="18413" y="20577"/>
                  <a:pt x="19615" y="21600"/>
                  <a:pt x="20819" y="20500"/>
                </a:cubicBezTo>
                <a:cubicBezTo>
                  <a:pt x="21600" y="19785"/>
                  <a:pt x="21427" y="18770"/>
                  <a:pt x="21039" y="18205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sz="2400">
              <a:solidFill>
                <a:schemeClr val="lt1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22" name="Shape 535">
            <a:extLst>
              <a:ext uri="{FF2B5EF4-FFF2-40B4-BE49-F238E27FC236}">
                <a16:creationId xmlns:a16="http://schemas.microsoft.com/office/drawing/2014/main" id="{1EE34729-9E00-419E-8177-0430BBF3AD95}"/>
              </a:ext>
            </a:extLst>
          </p:cNvPr>
          <p:cNvSpPr/>
          <p:nvPr/>
        </p:nvSpPr>
        <p:spPr>
          <a:xfrm>
            <a:off x="8085530" y="1537357"/>
            <a:ext cx="1089096" cy="12027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5" y="0"/>
                  <a:pt x="0" y="4378"/>
                  <a:pt x="0" y="9779"/>
                </a:cubicBezTo>
                <a:cubicBezTo>
                  <a:pt x="0" y="14433"/>
                  <a:pt x="3601" y="18307"/>
                  <a:pt x="8410" y="19296"/>
                </a:cubicBezTo>
                <a:lnTo>
                  <a:pt x="10969" y="21600"/>
                </a:lnTo>
                <a:lnTo>
                  <a:pt x="13480" y="19216"/>
                </a:lnTo>
                <a:cubicBezTo>
                  <a:pt x="18139" y="18132"/>
                  <a:pt x="21600" y="14337"/>
                  <a:pt x="21600" y="9779"/>
                </a:cubicBezTo>
                <a:cubicBezTo>
                  <a:pt x="21600" y="4378"/>
                  <a:pt x="16765" y="0"/>
                  <a:pt x="10800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sz="2400">
              <a:solidFill>
                <a:schemeClr val="lt1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24" name="Shape 538">
            <a:extLst>
              <a:ext uri="{FF2B5EF4-FFF2-40B4-BE49-F238E27FC236}">
                <a16:creationId xmlns:a16="http://schemas.microsoft.com/office/drawing/2014/main" id="{DD70313E-115F-4EF5-8DDD-CDF1C313ED70}"/>
              </a:ext>
            </a:extLst>
          </p:cNvPr>
          <p:cNvSpPr/>
          <p:nvPr/>
        </p:nvSpPr>
        <p:spPr>
          <a:xfrm>
            <a:off x="9614923" y="2170549"/>
            <a:ext cx="1088364" cy="10878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52" h="19775" extrusionOk="0">
                <a:moveTo>
                  <a:pt x="16858" y="2900"/>
                </a:moveTo>
                <a:cubicBezTo>
                  <a:pt x="12998" y="-966"/>
                  <a:pt x="6741" y="-966"/>
                  <a:pt x="2881" y="2900"/>
                </a:cubicBezTo>
                <a:cubicBezTo>
                  <a:pt x="-445" y="6231"/>
                  <a:pt x="-883" y="11338"/>
                  <a:pt x="1523" y="15162"/>
                </a:cubicBezTo>
                <a:lnTo>
                  <a:pt x="1532" y="18469"/>
                </a:lnTo>
                <a:lnTo>
                  <a:pt x="4860" y="18390"/>
                </a:lnTo>
                <a:cubicBezTo>
                  <a:pt x="8650" y="20634"/>
                  <a:pt x="13601" y="20161"/>
                  <a:pt x="16858" y="16899"/>
                </a:cubicBezTo>
                <a:cubicBezTo>
                  <a:pt x="20717" y="13033"/>
                  <a:pt x="20717" y="6765"/>
                  <a:pt x="16858" y="29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sz="2400">
              <a:solidFill>
                <a:schemeClr val="lt1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26" name="Shape 541">
            <a:extLst>
              <a:ext uri="{FF2B5EF4-FFF2-40B4-BE49-F238E27FC236}">
                <a16:creationId xmlns:a16="http://schemas.microsoft.com/office/drawing/2014/main" id="{4A59DA72-26FC-47EF-96E2-55337F90C8B0}"/>
              </a:ext>
            </a:extLst>
          </p:cNvPr>
          <p:cNvSpPr/>
          <p:nvPr/>
        </p:nvSpPr>
        <p:spPr>
          <a:xfrm>
            <a:off x="10133710" y="3699211"/>
            <a:ext cx="1202772" cy="10890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cubicBezTo>
                  <a:pt x="21600" y="4835"/>
                  <a:pt x="17222" y="0"/>
                  <a:pt x="11821" y="0"/>
                </a:cubicBezTo>
                <a:cubicBezTo>
                  <a:pt x="7167" y="0"/>
                  <a:pt x="3293" y="3601"/>
                  <a:pt x="2304" y="8410"/>
                </a:cubicBezTo>
                <a:lnTo>
                  <a:pt x="0" y="10969"/>
                </a:lnTo>
                <a:lnTo>
                  <a:pt x="2384" y="13480"/>
                </a:lnTo>
                <a:cubicBezTo>
                  <a:pt x="3468" y="18139"/>
                  <a:pt x="7263" y="21600"/>
                  <a:pt x="11821" y="21600"/>
                </a:cubicBezTo>
                <a:cubicBezTo>
                  <a:pt x="17222" y="21600"/>
                  <a:pt x="21600" y="16765"/>
                  <a:pt x="21600" y="1080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sz="2400">
              <a:solidFill>
                <a:schemeClr val="lt1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28" name="Shape 544">
            <a:extLst>
              <a:ext uri="{FF2B5EF4-FFF2-40B4-BE49-F238E27FC236}">
                <a16:creationId xmlns:a16="http://schemas.microsoft.com/office/drawing/2014/main" id="{44A88162-E77E-4BD1-8668-758EBD5A282F}"/>
              </a:ext>
            </a:extLst>
          </p:cNvPr>
          <p:cNvSpPr/>
          <p:nvPr/>
        </p:nvSpPr>
        <p:spPr>
          <a:xfrm>
            <a:off x="6556868" y="2170549"/>
            <a:ext cx="1087834" cy="1088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775" h="19752" extrusionOk="0">
                <a:moveTo>
                  <a:pt x="2900" y="2894"/>
                </a:moveTo>
                <a:cubicBezTo>
                  <a:pt x="-966" y="6754"/>
                  <a:pt x="-966" y="13011"/>
                  <a:pt x="2900" y="16871"/>
                </a:cubicBezTo>
                <a:cubicBezTo>
                  <a:pt x="6231" y="20197"/>
                  <a:pt x="11338" y="20635"/>
                  <a:pt x="15162" y="18229"/>
                </a:cubicBezTo>
                <a:lnTo>
                  <a:pt x="18469" y="18220"/>
                </a:lnTo>
                <a:lnTo>
                  <a:pt x="18390" y="14892"/>
                </a:lnTo>
                <a:cubicBezTo>
                  <a:pt x="20634" y="11102"/>
                  <a:pt x="20161" y="6151"/>
                  <a:pt x="16899" y="2894"/>
                </a:cubicBezTo>
                <a:cubicBezTo>
                  <a:pt x="13033" y="-965"/>
                  <a:pt x="6765" y="-965"/>
                  <a:pt x="2900" y="2894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sz="2400">
              <a:solidFill>
                <a:schemeClr val="lt1"/>
              </a:solidFill>
              <a:latin typeface="+mj-ea"/>
              <a:ea typeface="+mj-ea"/>
              <a:cs typeface="Arial" pitchFamily="34" charset="0"/>
            </a:endParaRP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040BB3A-3FAA-4048-A122-EA8243092CD1}"/>
              </a:ext>
            </a:extLst>
          </p:cNvPr>
          <p:cNvSpPr/>
          <p:nvPr/>
        </p:nvSpPr>
        <p:spPr>
          <a:xfrm>
            <a:off x="695325" y="1738779"/>
            <a:ext cx="4984750" cy="991721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FBD1AEA4-C98A-462F-BE2E-E9813C3C5BB1}"/>
              </a:ext>
            </a:extLst>
          </p:cNvPr>
          <p:cNvSpPr txBox="1"/>
          <p:nvPr/>
        </p:nvSpPr>
        <p:spPr>
          <a:xfrm>
            <a:off x="2139230" y="1875317"/>
            <a:ext cx="27487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gradFill flip="none" rotWithShape="1">
                  <a:gsLst>
                    <a:gs pos="46000">
                      <a:schemeClr val="accent1"/>
                    </a:gs>
                    <a:gs pos="16000">
                      <a:schemeClr val="accent2"/>
                    </a:gs>
                  </a:gsLst>
                  <a:lin ang="5400000" scaled="0"/>
                </a:gradFill>
              </a:rPr>
              <a:t>某信公众号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A1EBA8D8-C7EA-48D5-BD8A-ED1CC75D1827}"/>
              </a:ext>
            </a:extLst>
          </p:cNvPr>
          <p:cNvSpPr txBox="1"/>
          <p:nvPr/>
        </p:nvSpPr>
        <p:spPr>
          <a:xfrm>
            <a:off x="2139230" y="2254898"/>
            <a:ext cx="3002364" cy="275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/>
              <a:t>和公众号撰写软文进行广告投放</a:t>
            </a:r>
            <a:endParaRPr lang="zh-CN" altLang="en-US" dirty="0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5193F35-6B94-4FF5-8907-1856B721B0EB}"/>
              </a:ext>
            </a:extLst>
          </p:cNvPr>
          <p:cNvSpPr txBox="1"/>
          <p:nvPr/>
        </p:nvSpPr>
        <p:spPr>
          <a:xfrm>
            <a:off x="1295027" y="1521459"/>
            <a:ext cx="404458" cy="1212851"/>
          </a:xfrm>
          <a:prstGeom prst="rect">
            <a:avLst/>
          </a:prstGeom>
          <a:noFill/>
          <a:effectLst>
            <a:outerShdw blurRad="317500" dist="88900" dir="5400000" algn="t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  <p:txBody>
          <a:bodyPr wrap="square" numCol="1" rtlCol="0">
            <a:prstTxWarp prst="textPlain">
              <a:avLst>
                <a:gd name="adj" fmla="val 51083"/>
              </a:avLst>
            </a:prstTxWarp>
            <a:spAutoFit/>
          </a:bodyPr>
          <a:lstStyle>
            <a:defPPr>
              <a:defRPr lang="zh-CN"/>
            </a:defPPr>
            <a:lvl1pPr>
              <a:defRPr sz="8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r>
              <a:rPr lang="en-US" altLang="zh-CN">
                <a:gradFill>
                  <a:gsLst>
                    <a:gs pos="8000">
                      <a:schemeClr val="accent2"/>
                    </a:gs>
                    <a:gs pos="59000">
                      <a:schemeClr val="accent1"/>
                    </a:gs>
                  </a:gsLst>
                  <a:lin ang="2700000" scaled="0"/>
                </a:gradFill>
              </a:rPr>
              <a:t>1</a:t>
            </a:r>
            <a:endParaRPr lang="zh-CN" altLang="en-US" dirty="0">
              <a:gradFill>
                <a:gsLst>
                  <a:gs pos="8000">
                    <a:schemeClr val="accent2"/>
                  </a:gs>
                  <a:gs pos="59000">
                    <a:schemeClr val="accent1"/>
                  </a:gs>
                </a:gsLst>
                <a:lin ang="2700000" scaled="0"/>
              </a:gradFill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168EB5A4-6C12-49E8-8AFC-B38A043881C8}"/>
              </a:ext>
            </a:extLst>
          </p:cNvPr>
          <p:cNvSpPr/>
          <p:nvPr/>
        </p:nvSpPr>
        <p:spPr>
          <a:xfrm>
            <a:off x="695325" y="3440579"/>
            <a:ext cx="4984750" cy="991721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892CBD4-438B-418B-8FA8-4347C1BCF93B}"/>
              </a:ext>
            </a:extLst>
          </p:cNvPr>
          <p:cNvSpPr txBox="1"/>
          <p:nvPr/>
        </p:nvSpPr>
        <p:spPr>
          <a:xfrm>
            <a:off x="2139230" y="3577117"/>
            <a:ext cx="27487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gradFill flip="none" rotWithShape="1">
                  <a:gsLst>
                    <a:gs pos="46000">
                      <a:schemeClr val="accent1"/>
                    </a:gs>
                    <a:gs pos="16000">
                      <a:schemeClr val="accent2"/>
                    </a:gs>
                  </a:gsLst>
                  <a:lin ang="5400000" scaled="0"/>
                </a:gradFill>
              </a:rPr>
              <a:t>某音平台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ED4E597-F99A-45AC-8B0B-BD33F61D9AA6}"/>
              </a:ext>
            </a:extLst>
          </p:cNvPr>
          <p:cNvSpPr txBox="1"/>
          <p:nvPr/>
        </p:nvSpPr>
        <p:spPr>
          <a:xfrm>
            <a:off x="2139229" y="3956698"/>
            <a:ext cx="3185245" cy="275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/>
              <a:t>拍摄短视频参加官方流量曝光活动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C157500-EE6B-4BD7-80B9-21B4A2A4EEC3}"/>
              </a:ext>
            </a:extLst>
          </p:cNvPr>
          <p:cNvSpPr txBox="1"/>
          <p:nvPr/>
        </p:nvSpPr>
        <p:spPr>
          <a:xfrm>
            <a:off x="1161133" y="3223259"/>
            <a:ext cx="581398" cy="1212851"/>
          </a:xfrm>
          <a:prstGeom prst="rect">
            <a:avLst/>
          </a:prstGeom>
          <a:noFill/>
          <a:effectLst>
            <a:outerShdw blurRad="317500" dist="88900" dir="5400000" algn="t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  <p:txBody>
          <a:bodyPr wrap="square" numCol="1" rtlCol="0">
            <a:prstTxWarp prst="textPlain">
              <a:avLst>
                <a:gd name="adj" fmla="val 51083"/>
              </a:avLst>
            </a:prstTxWarp>
            <a:spAutoFit/>
          </a:bodyPr>
          <a:lstStyle>
            <a:defPPr>
              <a:defRPr lang="zh-CN"/>
            </a:defPPr>
            <a:lvl1pPr>
              <a:defRPr sz="8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r>
              <a:rPr lang="en-US" altLang="zh-CN">
                <a:gradFill>
                  <a:gsLst>
                    <a:gs pos="8000">
                      <a:schemeClr val="accent2"/>
                    </a:gs>
                    <a:gs pos="59000">
                      <a:schemeClr val="accent1"/>
                    </a:gs>
                  </a:gsLst>
                  <a:lin ang="2700000" scaled="0"/>
                </a:gradFill>
              </a:rPr>
              <a:t>2</a:t>
            </a:r>
            <a:endParaRPr lang="zh-CN" altLang="en-US" dirty="0">
              <a:gradFill>
                <a:gsLst>
                  <a:gs pos="8000">
                    <a:schemeClr val="accent2"/>
                  </a:gs>
                  <a:gs pos="59000">
                    <a:schemeClr val="accent1"/>
                  </a:gs>
                </a:gsLst>
                <a:lin ang="2700000" scaled="0"/>
              </a:gradFill>
            </a:endParaRP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A7EBC19E-EBB9-4849-B02F-5C0C00DB695B}"/>
              </a:ext>
            </a:extLst>
          </p:cNvPr>
          <p:cNvSpPr/>
          <p:nvPr/>
        </p:nvSpPr>
        <p:spPr>
          <a:xfrm>
            <a:off x="695325" y="5209054"/>
            <a:ext cx="4984750" cy="991721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BC4F8C38-FA01-4927-8CF6-CB1F4358910B}"/>
              </a:ext>
            </a:extLst>
          </p:cNvPr>
          <p:cNvSpPr txBox="1"/>
          <p:nvPr/>
        </p:nvSpPr>
        <p:spPr>
          <a:xfrm>
            <a:off x="2139230" y="5345592"/>
            <a:ext cx="12230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gradFill flip="none" rotWithShape="1">
                  <a:gsLst>
                    <a:gs pos="46000">
                      <a:schemeClr val="accent1"/>
                    </a:gs>
                    <a:gs pos="16000">
                      <a:schemeClr val="accent2"/>
                    </a:gs>
                  </a:gsLst>
                  <a:lin ang="5400000" scaled="0"/>
                </a:gradFill>
              </a:rPr>
              <a:t>某浪微博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DFFEDFEE-8052-411E-A72D-324557AD5106}"/>
              </a:ext>
            </a:extLst>
          </p:cNvPr>
          <p:cNvSpPr txBox="1"/>
          <p:nvPr/>
        </p:nvSpPr>
        <p:spPr>
          <a:xfrm>
            <a:off x="2139230" y="5725173"/>
            <a:ext cx="3002364" cy="275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某博抽奖转发和大</a:t>
            </a:r>
            <a:r>
              <a:rPr lang="en-US" altLang="zh-CN" dirty="0"/>
              <a:t>V</a:t>
            </a:r>
            <a:r>
              <a:rPr lang="zh-CN" altLang="en-US" dirty="0"/>
              <a:t>进行互动推广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56DE26F-7D2C-4BDA-8B37-857AA297C36C}"/>
              </a:ext>
            </a:extLst>
          </p:cNvPr>
          <p:cNvSpPr txBox="1"/>
          <p:nvPr/>
        </p:nvSpPr>
        <p:spPr>
          <a:xfrm>
            <a:off x="1161133" y="4991734"/>
            <a:ext cx="581398" cy="1212851"/>
          </a:xfrm>
          <a:prstGeom prst="rect">
            <a:avLst/>
          </a:prstGeom>
          <a:noFill/>
          <a:effectLst>
            <a:outerShdw blurRad="317500" dist="88900" dir="5400000" algn="t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  <p:txBody>
          <a:bodyPr wrap="square" numCol="1" rtlCol="0">
            <a:prstTxWarp prst="textPlain">
              <a:avLst>
                <a:gd name="adj" fmla="val 51083"/>
              </a:avLst>
            </a:prstTxWarp>
            <a:spAutoFit/>
          </a:bodyPr>
          <a:lstStyle>
            <a:defPPr>
              <a:defRPr lang="zh-CN"/>
            </a:defPPr>
            <a:lvl1pPr>
              <a:defRPr sz="8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r>
              <a:rPr lang="en-US" altLang="zh-CN">
                <a:gradFill>
                  <a:gsLst>
                    <a:gs pos="8000">
                      <a:schemeClr val="accent2"/>
                    </a:gs>
                    <a:gs pos="59000">
                      <a:schemeClr val="accent1"/>
                    </a:gs>
                  </a:gsLst>
                  <a:lin ang="2700000" scaled="0"/>
                </a:gradFill>
              </a:rPr>
              <a:t>3</a:t>
            </a:r>
            <a:endParaRPr lang="zh-CN" altLang="en-US" dirty="0">
              <a:gradFill>
                <a:gsLst>
                  <a:gs pos="8000">
                    <a:schemeClr val="accent2"/>
                  </a:gs>
                  <a:gs pos="59000">
                    <a:schemeClr val="accent1"/>
                  </a:gs>
                </a:gsLst>
                <a:lin ang="2700000" scaled="0"/>
              </a:gradFill>
            </a:endParaRPr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948D1F61-6398-4407-8E24-D42A27AF5F4E}"/>
              </a:ext>
            </a:extLst>
          </p:cNvPr>
          <p:cNvGrpSpPr/>
          <p:nvPr/>
        </p:nvGrpSpPr>
        <p:grpSpPr>
          <a:xfrm>
            <a:off x="6857765" y="2501369"/>
            <a:ext cx="486040" cy="452126"/>
            <a:chOff x="13413736" y="2711480"/>
            <a:chExt cx="440330" cy="409609"/>
          </a:xfrm>
        </p:grpSpPr>
        <p:sp>
          <p:nvSpPr>
            <p:cNvPr id="52" name="Freeform 26">
              <a:extLst>
                <a:ext uri="{FF2B5EF4-FFF2-40B4-BE49-F238E27FC236}">
                  <a16:creationId xmlns:a16="http://schemas.microsoft.com/office/drawing/2014/main" id="{0A0A3984-3D70-477E-ABE1-5F481B002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11756" y="2898294"/>
              <a:ext cx="242310" cy="222795"/>
            </a:xfrm>
            <a:custGeom>
              <a:avLst/>
              <a:gdLst>
                <a:gd name="T0" fmla="*/ 94 w 186"/>
                <a:gd name="T1" fmla="*/ 135 h 161"/>
                <a:gd name="T2" fmla="*/ 0 w 186"/>
                <a:gd name="T3" fmla="*/ 135 h 161"/>
                <a:gd name="T4" fmla="*/ 0 w 186"/>
                <a:gd name="T5" fmla="*/ 67 h 161"/>
                <a:gd name="T6" fmla="*/ 119 w 186"/>
                <a:gd name="T7" fmla="*/ 67 h 161"/>
                <a:gd name="T8" fmla="*/ 119 w 186"/>
                <a:gd name="T9" fmla="*/ 0 h 161"/>
                <a:gd name="T10" fmla="*/ 186 w 186"/>
                <a:gd name="T11" fmla="*/ 0 h 161"/>
                <a:gd name="T12" fmla="*/ 186 w 186"/>
                <a:gd name="T13" fmla="*/ 135 h 161"/>
                <a:gd name="T14" fmla="*/ 145 w 186"/>
                <a:gd name="T15" fmla="*/ 135 h 161"/>
                <a:gd name="T16" fmla="*/ 119 w 186"/>
                <a:gd name="T17" fmla="*/ 161 h 161"/>
                <a:gd name="T18" fmla="*/ 94 w 186"/>
                <a:gd name="T19" fmla="*/ 13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161">
                  <a:moveTo>
                    <a:pt x="94" y="135"/>
                  </a:moveTo>
                  <a:lnTo>
                    <a:pt x="0" y="135"/>
                  </a:lnTo>
                  <a:lnTo>
                    <a:pt x="0" y="67"/>
                  </a:lnTo>
                  <a:lnTo>
                    <a:pt x="119" y="67"/>
                  </a:lnTo>
                  <a:lnTo>
                    <a:pt x="119" y="0"/>
                  </a:lnTo>
                  <a:lnTo>
                    <a:pt x="186" y="0"/>
                  </a:lnTo>
                  <a:lnTo>
                    <a:pt x="186" y="135"/>
                  </a:lnTo>
                  <a:lnTo>
                    <a:pt x="145" y="135"/>
                  </a:lnTo>
                  <a:lnTo>
                    <a:pt x="119" y="161"/>
                  </a:lnTo>
                  <a:lnTo>
                    <a:pt x="94" y="135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7">
              <a:extLst>
                <a:ext uri="{FF2B5EF4-FFF2-40B4-BE49-F238E27FC236}">
                  <a16:creationId xmlns:a16="http://schemas.microsoft.com/office/drawing/2014/main" id="{BAEE02B0-3C72-4AF2-B848-49BEE628CDC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3736" y="2711480"/>
              <a:ext cx="353044" cy="326581"/>
            </a:xfrm>
            <a:custGeom>
              <a:avLst/>
              <a:gdLst>
                <a:gd name="T0" fmla="*/ 0 w 271"/>
                <a:gd name="T1" fmla="*/ 0 h 236"/>
                <a:gd name="T2" fmla="*/ 271 w 271"/>
                <a:gd name="T3" fmla="*/ 0 h 236"/>
                <a:gd name="T4" fmla="*/ 271 w 271"/>
                <a:gd name="T5" fmla="*/ 202 h 236"/>
                <a:gd name="T6" fmla="*/ 111 w 271"/>
                <a:gd name="T7" fmla="*/ 202 h 236"/>
                <a:gd name="T8" fmla="*/ 77 w 271"/>
                <a:gd name="T9" fmla="*/ 236 h 236"/>
                <a:gd name="T10" fmla="*/ 43 w 271"/>
                <a:gd name="T11" fmla="*/ 202 h 236"/>
                <a:gd name="T12" fmla="*/ 0 w 271"/>
                <a:gd name="T13" fmla="*/ 202 h 236"/>
                <a:gd name="T14" fmla="*/ 0 w 271"/>
                <a:gd name="T1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236">
                  <a:moveTo>
                    <a:pt x="0" y="0"/>
                  </a:moveTo>
                  <a:lnTo>
                    <a:pt x="271" y="0"/>
                  </a:lnTo>
                  <a:lnTo>
                    <a:pt x="271" y="202"/>
                  </a:lnTo>
                  <a:lnTo>
                    <a:pt x="111" y="202"/>
                  </a:lnTo>
                  <a:lnTo>
                    <a:pt x="77" y="236"/>
                  </a:lnTo>
                  <a:lnTo>
                    <a:pt x="43" y="202"/>
                  </a:lnTo>
                  <a:lnTo>
                    <a:pt x="0" y="20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/>
            </a:p>
          </p:txBody>
        </p:sp>
        <p:sp>
          <p:nvSpPr>
            <p:cNvPr id="54" name="Line 28">
              <a:extLst>
                <a:ext uri="{FF2B5EF4-FFF2-40B4-BE49-F238E27FC236}">
                  <a16:creationId xmlns:a16="http://schemas.microsoft.com/office/drawing/2014/main" id="{34DBF7FF-AC10-43FA-993A-692A55E3D2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80490" y="2851244"/>
              <a:ext cx="9120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Line 29">
              <a:extLst>
                <a:ext uri="{FF2B5EF4-FFF2-40B4-BE49-F238E27FC236}">
                  <a16:creationId xmlns:a16="http://schemas.microsoft.com/office/drawing/2014/main" id="{B634FC08-D3AD-452B-B9B4-109EF7E9E9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56049" y="2851244"/>
              <a:ext cx="13027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Line 30">
              <a:extLst>
                <a:ext uri="{FF2B5EF4-FFF2-40B4-BE49-F238E27FC236}">
                  <a16:creationId xmlns:a16="http://schemas.microsoft.com/office/drawing/2014/main" id="{A1FA0630-0B29-4238-92AD-5579F356A3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02325" y="2851244"/>
              <a:ext cx="11725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29EE40E-D48E-48D2-A1EB-3BC51EBD74AE}"/>
              </a:ext>
            </a:extLst>
          </p:cNvPr>
          <p:cNvGrpSpPr/>
          <p:nvPr/>
        </p:nvGrpSpPr>
        <p:grpSpPr>
          <a:xfrm>
            <a:off x="8396280" y="1863595"/>
            <a:ext cx="442920" cy="442920"/>
            <a:chOff x="13676313" y="3425825"/>
            <a:chExt cx="1928812" cy="1928813"/>
          </a:xfrm>
        </p:grpSpPr>
        <p:sp>
          <p:nvSpPr>
            <p:cNvPr id="58" name="Freeform 28">
              <a:extLst>
                <a:ext uri="{FF2B5EF4-FFF2-40B4-BE49-F238E27FC236}">
                  <a16:creationId xmlns:a16="http://schemas.microsoft.com/office/drawing/2014/main" id="{68E4B2A4-1609-4765-95E9-8E73B76E8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76313" y="3425825"/>
              <a:ext cx="1928812" cy="1928813"/>
            </a:xfrm>
            <a:custGeom>
              <a:avLst/>
              <a:gdLst>
                <a:gd name="T0" fmla="*/ 1215 w 1215"/>
                <a:gd name="T1" fmla="*/ 444 h 1215"/>
                <a:gd name="T2" fmla="*/ 781 w 1215"/>
                <a:gd name="T3" fmla="*/ 0 h 1215"/>
                <a:gd name="T4" fmla="*/ 0 w 1215"/>
                <a:gd name="T5" fmla="*/ 781 h 1215"/>
                <a:gd name="T6" fmla="*/ 444 w 1215"/>
                <a:gd name="T7" fmla="*/ 1215 h 1215"/>
                <a:gd name="T8" fmla="*/ 1215 w 1215"/>
                <a:gd name="T9" fmla="*/ 444 h 1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5" h="1215">
                  <a:moveTo>
                    <a:pt x="1215" y="444"/>
                  </a:moveTo>
                  <a:lnTo>
                    <a:pt x="781" y="0"/>
                  </a:lnTo>
                  <a:lnTo>
                    <a:pt x="0" y="781"/>
                  </a:lnTo>
                  <a:lnTo>
                    <a:pt x="444" y="1215"/>
                  </a:lnTo>
                  <a:lnTo>
                    <a:pt x="1215" y="444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Line 29">
              <a:extLst>
                <a:ext uri="{FF2B5EF4-FFF2-40B4-BE49-F238E27FC236}">
                  <a16:creationId xmlns:a16="http://schemas.microsoft.com/office/drawing/2014/main" id="{F0038A73-3686-43EE-BEB6-CEE40A622C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212888" y="4665663"/>
              <a:ext cx="168275" cy="15240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Line 30">
              <a:extLst>
                <a:ext uri="{FF2B5EF4-FFF2-40B4-BE49-F238E27FC236}">
                  <a16:creationId xmlns:a16="http://schemas.microsoft.com/office/drawing/2014/main" id="{D7217433-66A0-4ADA-85E2-4CAB68F30D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962188" y="4711700"/>
              <a:ext cx="642937" cy="6429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Line 31">
              <a:extLst>
                <a:ext uri="{FF2B5EF4-FFF2-40B4-BE49-F238E27FC236}">
                  <a16:creationId xmlns:a16="http://schemas.microsoft.com/office/drawing/2014/main" id="{D250CB4A-D986-496B-8275-F8CA6E178A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676313" y="3425825"/>
              <a:ext cx="642937" cy="642938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C7FE9416-2055-4998-B0F3-941DB992DD1C}"/>
              </a:ext>
            </a:extLst>
          </p:cNvPr>
          <p:cNvGrpSpPr/>
          <p:nvPr/>
        </p:nvGrpSpPr>
        <p:grpSpPr>
          <a:xfrm>
            <a:off x="9892399" y="2488336"/>
            <a:ext cx="533412" cy="376061"/>
            <a:chOff x="3811588" y="7007225"/>
            <a:chExt cx="538163" cy="379413"/>
          </a:xfrm>
        </p:grpSpPr>
        <p:sp>
          <p:nvSpPr>
            <p:cNvPr id="63" name="Freeform 23">
              <a:extLst>
                <a:ext uri="{FF2B5EF4-FFF2-40B4-BE49-F238E27FC236}">
                  <a16:creationId xmlns:a16="http://schemas.microsoft.com/office/drawing/2014/main" id="{1D7AD277-27AD-4CCD-9405-7483513AE0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11588" y="7197725"/>
              <a:ext cx="80963" cy="188913"/>
            </a:xfrm>
            <a:custGeom>
              <a:avLst/>
              <a:gdLst>
                <a:gd name="T0" fmla="*/ 21 w 21"/>
                <a:gd name="T1" fmla="*/ 42 h 49"/>
                <a:gd name="T2" fmla="*/ 21 w 21"/>
                <a:gd name="T3" fmla="*/ 0 h 49"/>
                <a:gd name="T4" fmla="*/ 21 w 21"/>
                <a:gd name="T5" fmla="*/ 7 h 49"/>
                <a:gd name="T6" fmla="*/ 7 w 21"/>
                <a:gd name="T7" fmla="*/ 7 h 49"/>
                <a:gd name="T8" fmla="*/ 0 w 21"/>
                <a:gd name="T9" fmla="*/ 14 h 49"/>
                <a:gd name="T10" fmla="*/ 0 w 21"/>
                <a:gd name="T11" fmla="*/ 42 h 49"/>
                <a:gd name="T12" fmla="*/ 7 w 21"/>
                <a:gd name="T13" fmla="*/ 49 h 49"/>
                <a:gd name="T14" fmla="*/ 21 w 21"/>
                <a:gd name="T15" fmla="*/ 49 h 49"/>
                <a:gd name="T16" fmla="*/ 21 w 21"/>
                <a:gd name="T17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9">
                  <a:moveTo>
                    <a:pt x="21" y="42"/>
                  </a:moveTo>
                  <a:cubicBezTo>
                    <a:pt x="21" y="0"/>
                    <a:pt x="21" y="0"/>
                    <a:pt x="21" y="0"/>
                  </a:cubicBezTo>
                  <a:moveTo>
                    <a:pt x="21" y="7"/>
                  </a:moveTo>
                  <a:cubicBezTo>
                    <a:pt x="7" y="7"/>
                    <a:pt x="7" y="7"/>
                    <a:pt x="7" y="7"/>
                  </a:cubicBezTo>
                  <a:cubicBezTo>
                    <a:pt x="3" y="7"/>
                    <a:pt x="0" y="10"/>
                    <a:pt x="0" y="14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46"/>
                    <a:pt x="3" y="49"/>
                    <a:pt x="7" y="49"/>
                  </a:cubicBezTo>
                  <a:cubicBezTo>
                    <a:pt x="21" y="49"/>
                    <a:pt x="21" y="49"/>
                    <a:pt x="21" y="49"/>
                  </a:cubicBezTo>
                  <a:lnTo>
                    <a:pt x="21" y="7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4">
              <a:extLst>
                <a:ext uri="{FF2B5EF4-FFF2-40B4-BE49-F238E27FC236}">
                  <a16:creationId xmlns:a16="http://schemas.microsoft.com/office/drawing/2014/main" id="{F7D50B16-E7D6-4640-BA16-B9AA7C4C3C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68788" y="7197725"/>
              <a:ext cx="80963" cy="188913"/>
            </a:xfrm>
            <a:custGeom>
              <a:avLst/>
              <a:gdLst>
                <a:gd name="T0" fmla="*/ 0 w 21"/>
                <a:gd name="T1" fmla="*/ 0 h 49"/>
                <a:gd name="T2" fmla="*/ 0 w 21"/>
                <a:gd name="T3" fmla="*/ 42 h 49"/>
                <a:gd name="T4" fmla="*/ 0 w 21"/>
                <a:gd name="T5" fmla="*/ 7 h 49"/>
                <a:gd name="T6" fmla="*/ 14 w 21"/>
                <a:gd name="T7" fmla="*/ 7 h 49"/>
                <a:gd name="T8" fmla="*/ 21 w 21"/>
                <a:gd name="T9" fmla="*/ 14 h 49"/>
                <a:gd name="T10" fmla="*/ 21 w 21"/>
                <a:gd name="T11" fmla="*/ 42 h 49"/>
                <a:gd name="T12" fmla="*/ 14 w 21"/>
                <a:gd name="T13" fmla="*/ 49 h 49"/>
                <a:gd name="T14" fmla="*/ 0 w 21"/>
                <a:gd name="T15" fmla="*/ 49 h 49"/>
                <a:gd name="T16" fmla="*/ 0 w 21"/>
                <a:gd name="T17" fmla="*/ 7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9">
                  <a:moveTo>
                    <a:pt x="0" y="0"/>
                  </a:moveTo>
                  <a:cubicBezTo>
                    <a:pt x="0" y="42"/>
                    <a:pt x="0" y="42"/>
                    <a:pt x="0" y="42"/>
                  </a:cubicBezTo>
                  <a:moveTo>
                    <a:pt x="0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8" y="7"/>
                    <a:pt x="21" y="10"/>
                    <a:pt x="21" y="14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6"/>
                    <a:pt x="18" y="49"/>
                    <a:pt x="14" y="49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0" y="7"/>
                  </a:lnTo>
                  <a:close/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">
              <a:extLst>
                <a:ext uri="{FF2B5EF4-FFF2-40B4-BE49-F238E27FC236}">
                  <a16:creationId xmlns:a16="http://schemas.microsoft.com/office/drawing/2014/main" id="{91D15171-9AED-43DE-967A-C77D75A733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92550" y="7007225"/>
              <a:ext cx="376238" cy="379413"/>
            </a:xfrm>
            <a:custGeom>
              <a:avLst/>
              <a:gdLst>
                <a:gd name="T0" fmla="*/ 0 w 98"/>
                <a:gd name="T1" fmla="*/ 91 h 98"/>
                <a:gd name="T2" fmla="*/ 0 w 98"/>
                <a:gd name="T3" fmla="*/ 49 h 98"/>
                <a:gd name="T4" fmla="*/ 49 w 98"/>
                <a:gd name="T5" fmla="*/ 0 h 98"/>
                <a:gd name="T6" fmla="*/ 98 w 98"/>
                <a:gd name="T7" fmla="*/ 49 h 98"/>
                <a:gd name="T8" fmla="*/ 98 w 98"/>
                <a:gd name="T9" fmla="*/ 91 h 98"/>
                <a:gd name="T10" fmla="*/ 0 w 98"/>
                <a:gd name="T11" fmla="*/ 56 h 98"/>
                <a:gd name="T12" fmla="*/ 0 w 98"/>
                <a:gd name="T13" fmla="*/ 98 h 98"/>
                <a:gd name="T14" fmla="*/ 98 w 98"/>
                <a:gd name="T15" fmla="*/ 56 h 98"/>
                <a:gd name="T16" fmla="*/ 98 w 98"/>
                <a:gd name="T17" fmla="*/ 9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8" h="98">
                  <a:moveTo>
                    <a:pt x="0" y="91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22"/>
                    <a:pt x="22" y="0"/>
                    <a:pt x="49" y="0"/>
                  </a:cubicBezTo>
                  <a:cubicBezTo>
                    <a:pt x="76" y="0"/>
                    <a:pt x="98" y="22"/>
                    <a:pt x="98" y="49"/>
                  </a:cubicBezTo>
                  <a:cubicBezTo>
                    <a:pt x="98" y="91"/>
                    <a:pt x="98" y="91"/>
                    <a:pt x="98" y="91"/>
                  </a:cubicBezTo>
                  <a:moveTo>
                    <a:pt x="0" y="56"/>
                  </a:moveTo>
                  <a:cubicBezTo>
                    <a:pt x="0" y="98"/>
                    <a:pt x="0" y="98"/>
                    <a:pt x="0" y="98"/>
                  </a:cubicBezTo>
                  <a:moveTo>
                    <a:pt x="98" y="56"/>
                  </a:moveTo>
                  <a:cubicBezTo>
                    <a:pt x="98" y="98"/>
                    <a:pt x="98" y="98"/>
                    <a:pt x="98" y="98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6">
              <a:extLst>
                <a:ext uri="{FF2B5EF4-FFF2-40B4-BE49-F238E27FC236}">
                  <a16:creationId xmlns:a16="http://schemas.microsoft.com/office/drawing/2014/main" id="{9A6D636B-36CF-4AA9-A6C0-5D8CF8A06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513" y="7224713"/>
              <a:ext cx="214313" cy="161925"/>
            </a:xfrm>
            <a:custGeom>
              <a:avLst/>
              <a:gdLst>
                <a:gd name="T0" fmla="*/ 0 w 135"/>
                <a:gd name="T1" fmla="*/ 51 h 102"/>
                <a:gd name="T2" fmla="*/ 34 w 135"/>
                <a:gd name="T3" fmla="*/ 51 h 102"/>
                <a:gd name="T4" fmla="*/ 50 w 135"/>
                <a:gd name="T5" fmla="*/ 0 h 102"/>
                <a:gd name="T6" fmla="*/ 84 w 135"/>
                <a:gd name="T7" fmla="*/ 102 h 102"/>
                <a:gd name="T8" fmla="*/ 101 w 135"/>
                <a:gd name="T9" fmla="*/ 51 h 102"/>
                <a:gd name="T10" fmla="*/ 135 w 135"/>
                <a:gd name="T11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102">
                  <a:moveTo>
                    <a:pt x="0" y="51"/>
                  </a:moveTo>
                  <a:lnTo>
                    <a:pt x="34" y="51"/>
                  </a:lnTo>
                  <a:lnTo>
                    <a:pt x="50" y="0"/>
                  </a:lnTo>
                  <a:lnTo>
                    <a:pt x="84" y="102"/>
                  </a:lnTo>
                  <a:lnTo>
                    <a:pt x="101" y="51"/>
                  </a:lnTo>
                  <a:lnTo>
                    <a:pt x="135" y="51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67921556-5E93-47B7-AD92-2F0743DC3E02}"/>
              </a:ext>
            </a:extLst>
          </p:cNvPr>
          <p:cNvGrpSpPr/>
          <p:nvPr/>
        </p:nvGrpSpPr>
        <p:grpSpPr>
          <a:xfrm>
            <a:off x="10579571" y="4031703"/>
            <a:ext cx="419001" cy="417761"/>
            <a:chOff x="2541588" y="6911975"/>
            <a:chExt cx="536576" cy="534988"/>
          </a:xfrm>
        </p:grpSpPr>
        <p:sp>
          <p:nvSpPr>
            <p:cNvPr id="68" name="Oval 32">
              <a:extLst>
                <a:ext uri="{FF2B5EF4-FFF2-40B4-BE49-F238E27FC236}">
                  <a16:creationId xmlns:a16="http://schemas.microsoft.com/office/drawing/2014/main" id="{CAD880EF-CABE-408B-8366-8D7E9834E8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2863" y="6911975"/>
              <a:ext cx="188913" cy="187325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Oval 33">
              <a:extLst>
                <a:ext uri="{FF2B5EF4-FFF2-40B4-BE49-F238E27FC236}">
                  <a16:creationId xmlns:a16="http://schemas.microsoft.com/office/drawing/2014/main" id="{74AD94F8-C903-4F4F-A2BC-EDACDE6836B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52738" y="6911975"/>
              <a:ext cx="187325" cy="187325"/>
            </a:xfrm>
            <a:prstGeom prst="ellipse">
              <a:avLst/>
            </a:prstGeom>
            <a:noFill/>
            <a:ln w="12700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34">
              <a:extLst>
                <a:ext uri="{FF2B5EF4-FFF2-40B4-BE49-F238E27FC236}">
                  <a16:creationId xmlns:a16="http://schemas.microsoft.com/office/drawing/2014/main" id="{42A21126-C8F2-4EF7-9100-7E3309470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1588" y="7194550"/>
              <a:ext cx="268288" cy="252413"/>
            </a:xfrm>
            <a:custGeom>
              <a:avLst/>
              <a:gdLst>
                <a:gd name="T0" fmla="*/ 0 w 70"/>
                <a:gd name="T1" fmla="*/ 66 h 66"/>
                <a:gd name="T2" fmla="*/ 0 w 70"/>
                <a:gd name="T3" fmla="*/ 35 h 66"/>
                <a:gd name="T4" fmla="*/ 29 w 70"/>
                <a:gd name="T5" fmla="*/ 0 h 66"/>
                <a:gd name="T6" fmla="*/ 47 w 70"/>
                <a:gd name="T7" fmla="*/ 0 h 66"/>
                <a:gd name="T8" fmla="*/ 70 w 70"/>
                <a:gd name="T9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66">
                  <a:moveTo>
                    <a:pt x="0" y="66"/>
                  </a:moveTo>
                  <a:cubicBezTo>
                    <a:pt x="0" y="63"/>
                    <a:pt x="0" y="52"/>
                    <a:pt x="0" y="35"/>
                  </a:cubicBezTo>
                  <a:cubicBezTo>
                    <a:pt x="0" y="15"/>
                    <a:pt x="13" y="0"/>
                    <a:pt x="29" y="0"/>
                  </a:cubicBezTo>
                  <a:cubicBezTo>
                    <a:pt x="37" y="0"/>
                    <a:pt x="43" y="0"/>
                    <a:pt x="47" y="0"/>
                  </a:cubicBezTo>
                  <a:cubicBezTo>
                    <a:pt x="61" y="0"/>
                    <a:pt x="70" y="14"/>
                    <a:pt x="70" y="14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35">
              <a:extLst>
                <a:ext uri="{FF2B5EF4-FFF2-40B4-BE49-F238E27FC236}">
                  <a16:creationId xmlns:a16="http://schemas.microsoft.com/office/drawing/2014/main" id="{724464B5-EF58-4972-8F34-69448D1E3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9876" y="7194550"/>
              <a:ext cx="268288" cy="252413"/>
            </a:xfrm>
            <a:custGeom>
              <a:avLst/>
              <a:gdLst>
                <a:gd name="T0" fmla="*/ 70 w 70"/>
                <a:gd name="T1" fmla="*/ 66 h 66"/>
                <a:gd name="T2" fmla="*/ 70 w 70"/>
                <a:gd name="T3" fmla="*/ 35 h 66"/>
                <a:gd name="T4" fmla="*/ 40 w 70"/>
                <a:gd name="T5" fmla="*/ 0 h 66"/>
                <a:gd name="T6" fmla="*/ 22 w 70"/>
                <a:gd name="T7" fmla="*/ 0 h 66"/>
                <a:gd name="T8" fmla="*/ 0 w 70"/>
                <a:gd name="T9" fmla="*/ 14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66">
                  <a:moveTo>
                    <a:pt x="70" y="66"/>
                  </a:moveTo>
                  <a:cubicBezTo>
                    <a:pt x="70" y="63"/>
                    <a:pt x="70" y="52"/>
                    <a:pt x="70" y="35"/>
                  </a:cubicBezTo>
                  <a:cubicBezTo>
                    <a:pt x="70" y="15"/>
                    <a:pt x="57" y="0"/>
                    <a:pt x="40" y="0"/>
                  </a:cubicBezTo>
                  <a:cubicBezTo>
                    <a:pt x="32" y="0"/>
                    <a:pt x="26" y="0"/>
                    <a:pt x="22" y="0"/>
                  </a:cubicBezTo>
                  <a:cubicBezTo>
                    <a:pt x="8" y="0"/>
                    <a:pt x="0" y="14"/>
                    <a:pt x="0" y="14"/>
                  </a:cubicBez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Line 36">
              <a:extLst>
                <a:ext uri="{FF2B5EF4-FFF2-40B4-BE49-F238E27FC236}">
                  <a16:creationId xmlns:a16="http://schemas.microsoft.com/office/drawing/2014/main" id="{E55D3516-5C8A-4FFC-95FA-81BC436346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6838" y="7394575"/>
              <a:ext cx="360363" cy="0"/>
            </a:xfrm>
            <a:prstGeom prst="line">
              <a:avLst/>
            </a:pr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37">
              <a:extLst>
                <a:ext uri="{FF2B5EF4-FFF2-40B4-BE49-F238E27FC236}">
                  <a16:creationId xmlns:a16="http://schemas.microsoft.com/office/drawing/2014/main" id="{D7F60D22-8802-4E2E-837B-E5180DE546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7988" y="7343775"/>
              <a:ext cx="49213" cy="100013"/>
            </a:xfrm>
            <a:custGeom>
              <a:avLst/>
              <a:gdLst>
                <a:gd name="T0" fmla="*/ 0 w 31"/>
                <a:gd name="T1" fmla="*/ 0 h 63"/>
                <a:gd name="T2" fmla="*/ 10 w 31"/>
                <a:gd name="T3" fmla="*/ 10 h 63"/>
                <a:gd name="T4" fmla="*/ 31 w 31"/>
                <a:gd name="T5" fmla="*/ 32 h 63"/>
                <a:gd name="T6" fmla="*/ 10 w 31"/>
                <a:gd name="T7" fmla="*/ 53 h 63"/>
                <a:gd name="T8" fmla="*/ 0 w 31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63">
                  <a:moveTo>
                    <a:pt x="0" y="0"/>
                  </a:moveTo>
                  <a:lnTo>
                    <a:pt x="10" y="10"/>
                  </a:lnTo>
                  <a:lnTo>
                    <a:pt x="31" y="32"/>
                  </a:lnTo>
                  <a:lnTo>
                    <a:pt x="10" y="53"/>
                  </a:lnTo>
                  <a:lnTo>
                    <a:pt x="0" y="6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38">
              <a:extLst>
                <a:ext uri="{FF2B5EF4-FFF2-40B4-BE49-F238E27FC236}">
                  <a16:creationId xmlns:a16="http://schemas.microsoft.com/office/drawing/2014/main" id="{FD6991DC-7E2F-4175-8530-283D50D09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28901" y="7343775"/>
              <a:ext cx="50800" cy="100013"/>
            </a:xfrm>
            <a:custGeom>
              <a:avLst/>
              <a:gdLst>
                <a:gd name="T0" fmla="*/ 32 w 32"/>
                <a:gd name="T1" fmla="*/ 0 h 63"/>
                <a:gd name="T2" fmla="*/ 22 w 32"/>
                <a:gd name="T3" fmla="*/ 10 h 63"/>
                <a:gd name="T4" fmla="*/ 0 w 32"/>
                <a:gd name="T5" fmla="*/ 32 h 63"/>
                <a:gd name="T6" fmla="*/ 22 w 32"/>
                <a:gd name="T7" fmla="*/ 53 h 63"/>
                <a:gd name="T8" fmla="*/ 32 w 32"/>
                <a:gd name="T9" fmla="*/ 6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3">
                  <a:moveTo>
                    <a:pt x="32" y="0"/>
                  </a:moveTo>
                  <a:lnTo>
                    <a:pt x="22" y="10"/>
                  </a:lnTo>
                  <a:lnTo>
                    <a:pt x="0" y="32"/>
                  </a:lnTo>
                  <a:lnTo>
                    <a:pt x="22" y="53"/>
                  </a:lnTo>
                  <a:lnTo>
                    <a:pt x="32" y="63"/>
                  </a:lnTo>
                </a:path>
              </a:pathLst>
            </a:custGeom>
            <a:noFill/>
            <a:ln w="12700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9718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>
            <a:extLst>
              <a:ext uri="{FF2B5EF4-FFF2-40B4-BE49-F238E27FC236}">
                <a16:creationId xmlns:a16="http://schemas.microsoft.com/office/drawing/2014/main" id="{2E569043-E392-424D-989F-96025A7207CD}"/>
              </a:ext>
            </a:extLst>
          </p:cNvPr>
          <p:cNvSpPr/>
          <p:nvPr/>
        </p:nvSpPr>
        <p:spPr>
          <a:xfrm rot="14201252">
            <a:off x="6539827" y="2171281"/>
            <a:ext cx="1528501" cy="1356033"/>
          </a:xfrm>
          <a:prstGeom prst="triangle">
            <a:avLst/>
          </a:prstGeom>
          <a:gradFill flip="none" rotWithShape="1">
            <a:gsLst>
              <a:gs pos="100000">
                <a:schemeClr val="accent2">
                  <a:alpha val="3000"/>
                </a:schemeClr>
              </a:gs>
              <a:gs pos="0">
                <a:schemeClr val="accent1">
                  <a:alpha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Normal"/>
              <a:cs typeface="Arial" pitchFamily="34" charset="0"/>
            </a:endParaRPr>
          </a:p>
        </p:txBody>
      </p:sp>
      <p:sp>
        <p:nvSpPr>
          <p:cNvPr id="3" name="等腰三角形 2">
            <a:extLst>
              <a:ext uri="{FF2B5EF4-FFF2-40B4-BE49-F238E27FC236}">
                <a16:creationId xmlns:a16="http://schemas.microsoft.com/office/drawing/2014/main" id="{CB5A60EC-8925-4FE0-88BD-1C12C60276D9}"/>
              </a:ext>
            </a:extLst>
          </p:cNvPr>
          <p:cNvSpPr/>
          <p:nvPr/>
        </p:nvSpPr>
        <p:spPr>
          <a:xfrm rot="17976295">
            <a:off x="6776814" y="4001321"/>
            <a:ext cx="1402748" cy="1238248"/>
          </a:xfrm>
          <a:prstGeom prst="triangle">
            <a:avLst/>
          </a:prstGeom>
          <a:gradFill flip="none" rotWithShape="1">
            <a:gsLst>
              <a:gs pos="100000">
                <a:schemeClr val="accent2">
                  <a:alpha val="3000"/>
                </a:schemeClr>
              </a:gs>
              <a:gs pos="0">
                <a:schemeClr val="accent1">
                  <a:alpha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Normal"/>
              <a:cs typeface="Arial" pitchFamily="34" charset="0"/>
            </a:endParaRPr>
          </a:p>
        </p:txBody>
      </p:sp>
      <p:sp>
        <p:nvSpPr>
          <p:cNvPr id="4" name="等腰三角形 3">
            <a:extLst>
              <a:ext uri="{FF2B5EF4-FFF2-40B4-BE49-F238E27FC236}">
                <a16:creationId xmlns:a16="http://schemas.microsoft.com/office/drawing/2014/main" id="{E5755C5C-2901-4611-8E4E-850523F1D4DB}"/>
              </a:ext>
            </a:extLst>
          </p:cNvPr>
          <p:cNvSpPr/>
          <p:nvPr/>
        </p:nvSpPr>
        <p:spPr>
          <a:xfrm rot="3982061">
            <a:off x="4099049" y="3982845"/>
            <a:ext cx="1398842" cy="1434489"/>
          </a:xfrm>
          <a:prstGeom prst="triangle">
            <a:avLst/>
          </a:prstGeom>
          <a:gradFill flip="none" rotWithShape="1">
            <a:gsLst>
              <a:gs pos="100000">
                <a:schemeClr val="accent2">
                  <a:alpha val="3000"/>
                </a:schemeClr>
              </a:gs>
              <a:gs pos="0">
                <a:schemeClr val="accent1">
                  <a:alpha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Normal"/>
              <a:cs typeface="Arial" pitchFamily="34" charset="0"/>
            </a:endParaRPr>
          </a:p>
        </p:txBody>
      </p:sp>
      <p:sp>
        <p:nvSpPr>
          <p:cNvPr id="5" name="等腰三角形 4">
            <a:extLst>
              <a:ext uri="{FF2B5EF4-FFF2-40B4-BE49-F238E27FC236}">
                <a16:creationId xmlns:a16="http://schemas.microsoft.com/office/drawing/2014/main" id="{8492768B-086C-4DEF-AB9E-869149AB1A85}"/>
              </a:ext>
            </a:extLst>
          </p:cNvPr>
          <p:cNvSpPr/>
          <p:nvPr/>
        </p:nvSpPr>
        <p:spPr>
          <a:xfrm rot="7490434">
            <a:off x="4232757" y="2417424"/>
            <a:ext cx="1385149" cy="1238248"/>
          </a:xfrm>
          <a:prstGeom prst="triangle">
            <a:avLst/>
          </a:prstGeom>
          <a:gradFill flip="none" rotWithShape="1">
            <a:gsLst>
              <a:gs pos="100000">
                <a:schemeClr val="accent2">
                  <a:alpha val="3000"/>
                </a:schemeClr>
              </a:gs>
              <a:gs pos="0">
                <a:schemeClr val="accent1">
                  <a:alpha val="5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zh-CN" altLang="en-US" dirty="0">
              <a:latin typeface="微软雅黑" panose="020B0503020204020204" pitchFamily="34" charset="-122"/>
              <a:ea typeface="思源黑体 CN Normal"/>
              <a:cs typeface="Arial" pitchFamily="34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C9678E0-6B3C-47DA-B88E-D1E4D8989B50}"/>
              </a:ext>
            </a:extLst>
          </p:cNvPr>
          <p:cNvSpPr txBox="1"/>
          <p:nvPr/>
        </p:nvSpPr>
        <p:spPr>
          <a:xfrm>
            <a:off x="612130" y="434389"/>
            <a:ext cx="48841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付费推广</a:t>
            </a:r>
            <a:r>
              <a:rPr lang="en-US" altLang="zh-CN" sz="3200" dirty="0">
                <a:latin typeface="+mj-ea"/>
                <a:ea typeface="+mj-ea"/>
              </a:rPr>
              <a:t>-</a:t>
            </a:r>
            <a:r>
              <a:rPr lang="zh-CN" altLang="en-US" sz="3200" dirty="0">
                <a:latin typeface="+mj-ea"/>
                <a:ea typeface="+mj-ea"/>
              </a:rPr>
              <a:t>自媒体其他平台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5CFE405-5189-4B23-B7D3-782A7096E1B3}"/>
              </a:ext>
            </a:extLst>
          </p:cNvPr>
          <p:cNvSpPr txBox="1"/>
          <p:nvPr/>
        </p:nvSpPr>
        <p:spPr>
          <a:xfrm>
            <a:off x="612129" y="899079"/>
            <a:ext cx="445517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Paid promotion - since the other media platform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32F64ACD-F5E6-47EA-A302-079E537C3D66}"/>
              </a:ext>
            </a:extLst>
          </p:cNvPr>
          <p:cNvGrpSpPr/>
          <p:nvPr/>
        </p:nvGrpSpPr>
        <p:grpSpPr>
          <a:xfrm>
            <a:off x="4804880" y="2525846"/>
            <a:ext cx="2695254" cy="2695256"/>
            <a:chOff x="4804880" y="2525846"/>
            <a:chExt cx="2695254" cy="2695256"/>
          </a:xfrm>
        </p:grpSpPr>
        <p:grpSp>
          <p:nvGrpSpPr>
            <p:cNvPr id="9" name="组合 8">
              <a:extLst>
                <a:ext uri="{FF2B5EF4-FFF2-40B4-BE49-F238E27FC236}">
                  <a16:creationId xmlns:a16="http://schemas.microsoft.com/office/drawing/2014/main" id="{56782FEF-F34E-429E-88D9-DE01D8E06388}"/>
                </a:ext>
              </a:extLst>
            </p:cNvPr>
            <p:cNvGrpSpPr/>
            <p:nvPr/>
          </p:nvGrpSpPr>
          <p:grpSpPr>
            <a:xfrm>
              <a:off x="4804880" y="2525846"/>
              <a:ext cx="2695254" cy="2695256"/>
              <a:chOff x="859519" y="1892300"/>
              <a:chExt cx="2052862" cy="2052864"/>
            </a:xfrm>
          </p:grpSpPr>
          <p:grpSp>
            <p:nvGrpSpPr>
              <p:cNvPr id="11" name="组合 10">
                <a:extLst>
                  <a:ext uri="{FF2B5EF4-FFF2-40B4-BE49-F238E27FC236}">
                    <a16:creationId xmlns:a16="http://schemas.microsoft.com/office/drawing/2014/main" id="{56C53389-ED46-4AA1-A672-868947D139F9}"/>
                  </a:ext>
                </a:extLst>
              </p:cNvPr>
              <p:cNvGrpSpPr/>
              <p:nvPr/>
            </p:nvGrpSpPr>
            <p:grpSpPr>
              <a:xfrm>
                <a:off x="859519" y="1892300"/>
                <a:ext cx="2052862" cy="2052864"/>
                <a:chOff x="1133019" y="2416926"/>
                <a:chExt cx="1613394" cy="1613396"/>
              </a:xfrm>
            </p:grpSpPr>
            <p:sp>
              <p:nvSpPr>
                <p:cNvPr id="13" name="椭圆 12">
                  <a:extLst>
                    <a:ext uri="{FF2B5EF4-FFF2-40B4-BE49-F238E27FC236}">
                      <a16:creationId xmlns:a16="http://schemas.microsoft.com/office/drawing/2014/main" id="{49FC64F7-1AFF-49AD-9379-05FA1C40F7E6}"/>
                    </a:ext>
                  </a:extLst>
                </p:cNvPr>
                <p:cNvSpPr/>
                <p:nvPr/>
              </p:nvSpPr>
              <p:spPr>
                <a:xfrm rot="19741494">
                  <a:off x="1136666" y="2420574"/>
                  <a:ext cx="1606100" cy="1606100"/>
                </a:xfrm>
                <a:prstGeom prst="ellipse">
                  <a:avLst/>
                </a:prstGeom>
                <a:gradFill flip="none" rotWithShape="1">
                  <a:gsLst>
                    <a:gs pos="53000">
                      <a:schemeClr val="accent1">
                        <a:lumMod val="20000"/>
                        <a:lumOff val="80000"/>
                        <a:alpha val="22000"/>
                      </a:schemeClr>
                    </a:gs>
                    <a:gs pos="100000">
                      <a:schemeClr val="accent1">
                        <a:alpha val="10000"/>
                      </a:schemeClr>
                    </a:gs>
                  </a:gsLst>
                  <a:path path="circle">
                    <a:fillToRect l="50000" t="50000" r="50000" b="50000"/>
                  </a:path>
                </a:gra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思源黑体 CN Regular"/>
                    <a:cs typeface="+mn-cs"/>
                  </a:endParaRPr>
                </a:p>
              </p:txBody>
            </p:sp>
            <p:grpSp>
              <p:nvGrpSpPr>
                <p:cNvPr id="14" name="组合 13">
                  <a:extLst>
                    <a:ext uri="{FF2B5EF4-FFF2-40B4-BE49-F238E27FC236}">
                      <a16:creationId xmlns:a16="http://schemas.microsoft.com/office/drawing/2014/main" id="{F31697AD-104E-4F88-9675-692F6EFE3019}"/>
                    </a:ext>
                  </a:extLst>
                </p:cNvPr>
                <p:cNvGrpSpPr/>
                <p:nvPr/>
              </p:nvGrpSpPr>
              <p:grpSpPr>
                <a:xfrm>
                  <a:off x="1133019" y="2416926"/>
                  <a:ext cx="1613394" cy="1613396"/>
                  <a:chOff x="1133019" y="2416926"/>
                  <a:chExt cx="1613394" cy="1613396"/>
                </a:xfrm>
              </p:grpSpPr>
              <p:sp>
                <p:nvSpPr>
                  <p:cNvPr id="15" name="弧形 14">
                    <a:extLst>
                      <a:ext uri="{FF2B5EF4-FFF2-40B4-BE49-F238E27FC236}">
                        <a16:creationId xmlns:a16="http://schemas.microsoft.com/office/drawing/2014/main" id="{0E6BB7F8-F0E2-4481-9190-3EC62447D28B}"/>
                      </a:ext>
                    </a:extLst>
                  </p:cNvPr>
                  <p:cNvSpPr/>
                  <p:nvPr/>
                </p:nvSpPr>
                <p:spPr>
                  <a:xfrm rot="18364988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</a:gra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1pPr>
                    <a:lvl2pPr marL="457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2pPr>
                    <a:lvl3pPr marL="914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3pPr>
                    <a:lvl4pPr marL="1371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4pPr>
                    <a:lvl5pPr marL="18288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5pPr>
                    <a:lvl6pPr marL="22860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6pPr>
                    <a:lvl7pPr marL="2743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7pPr>
                    <a:lvl8pPr marL="3200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8pPr>
                    <a:lvl9pPr marL="3657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汉仪旗黑X1-55W"/>
                      <a:cs typeface="+mn-cs"/>
                    </a:endParaRPr>
                  </a:p>
                </p:txBody>
              </p:sp>
              <p:sp>
                <p:nvSpPr>
                  <p:cNvPr id="16" name="弧形 15">
                    <a:extLst>
                      <a:ext uri="{FF2B5EF4-FFF2-40B4-BE49-F238E27FC236}">
                        <a16:creationId xmlns:a16="http://schemas.microsoft.com/office/drawing/2014/main" id="{7970A3C9-581B-430F-8B6E-F6B9DEC09652}"/>
                      </a:ext>
                    </a:extLst>
                  </p:cNvPr>
                  <p:cNvSpPr/>
                  <p:nvPr/>
                </p:nvSpPr>
                <p:spPr>
                  <a:xfrm rot="7564987">
                    <a:off x="1133018" y="2416927"/>
                    <a:ext cx="1613396" cy="1613394"/>
                  </a:xfrm>
                  <a:prstGeom prst="arc">
                    <a:avLst/>
                  </a:prstGeom>
                  <a:noFill/>
                  <a:ln w="12700">
                    <a:gradFill flip="none" rotWithShape="1">
                      <a:gsLst>
                        <a:gs pos="0">
                          <a:schemeClr val="accent1"/>
                        </a:gs>
                        <a:gs pos="100000">
                          <a:schemeClr val="accent1">
                            <a:alpha val="0"/>
                          </a:schemeClr>
                        </a:gs>
                      </a:gsLst>
                      <a:lin ang="16200000" scaled="1"/>
                    </a:gra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zh-CN"/>
                    </a:defPPr>
                    <a:lvl1pPr marL="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1pPr>
                    <a:lvl2pPr marL="457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2pPr>
                    <a:lvl3pPr marL="914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3pPr>
                    <a:lvl4pPr marL="1371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4pPr>
                    <a:lvl5pPr marL="18288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5pPr>
                    <a:lvl6pPr marL="22860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6pPr>
                    <a:lvl7pPr marL="27432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7pPr>
                    <a:lvl8pPr marL="32004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8pPr>
                    <a:lvl9pPr marL="3657600" marR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 kumimoji="0" sz="1800" b="0" i="0" u="none" strike="noStrike" kern="1200" cap="none" spc="0" normalizeH="0" baseline="0" noProof="0">
                        <a:solidFill>
                          <a:schemeClr val="lt1"/>
                        </a:solidFill>
                        <a:uLnTx/>
                        <a:uFillTx/>
                        <a:latin typeface="Roboto Regular"/>
                        <a:ea typeface="思源黑体 CN Regular"/>
                        <a:cs typeface="Arial" pitchFamily="34" charset="0"/>
                        <a:sym typeface="Wingdings"/>
                      </a:defRPr>
                    </a:lvl9pPr>
                  </a:lstStyle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zh-CN" altLang="en-US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汉仪旗黑X1-55W"/>
                      <a:cs typeface="+mn-cs"/>
                    </a:endParaRPr>
                  </a:p>
                </p:txBody>
              </p:sp>
            </p:grpSp>
          </p:grpSp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9E7535BB-6911-4B3A-A90F-2A8B92A5BEBC}"/>
                  </a:ext>
                </a:extLst>
              </p:cNvPr>
              <p:cNvSpPr/>
              <p:nvPr/>
            </p:nvSpPr>
            <p:spPr>
              <a:xfrm>
                <a:off x="1190300" y="2223080"/>
                <a:ext cx="1391300" cy="1391304"/>
              </a:xfrm>
              <a:prstGeom prst="ellipse">
                <a:avLst/>
              </a:prstGeom>
              <a:gradFill>
                <a:gsLst>
                  <a:gs pos="0">
                    <a:schemeClr val="accent2"/>
                  </a:gs>
                  <a:gs pos="7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algn="ctr"/>
                <a:endParaRPr lang="zh-CN" altLang="en-US" sz="2400" dirty="0">
                  <a:latin typeface="+mj-ea"/>
                  <a:ea typeface="+mj-ea"/>
                </a:endParaRPr>
              </a:p>
            </p:txBody>
          </p:sp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62DD006-3AA0-4E18-BBBC-E835F82D9B46}"/>
                </a:ext>
              </a:extLst>
            </p:cNvPr>
            <p:cNvSpPr txBox="1"/>
            <p:nvPr/>
          </p:nvSpPr>
          <p:spPr>
            <a:xfrm>
              <a:off x="5360306" y="3408551"/>
              <a:ext cx="1554843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3200" dirty="0">
                  <a:solidFill>
                    <a:schemeClr val="bg1"/>
                  </a:solidFill>
                  <a:latin typeface="+mj-ea"/>
                  <a:ea typeface="+mj-ea"/>
                </a:rPr>
                <a:t>社区型平台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F4D06C8-1FCA-47D0-8A28-87B2F7D0D908}"/>
              </a:ext>
            </a:extLst>
          </p:cNvPr>
          <p:cNvGrpSpPr/>
          <p:nvPr/>
        </p:nvGrpSpPr>
        <p:grpSpPr>
          <a:xfrm>
            <a:off x="3578883" y="1902307"/>
            <a:ext cx="1369060" cy="1369060"/>
            <a:chOff x="3578883" y="1902307"/>
            <a:chExt cx="1369060" cy="1369060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BF8D9A63-6DC2-4091-85A7-721470D83AB4}"/>
                </a:ext>
              </a:extLst>
            </p:cNvPr>
            <p:cNvSpPr/>
            <p:nvPr/>
          </p:nvSpPr>
          <p:spPr>
            <a:xfrm>
              <a:off x="3578883" y="1902307"/>
              <a:ext cx="1369060" cy="13690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48D0A5C-67AC-4F2C-8074-006511A3A56C}"/>
                </a:ext>
              </a:extLst>
            </p:cNvPr>
            <p:cNvSpPr txBox="1"/>
            <p:nvPr/>
          </p:nvSpPr>
          <p:spPr>
            <a:xfrm>
              <a:off x="3599362" y="2351471"/>
              <a:ext cx="1287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某瓣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A3DE284-2082-4832-AB21-E6252E760F14}"/>
              </a:ext>
            </a:extLst>
          </p:cNvPr>
          <p:cNvGrpSpPr/>
          <p:nvPr/>
        </p:nvGrpSpPr>
        <p:grpSpPr>
          <a:xfrm>
            <a:off x="7181437" y="1783080"/>
            <a:ext cx="1369060" cy="1369060"/>
            <a:chOff x="7181437" y="1783080"/>
            <a:chExt cx="1369060" cy="1369060"/>
          </a:xfrm>
        </p:grpSpPr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7CA4C817-1D5D-4244-A398-F1FD01455EEF}"/>
                </a:ext>
              </a:extLst>
            </p:cNvPr>
            <p:cNvSpPr/>
            <p:nvPr/>
          </p:nvSpPr>
          <p:spPr>
            <a:xfrm>
              <a:off x="7181437" y="1783080"/>
              <a:ext cx="1369060" cy="13690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ED07D769-FB46-4C21-8CF6-EE057EBE683F}"/>
                </a:ext>
              </a:extLst>
            </p:cNvPr>
            <p:cNvSpPr txBox="1"/>
            <p:nvPr/>
          </p:nvSpPr>
          <p:spPr>
            <a:xfrm>
              <a:off x="7222465" y="2251423"/>
              <a:ext cx="1287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某站</a:t>
              </a: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B99C7BCE-4642-40C1-8BF3-CC24326EA2FB}"/>
              </a:ext>
            </a:extLst>
          </p:cNvPr>
          <p:cNvGrpSpPr/>
          <p:nvPr/>
        </p:nvGrpSpPr>
        <p:grpSpPr>
          <a:xfrm>
            <a:off x="3298280" y="4340860"/>
            <a:ext cx="1369060" cy="1369060"/>
            <a:chOff x="3298280" y="4340860"/>
            <a:chExt cx="1369060" cy="1369060"/>
          </a:xfrm>
        </p:grpSpPr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78FA9B97-B0BF-4BBE-9933-594C323C0CC2}"/>
                </a:ext>
              </a:extLst>
            </p:cNvPr>
            <p:cNvSpPr/>
            <p:nvPr/>
          </p:nvSpPr>
          <p:spPr>
            <a:xfrm>
              <a:off x="3298280" y="4340860"/>
              <a:ext cx="1369060" cy="13690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A81CCD1-E2E4-4581-A93D-045D72CBBEF5}"/>
                </a:ext>
              </a:extLst>
            </p:cNvPr>
            <p:cNvSpPr txBox="1"/>
            <p:nvPr/>
          </p:nvSpPr>
          <p:spPr>
            <a:xfrm>
              <a:off x="3324068" y="4794558"/>
              <a:ext cx="12870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小某书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715E850-7FED-4700-823B-FD5F490C98FE}"/>
              </a:ext>
            </a:extLst>
          </p:cNvPr>
          <p:cNvGrpSpPr/>
          <p:nvPr/>
        </p:nvGrpSpPr>
        <p:grpSpPr>
          <a:xfrm>
            <a:off x="7524661" y="4340860"/>
            <a:ext cx="1369060" cy="1369060"/>
            <a:chOff x="7524661" y="4340860"/>
            <a:chExt cx="1369060" cy="1369060"/>
          </a:xfrm>
        </p:grpSpPr>
        <p:sp>
          <p:nvSpPr>
            <p:cNvPr id="27" name="椭圆 26">
              <a:extLst>
                <a:ext uri="{FF2B5EF4-FFF2-40B4-BE49-F238E27FC236}">
                  <a16:creationId xmlns:a16="http://schemas.microsoft.com/office/drawing/2014/main" id="{AFF6C562-FCE4-41BB-BE30-3C46FFF2BBBF}"/>
                </a:ext>
              </a:extLst>
            </p:cNvPr>
            <p:cNvSpPr/>
            <p:nvPr/>
          </p:nvSpPr>
          <p:spPr>
            <a:xfrm>
              <a:off x="7524661" y="4340860"/>
              <a:ext cx="1369060" cy="13690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+mj-ea"/>
                <a:ea typeface="+mj-ea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64E50FB1-201D-42E7-80BB-C95BE1C615A1}"/>
                </a:ext>
              </a:extLst>
            </p:cNvPr>
            <p:cNvSpPr txBox="1"/>
            <p:nvPr/>
          </p:nvSpPr>
          <p:spPr>
            <a:xfrm>
              <a:off x="7634222" y="4793963"/>
              <a:ext cx="119565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某乎</a:t>
              </a: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AB6239E2-6C32-4D5D-B790-E9CBECE23131}"/>
              </a:ext>
            </a:extLst>
          </p:cNvPr>
          <p:cNvSpPr txBox="1"/>
          <p:nvPr/>
        </p:nvSpPr>
        <p:spPr>
          <a:xfrm>
            <a:off x="746697" y="2027416"/>
            <a:ext cx="1975956" cy="866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 hangingPunct="0">
              <a:lnSpc>
                <a:spcPct val="120000"/>
              </a:lnSpc>
              <a:defRPr sz="1600"/>
            </a:lvl1pPr>
          </a:lstStyle>
          <a:p>
            <a:pPr algn="l"/>
            <a:r>
              <a:rPr lang="zh-CN" altLang="en-US" dirty="0"/>
              <a:t>某瓣小组写日记进行软文推广，和社区的用户进行互动</a:t>
            </a: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590326FC-2065-493E-B6FF-5ABF41647FA6}"/>
              </a:ext>
            </a:extLst>
          </p:cNvPr>
          <p:cNvGrpSpPr/>
          <p:nvPr/>
        </p:nvGrpSpPr>
        <p:grpSpPr>
          <a:xfrm>
            <a:off x="2604472" y="1875888"/>
            <a:ext cx="929082" cy="1116112"/>
            <a:chOff x="2542827" y="1875888"/>
            <a:chExt cx="929082" cy="1116112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1347FA7E-1ABE-4FA1-AE36-11BE39DEFC88}"/>
                </a:ext>
              </a:extLst>
            </p:cNvPr>
            <p:cNvSpPr/>
            <p:nvPr/>
          </p:nvSpPr>
          <p:spPr>
            <a:xfrm rot="5400000">
              <a:off x="2119312" y="2299403"/>
              <a:ext cx="1116112" cy="269081"/>
            </a:xfrm>
            <a:custGeom>
              <a:avLst/>
              <a:gdLst>
                <a:gd name="connsiteX0" fmla="*/ 0 w 1116112"/>
                <a:gd name="connsiteY0" fmla="*/ 177799 h 177799"/>
                <a:gd name="connsiteX1" fmla="*/ 328475 w 1116112"/>
                <a:gd name="connsiteY1" fmla="*/ 0 h 177799"/>
                <a:gd name="connsiteX2" fmla="*/ 787637 w 1116112"/>
                <a:gd name="connsiteY2" fmla="*/ 0 h 177799"/>
                <a:gd name="connsiteX3" fmla="*/ 1116112 w 1116112"/>
                <a:gd name="connsiteY3" fmla="*/ 177799 h 177799"/>
                <a:gd name="connsiteX0" fmla="*/ 0 w 1116112"/>
                <a:gd name="connsiteY0" fmla="*/ 177799 h 177799"/>
                <a:gd name="connsiteX1" fmla="*/ 216560 w 1116112"/>
                <a:gd name="connsiteY1" fmla="*/ 0 h 177799"/>
                <a:gd name="connsiteX2" fmla="*/ 787637 w 1116112"/>
                <a:gd name="connsiteY2" fmla="*/ 0 h 177799"/>
                <a:gd name="connsiteX3" fmla="*/ 1116112 w 1116112"/>
                <a:gd name="connsiteY3" fmla="*/ 177799 h 177799"/>
                <a:gd name="connsiteX4" fmla="*/ 0 w 1116112"/>
                <a:gd name="connsiteY4" fmla="*/ 177799 h 177799"/>
                <a:gd name="connsiteX0" fmla="*/ 0 w 1116112"/>
                <a:gd name="connsiteY0" fmla="*/ 177799 h 177799"/>
                <a:gd name="connsiteX1" fmla="*/ 216560 w 1116112"/>
                <a:gd name="connsiteY1" fmla="*/ 0 h 177799"/>
                <a:gd name="connsiteX2" fmla="*/ 937657 w 1116112"/>
                <a:gd name="connsiteY2" fmla="*/ 0 h 177799"/>
                <a:gd name="connsiteX3" fmla="*/ 1116112 w 1116112"/>
                <a:gd name="connsiteY3" fmla="*/ 177799 h 177799"/>
                <a:gd name="connsiteX4" fmla="*/ 0 w 1116112"/>
                <a:gd name="connsiteY4" fmla="*/ 177799 h 17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112" h="177799">
                  <a:moveTo>
                    <a:pt x="0" y="177799"/>
                  </a:moveTo>
                  <a:lnTo>
                    <a:pt x="216560" y="0"/>
                  </a:lnTo>
                  <a:lnTo>
                    <a:pt x="937657" y="0"/>
                  </a:lnTo>
                  <a:lnTo>
                    <a:pt x="1116112" y="177799"/>
                  </a:lnTo>
                  <a:lnTo>
                    <a:pt x="0" y="177799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22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Normal"/>
                <a:cs typeface="Arial" pitchFamily="34" charset="0"/>
              </a:endParaRPr>
            </a:p>
          </p:txBody>
        </p: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9D6DE7FE-4579-4680-9B8E-1A2A3E4E1E90}"/>
                </a:ext>
              </a:extLst>
            </p:cNvPr>
            <p:cNvCxnSpPr/>
            <p:nvPr/>
          </p:nvCxnSpPr>
          <p:spPr>
            <a:xfrm>
              <a:off x="2822304" y="2477329"/>
              <a:ext cx="649605" cy="0"/>
            </a:xfrm>
            <a:prstGeom prst="line">
              <a:avLst/>
            </a:prstGeom>
            <a:ln w="952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D7A8B70C-2137-4880-95E7-259BFDD55322}"/>
                </a:ext>
              </a:extLst>
            </p:cNvPr>
            <p:cNvCxnSpPr>
              <a:cxnSpLocks/>
            </p:cNvCxnSpPr>
            <p:nvPr/>
          </p:nvCxnSpPr>
          <p:spPr>
            <a:xfrm>
              <a:off x="2811909" y="2085305"/>
              <a:ext cx="0" cy="721097"/>
            </a:xfrm>
            <a:prstGeom prst="line">
              <a:avLst/>
            </a:prstGeom>
            <a:ln w="254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文本框 33">
            <a:extLst>
              <a:ext uri="{FF2B5EF4-FFF2-40B4-BE49-F238E27FC236}">
                <a16:creationId xmlns:a16="http://schemas.microsoft.com/office/drawing/2014/main" id="{A9001735-EFE6-4071-A889-389ED95C88B0}"/>
              </a:ext>
            </a:extLst>
          </p:cNvPr>
          <p:cNvSpPr txBox="1"/>
          <p:nvPr/>
        </p:nvSpPr>
        <p:spPr>
          <a:xfrm>
            <a:off x="746697" y="4565133"/>
            <a:ext cx="1855662" cy="866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 hangingPunct="0">
              <a:lnSpc>
                <a:spcPct val="120000"/>
              </a:lnSpc>
              <a:defRPr sz="1600"/>
            </a:lvl1pPr>
          </a:lstStyle>
          <a:p>
            <a:pPr algn="l"/>
            <a:r>
              <a:rPr lang="zh-CN" altLang="en-US" dirty="0"/>
              <a:t>写有价值的笔记推文或付费和大</a:t>
            </a:r>
            <a:r>
              <a:rPr lang="en-US" altLang="zh-CN" dirty="0"/>
              <a:t>V</a:t>
            </a:r>
            <a:r>
              <a:rPr lang="zh-CN" altLang="en-US" dirty="0"/>
              <a:t>合作写软文笔记推广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97070E0-1FAC-4876-B101-88202E67944B}"/>
              </a:ext>
            </a:extLst>
          </p:cNvPr>
          <p:cNvGrpSpPr/>
          <p:nvPr/>
        </p:nvGrpSpPr>
        <p:grpSpPr>
          <a:xfrm>
            <a:off x="2604472" y="4413605"/>
            <a:ext cx="682973" cy="1116112"/>
            <a:chOff x="2542827" y="4413605"/>
            <a:chExt cx="682973" cy="1116112"/>
          </a:xfrm>
        </p:grpSpPr>
        <p:sp>
          <p:nvSpPr>
            <p:cNvPr id="36" name="任意多边形: 形状 35">
              <a:extLst>
                <a:ext uri="{FF2B5EF4-FFF2-40B4-BE49-F238E27FC236}">
                  <a16:creationId xmlns:a16="http://schemas.microsoft.com/office/drawing/2014/main" id="{0A939253-9EBB-45DA-91E1-295E62FB06B2}"/>
                </a:ext>
              </a:extLst>
            </p:cNvPr>
            <p:cNvSpPr/>
            <p:nvPr/>
          </p:nvSpPr>
          <p:spPr>
            <a:xfrm rot="5400000">
              <a:off x="2119312" y="4837120"/>
              <a:ext cx="1116112" cy="269081"/>
            </a:xfrm>
            <a:custGeom>
              <a:avLst/>
              <a:gdLst>
                <a:gd name="connsiteX0" fmla="*/ 0 w 1116112"/>
                <a:gd name="connsiteY0" fmla="*/ 177799 h 177799"/>
                <a:gd name="connsiteX1" fmla="*/ 328475 w 1116112"/>
                <a:gd name="connsiteY1" fmla="*/ 0 h 177799"/>
                <a:gd name="connsiteX2" fmla="*/ 787637 w 1116112"/>
                <a:gd name="connsiteY2" fmla="*/ 0 h 177799"/>
                <a:gd name="connsiteX3" fmla="*/ 1116112 w 1116112"/>
                <a:gd name="connsiteY3" fmla="*/ 177799 h 177799"/>
                <a:gd name="connsiteX0" fmla="*/ 0 w 1116112"/>
                <a:gd name="connsiteY0" fmla="*/ 177799 h 177799"/>
                <a:gd name="connsiteX1" fmla="*/ 216560 w 1116112"/>
                <a:gd name="connsiteY1" fmla="*/ 0 h 177799"/>
                <a:gd name="connsiteX2" fmla="*/ 787637 w 1116112"/>
                <a:gd name="connsiteY2" fmla="*/ 0 h 177799"/>
                <a:gd name="connsiteX3" fmla="*/ 1116112 w 1116112"/>
                <a:gd name="connsiteY3" fmla="*/ 177799 h 177799"/>
                <a:gd name="connsiteX4" fmla="*/ 0 w 1116112"/>
                <a:gd name="connsiteY4" fmla="*/ 177799 h 177799"/>
                <a:gd name="connsiteX0" fmla="*/ 0 w 1116112"/>
                <a:gd name="connsiteY0" fmla="*/ 177799 h 177799"/>
                <a:gd name="connsiteX1" fmla="*/ 216560 w 1116112"/>
                <a:gd name="connsiteY1" fmla="*/ 0 h 177799"/>
                <a:gd name="connsiteX2" fmla="*/ 937657 w 1116112"/>
                <a:gd name="connsiteY2" fmla="*/ 0 h 177799"/>
                <a:gd name="connsiteX3" fmla="*/ 1116112 w 1116112"/>
                <a:gd name="connsiteY3" fmla="*/ 177799 h 177799"/>
                <a:gd name="connsiteX4" fmla="*/ 0 w 1116112"/>
                <a:gd name="connsiteY4" fmla="*/ 177799 h 17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112" h="177799">
                  <a:moveTo>
                    <a:pt x="0" y="177799"/>
                  </a:moveTo>
                  <a:lnTo>
                    <a:pt x="216560" y="0"/>
                  </a:lnTo>
                  <a:lnTo>
                    <a:pt x="937657" y="0"/>
                  </a:lnTo>
                  <a:lnTo>
                    <a:pt x="1116112" y="177799"/>
                  </a:lnTo>
                  <a:lnTo>
                    <a:pt x="0" y="177799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22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Normal"/>
                <a:cs typeface="Arial" pitchFamily="34" charset="0"/>
              </a:endParaRPr>
            </a:p>
          </p:txBody>
        </p: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2022889D-CFC0-40F6-AD18-AAF1AC436E20}"/>
                </a:ext>
              </a:extLst>
            </p:cNvPr>
            <p:cNvCxnSpPr>
              <a:cxnSpLocks/>
            </p:cNvCxnSpPr>
            <p:nvPr/>
          </p:nvCxnSpPr>
          <p:spPr>
            <a:xfrm>
              <a:off x="2822304" y="5015046"/>
              <a:ext cx="403496" cy="0"/>
            </a:xfrm>
            <a:prstGeom prst="line">
              <a:avLst/>
            </a:prstGeom>
            <a:ln w="952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直接连接符 37">
              <a:extLst>
                <a:ext uri="{FF2B5EF4-FFF2-40B4-BE49-F238E27FC236}">
                  <a16:creationId xmlns:a16="http://schemas.microsoft.com/office/drawing/2014/main" id="{E732D370-2D42-429D-B083-BEA4A3178FCE}"/>
                </a:ext>
              </a:extLst>
            </p:cNvPr>
            <p:cNvCxnSpPr>
              <a:cxnSpLocks/>
            </p:cNvCxnSpPr>
            <p:nvPr/>
          </p:nvCxnSpPr>
          <p:spPr>
            <a:xfrm>
              <a:off x="2811909" y="4623022"/>
              <a:ext cx="0" cy="721097"/>
            </a:xfrm>
            <a:prstGeom prst="line">
              <a:avLst/>
            </a:prstGeom>
            <a:ln w="254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EAB69704-9BBD-49C7-9458-72B46F03DC9E}"/>
              </a:ext>
            </a:extLst>
          </p:cNvPr>
          <p:cNvSpPr txBox="1"/>
          <p:nvPr/>
        </p:nvSpPr>
        <p:spPr>
          <a:xfrm flipH="1">
            <a:off x="9601728" y="2027416"/>
            <a:ext cx="1975956" cy="866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 hangingPunct="0">
              <a:lnSpc>
                <a:spcPct val="120000"/>
              </a:lnSpc>
              <a:defRPr sz="1600"/>
            </a:lvl1pPr>
          </a:lstStyle>
          <a:p>
            <a:pPr algn="l"/>
            <a:r>
              <a:rPr lang="zh-CN" altLang="en-US" dirty="0"/>
              <a:t>根据自己用户画像</a:t>
            </a:r>
            <a:endParaRPr lang="en-US" altLang="zh-CN" dirty="0"/>
          </a:p>
          <a:p>
            <a:pPr algn="l"/>
            <a:r>
              <a:rPr lang="zh-CN" altLang="en-US" dirty="0"/>
              <a:t>找适合合作的</a:t>
            </a:r>
            <a:r>
              <a:rPr lang="en-US" altLang="zh-CN" dirty="0"/>
              <a:t>UP</a:t>
            </a:r>
            <a:r>
              <a:rPr lang="zh-CN" altLang="en-US" dirty="0"/>
              <a:t>主</a:t>
            </a:r>
            <a:endParaRPr lang="en-US" altLang="zh-CN" dirty="0"/>
          </a:p>
          <a:p>
            <a:pPr algn="l"/>
            <a:r>
              <a:rPr lang="zh-CN" altLang="en-US" dirty="0"/>
              <a:t>进行视频广告贴片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C06651E-14F1-449C-8852-C44ACAFC7563}"/>
              </a:ext>
            </a:extLst>
          </p:cNvPr>
          <p:cNvGrpSpPr/>
          <p:nvPr/>
        </p:nvGrpSpPr>
        <p:grpSpPr>
          <a:xfrm>
            <a:off x="8627938" y="1875888"/>
            <a:ext cx="999503" cy="1116112"/>
            <a:chOff x="8782050" y="1875888"/>
            <a:chExt cx="999503" cy="1116112"/>
          </a:xfrm>
        </p:grpSpPr>
        <p:sp>
          <p:nvSpPr>
            <p:cNvPr id="41" name="任意多边形: 形状 40">
              <a:extLst>
                <a:ext uri="{FF2B5EF4-FFF2-40B4-BE49-F238E27FC236}">
                  <a16:creationId xmlns:a16="http://schemas.microsoft.com/office/drawing/2014/main" id="{6A3D60A1-80F4-4725-B7E7-39BAE477983B}"/>
                </a:ext>
              </a:extLst>
            </p:cNvPr>
            <p:cNvSpPr/>
            <p:nvPr/>
          </p:nvSpPr>
          <p:spPr>
            <a:xfrm rot="16200000" flipH="1">
              <a:off x="9088957" y="2299403"/>
              <a:ext cx="1116112" cy="269081"/>
            </a:xfrm>
            <a:custGeom>
              <a:avLst/>
              <a:gdLst>
                <a:gd name="connsiteX0" fmla="*/ 0 w 1116112"/>
                <a:gd name="connsiteY0" fmla="*/ 177799 h 177799"/>
                <a:gd name="connsiteX1" fmla="*/ 328475 w 1116112"/>
                <a:gd name="connsiteY1" fmla="*/ 0 h 177799"/>
                <a:gd name="connsiteX2" fmla="*/ 787637 w 1116112"/>
                <a:gd name="connsiteY2" fmla="*/ 0 h 177799"/>
                <a:gd name="connsiteX3" fmla="*/ 1116112 w 1116112"/>
                <a:gd name="connsiteY3" fmla="*/ 177799 h 177799"/>
                <a:gd name="connsiteX0" fmla="*/ 0 w 1116112"/>
                <a:gd name="connsiteY0" fmla="*/ 177799 h 177799"/>
                <a:gd name="connsiteX1" fmla="*/ 216560 w 1116112"/>
                <a:gd name="connsiteY1" fmla="*/ 0 h 177799"/>
                <a:gd name="connsiteX2" fmla="*/ 787637 w 1116112"/>
                <a:gd name="connsiteY2" fmla="*/ 0 h 177799"/>
                <a:gd name="connsiteX3" fmla="*/ 1116112 w 1116112"/>
                <a:gd name="connsiteY3" fmla="*/ 177799 h 177799"/>
                <a:gd name="connsiteX4" fmla="*/ 0 w 1116112"/>
                <a:gd name="connsiteY4" fmla="*/ 177799 h 177799"/>
                <a:gd name="connsiteX0" fmla="*/ 0 w 1116112"/>
                <a:gd name="connsiteY0" fmla="*/ 177799 h 177799"/>
                <a:gd name="connsiteX1" fmla="*/ 216560 w 1116112"/>
                <a:gd name="connsiteY1" fmla="*/ 0 h 177799"/>
                <a:gd name="connsiteX2" fmla="*/ 937657 w 1116112"/>
                <a:gd name="connsiteY2" fmla="*/ 0 h 177799"/>
                <a:gd name="connsiteX3" fmla="*/ 1116112 w 1116112"/>
                <a:gd name="connsiteY3" fmla="*/ 177799 h 177799"/>
                <a:gd name="connsiteX4" fmla="*/ 0 w 1116112"/>
                <a:gd name="connsiteY4" fmla="*/ 177799 h 17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112" h="177799">
                  <a:moveTo>
                    <a:pt x="0" y="177799"/>
                  </a:moveTo>
                  <a:lnTo>
                    <a:pt x="216560" y="0"/>
                  </a:lnTo>
                  <a:lnTo>
                    <a:pt x="937657" y="0"/>
                  </a:lnTo>
                  <a:lnTo>
                    <a:pt x="1116112" y="177799"/>
                  </a:lnTo>
                  <a:lnTo>
                    <a:pt x="0" y="177799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22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Normal"/>
                <a:cs typeface="Arial" pitchFamily="34" charset="0"/>
              </a:endParaRPr>
            </a:p>
          </p:txBody>
        </p:sp>
        <p:cxnSp>
          <p:nvCxnSpPr>
            <p:cNvPr id="42" name="直接连接符 41">
              <a:extLst>
                <a:ext uri="{FF2B5EF4-FFF2-40B4-BE49-F238E27FC236}">
                  <a16:creationId xmlns:a16="http://schemas.microsoft.com/office/drawing/2014/main" id="{B438A27E-13A8-4B56-A649-D2604750E6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82050" y="2477329"/>
              <a:ext cx="720028" cy="0"/>
            </a:xfrm>
            <a:prstGeom prst="line">
              <a:avLst/>
            </a:prstGeom>
            <a:ln w="952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接连接符 42">
              <a:extLst>
                <a:ext uri="{FF2B5EF4-FFF2-40B4-BE49-F238E27FC236}">
                  <a16:creationId xmlns:a16="http://schemas.microsoft.com/office/drawing/2014/main" id="{4CCB7951-D820-4BBB-8908-A88DCDB127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12472" y="2085305"/>
              <a:ext cx="0" cy="721097"/>
            </a:xfrm>
            <a:prstGeom prst="line">
              <a:avLst/>
            </a:prstGeom>
            <a:ln w="254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46A9FFF7-913F-405A-97A1-692F66AC5A14}"/>
              </a:ext>
            </a:extLst>
          </p:cNvPr>
          <p:cNvSpPr txBox="1"/>
          <p:nvPr/>
        </p:nvSpPr>
        <p:spPr>
          <a:xfrm flipH="1">
            <a:off x="9601728" y="4565133"/>
            <a:ext cx="1855662" cy="866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ctr" hangingPunct="0">
              <a:lnSpc>
                <a:spcPct val="120000"/>
              </a:lnSpc>
              <a:defRPr sz="1600"/>
            </a:lvl1pPr>
          </a:lstStyle>
          <a:p>
            <a:pPr algn="l"/>
            <a:r>
              <a:rPr lang="zh-CN" altLang="en-US" dirty="0"/>
              <a:t>和符合自身定位领域的答主进行合作，在回答中置入软文</a:t>
            </a:r>
          </a:p>
        </p:txBody>
      </p:sp>
      <p:grpSp>
        <p:nvGrpSpPr>
          <p:cNvPr id="45" name="组合 44">
            <a:extLst>
              <a:ext uri="{FF2B5EF4-FFF2-40B4-BE49-F238E27FC236}">
                <a16:creationId xmlns:a16="http://schemas.microsoft.com/office/drawing/2014/main" id="{40496FFE-B9EA-46AD-9BA3-EC607BD05381}"/>
              </a:ext>
            </a:extLst>
          </p:cNvPr>
          <p:cNvGrpSpPr/>
          <p:nvPr/>
        </p:nvGrpSpPr>
        <p:grpSpPr>
          <a:xfrm>
            <a:off x="8944469" y="4413605"/>
            <a:ext cx="682972" cy="1116112"/>
            <a:chOff x="9098581" y="4413605"/>
            <a:chExt cx="682972" cy="1116112"/>
          </a:xfrm>
        </p:grpSpPr>
        <p:sp>
          <p:nvSpPr>
            <p:cNvPr id="46" name="任意多边形: 形状 45">
              <a:extLst>
                <a:ext uri="{FF2B5EF4-FFF2-40B4-BE49-F238E27FC236}">
                  <a16:creationId xmlns:a16="http://schemas.microsoft.com/office/drawing/2014/main" id="{93C47A94-2A25-44A8-9E31-B473F46979A7}"/>
                </a:ext>
              </a:extLst>
            </p:cNvPr>
            <p:cNvSpPr/>
            <p:nvPr/>
          </p:nvSpPr>
          <p:spPr>
            <a:xfrm rot="16200000" flipH="1">
              <a:off x="9088957" y="4837120"/>
              <a:ext cx="1116112" cy="269081"/>
            </a:xfrm>
            <a:custGeom>
              <a:avLst/>
              <a:gdLst>
                <a:gd name="connsiteX0" fmla="*/ 0 w 1116112"/>
                <a:gd name="connsiteY0" fmla="*/ 177799 h 177799"/>
                <a:gd name="connsiteX1" fmla="*/ 328475 w 1116112"/>
                <a:gd name="connsiteY1" fmla="*/ 0 h 177799"/>
                <a:gd name="connsiteX2" fmla="*/ 787637 w 1116112"/>
                <a:gd name="connsiteY2" fmla="*/ 0 h 177799"/>
                <a:gd name="connsiteX3" fmla="*/ 1116112 w 1116112"/>
                <a:gd name="connsiteY3" fmla="*/ 177799 h 177799"/>
                <a:gd name="connsiteX0" fmla="*/ 0 w 1116112"/>
                <a:gd name="connsiteY0" fmla="*/ 177799 h 177799"/>
                <a:gd name="connsiteX1" fmla="*/ 216560 w 1116112"/>
                <a:gd name="connsiteY1" fmla="*/ 0 h 177799"/>
                <a:gd name="connsiteX2" fmla="*/ 787637 w 1116112"/>
                <a:gd name="connsiteY2" fmla="*/ 0 h 177799"/>
                <a:gd name="connsiteX3" fmla="*/ 1116112 w 1116112"/>
                <a:gd name="connsiteY3" fmla="*/ 177799 h 177799"/>
                <a:gd name="connsiteX4" fmla="*/ 0 w 1116112"/>
                <a:gd name="connsiteY4" fmla="*/ 177799 h 177799"/>
                <a:gd name="connsiteX0" fmla="*/ 0 w 1116112"/>
                <a:gd name="connsiteY0" fmla="*/ 177799 h 177799"/>
                <a:gd name="connsiteX1" fmla="*/ 216560 w 1116112"/>
                <a:gd name="connsiteY1" fmla="*/ 0 h 177799"/>
                <a:gd name="connsiteX2" fmla="*/ 937657 w 1116112"/>
                <a:gd name="connsiteY2" fmla="*/ 0 h 177799"/>
                <a:gd name="connsiteX3" fmla="*/ 1116112 w 1116112"/>
                <a:gd name="connsiteY3" fmla="*/ 177799 h 177799"/>
                <a:gd name="connsiteX4" fmla="*/ 0 w 1116112"/>
                <a:gd name="connsiteY4" fmla="*/ 177799 h 177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6112" h="177799">
                  <a:moveTo>
                    <a:pt x="0" y="177799"/>
                  </a:moveTo>
                  <a:lnTo>
                    <a:pt x="216560" y="0"/>
                  </a:lnTo>
                  <a:lnTo>
                    <a:pt x="937657" y="0"/>
                  </a:lnTo>
                  <a:lnTo>
                    <a:pt x="1116112" y="177799"/>
                  </a:lnTo>
                  <a:lnTo>
                    <a:pt x="0" y="177799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alpha val="0"/>
                  </a:schemeClr>
                </a:gs>
                <a:gs pos="0">
                  <a:schemeClr val="accent1">
                    <a:alpha val="22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Normal"/>
                <a:cs typeface="Arial" pitchFamily="34" charset="0"/>
              </a:endParaRPr>
            </a:p>
          </p:txBody>
        </p:sp>
        <p:cxnSp>
          <p:nvCxnSpPr>
            <p:cNvPr id="47" name="直接连接符 46">
              <a:extLst>
                <a:ext uri="{FF2B5EF4-FFF2-40B4-BE49-F238E27FC236}">
                  <a16:creationId xmlns:a16="http://schemas.microsoft.com/office/drawing/2014/main" id="{A925C7BC-FD5D-4BA7-9473-840D30C6E00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98581" y="5015046"/>
              <a:ext cx="403496" cy="0"/>
            </a:xfrm>
            <a:prstGeom prst="line">
              <a:avLst/>
            </a:prstGeom>
            <a:ln w="9525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>
              <a:extLst>
                <a:ext uri="{FF2B5EF4-FFF2-40B4-BE49-F238E27FC236}">
                  <a16:creationId xmlns:a16="http://schemas.microsoft.com/office/drawing/2014/main" id="{53E12A65-54DE-4D62-B67D-4AEE317294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512472" y="4623022"/>
              <a:ext cx="0" cy="721097"/>
            </a:xfrm>
            <a:prstGeom prst="line">
              <a:avLst/>
            </a:prstGeom>
            <a:ln w="25400" cap="rnd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椭圆 48">
            <a:extLst>
              <a:ext uri="{FF2B5EF4-FFF2-40B4-BE49-F238E27FC236}">
                <a16:creationId xmlns:a16="http://schemas.microsoft.com/office/drawing/2014/main" id="{BD08096C-8061-444E-9422-9D01DF83EC0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9634784" y="841064"/>
            <a:ext cx="571813" cy="571811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22000"/>
                </a:schemeClr>
              </a:gs>
              <a:gs pos="49000">
                <a:schemeClr val="accent1">
                  <a:alpha val="11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0941BFE2-CE4D-41DE-A1E1-A741A4D1DBB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365237" y="6149874"/>
            <a:ext cx="1447692" cy="144769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49000">
                <a:schemeClr val="accent1">
                  <a:alpha val="2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41467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椭圆 61">
            <a:extLst>
              <a:ext uri="{FF2B5EF4-FFF2-40B4-BE49-F238E27FC236}">
                <a16:creationId xmlns:a16="http://schemas.microsoft.com/office/drawing/2014/main" id="{E826BDE9-2F15-4B82-8A39-D6456543A77E}"/>
              </a:ext>
            </a:extLst>
          </p:cNvPr>
          <p:cNvSpPr/>
          <p:nvPr/>
        </p:nvSpPr>
        <p:spPr>
          <a:xfrm rot="19741494">
            <a:off x="2972792" y="572272"/>
            <a:ext cx="6246416" cy="6246414"/>
          </a:xfrm>
          <a:prstGeom prst="ellipse">
            <a:avLst/>
          </a:prstGeom>
          <a:gradFill flip="none" rotWithShape="1">
            <a:gsLst>
              <a:gs pos="53000">
                <a:schemeClr val="accent1">
                  <a:lumMod val="20000"/>
                  <a:lumOff val="80000"/>
                  <a:alpha val="100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思源黑体 CN Regular"/>
              <a:cs typeface="+mn-cs"/>
            </a:endParaRPr>
          </a:p>
        </p:txBody>
      </p:sp>
      <p:sp>
        <p:nvSpPr>
          <p:cNvPr id="63" name="椭圆 62">
            <a:extLst>
              <a:ext uri="{FF2B5EF4-FFF2-40B4-BE49-F238E27FC236}">
                <a16:creationId xmlns:a16="http://schemas.microsoft.com/office/drawing/2014/main" id="{08651990-88D7-4A91-AE84-514029CB5873}"/>
              </a:ext>
            </a:extLst>
          </p:cNvPr>
          <p:cNvSpPr/>
          <p:nvPr/>
        </p:nvSpPr>
        <p:spPr>
          <a:xfrm rot="19741494">
            <a:off x="4734001" y="2432417"/>
            <a:ext cx="2640870" cy="2640868"/>
          </a:xfrm>
          <a:prstGeom prst="ellipse">
            <a:avLst/>
          </a:prstGeom>
          <a:gradFill flip="none" rotWithShape="1">
            <a:gsLst>
              <a:gs pos="53000">
                <a:schemeClr val="accent1">
                  <a:lumMod val="20000"/>
                  <a:lumOff val="80000"/>
                  <a:alpha val="8000"/>
                </a:schemeClr>
              </a:gs>
              <a:gs pos="100000">
                <a:schemeClr val="accent1">
                  <a:alpha val="1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solidFill>
                <a:prstClr val="white"/>
              </a:solidFill>
              <a:latin typeface="微软雅黑" panose="020B0503020204020204" pitchFamily="34" charset="-122"/>
            </a:endParaRPr>
          </a:p>
        </p:txBody>
      </p:sp>
      <p:sp>
        <p:nvSpPr>
          <p:cNvPr id="4" name="bulb-on_61568">
            <a:extLst>
              <a:ext uri="{FF2B5EF4-FFF2-40B4-BE49-F238E27FC236}">
                <a16:creationId xmlns:a16="http://schemas.microsoft.com/office/drawing/2014/main" id="{B9F273E9-FD8B-4840-A539-3A75B72B1709}"/>
              </a:ext>
            </a:extLst>
          </p:cNvPr>
          <p:cNvSpPr>
            <a:spLocks noChangeAspect="1"/>
          </p:cNvSpPr>
          <p:nvPr/>
        </p:nvSpPr>
        <p:spPr bwMode="auto">
          <a:xfrm>
            <a:off x="5255535" y="2597772"/>
            <a:ext cx="1550026" cy="2170826"/>
          </a:xfrm>
          <a:custGeom>
            <a:avLst/>
            <a:gdLst>
              <a:gd name="connsiteX0" fmla="*/ 154403 w 432307"/>
              <a:gd name="connsiteY0" fmla="*/ 499109 h 605451"/>
              <a:gd name="connsiteX1" fmla="*/ 277904 w 432307"/>
              <a:gd name="connsiteY1" fmla="*/ 499109 h 605451"/>
              <a:gd name="connsiteX2" fmla="*/ 287248 w 432307"/>
              <a:gd name="connsiteY2" fmla="*/ 513435 h 605451"/>
              <a:gd name="connsiteX3" fmla="*/ 277904 w 432307"/>
              <a:gd name="connsiteY3" fmla="*/ 527762 h 605451"/>
              <a:gd name="connsiteX4" fmla="*/ 287248 w 432307"/>
              <a:gd name="connsiteY4" fmla="*/ 542184 h 605451"/>
              <a:gd name="connsiteX5" fmla="*/ 277904 w 432307"/>
              <a:gd name="connsiteY5" fmla="*/ 556511 h 605451"/>
              <a:gd name="connsiteX6" fmla="*/ 287248 w 432307"/>
              <a:gd name="connsiteY6" fmla="*/ 570837 h 605451"/>
              <a:gd name="connsiteX7" fmla="*/ 271449 w 432307"/>
              <a:gd name="connsiteY7" fmla="*/ 586606 h 605451"/>
              <a:gd name="connsiteX8" fmla="*/ 268078 w 432307"/>
              <a:gd name="connsiteY8" fmla="*/ 586606 h 605451"/>
              <a:gd name="connsiteX9" fmla="*/ 239081 w 432307"/>
              <a:gd name="connsiteY9" fmla="*/ 605451 h 605451"/>
              <a:gd name="connsiteX10" fmla="*/ 193226 w 432307"/>
              <a:gd name="connsiteY10" fmla="*/ 605451 h 605451"/>
              <a:gd name="connsiteX11" fmla="*/ 164229 w 432307"/>
              <a:gd name="connsiteY11" fmla="*/ 586606 h 605451"/>
              <a:gd name="connsiteX12" fmla="*/ 160761 w 432307"/>
              <a:gd name="connsiteY12" fmla="*/ 586606 h 605451"/>
              <a:gd name="connsiteX13" fmla="*/ 145059 w 432307"/>
              <a:gd name="connsiteY13" fmla="*/ 570837 h 605451"/>
              <a:gd name="connsiteX14" fmla="*/ 154403 w 432307"/>
              <a:gd name="connsiteY14" fmla="*/ 556511 h 605451"/>
              <a:gd name="connsiteX15" fmla="*/ 145059 w 432307"/>
              <a:gd name="connsiteY15" fmla="*/ 542184 h 605451"/>
              <a:gd name="connsiteX16" fmla="*/ 154403 w 432307"/>
              <a:gd name="connsiteY16" fmla="*/ 527762 h 605451"/>
              <a:gd name="connsiteX17" fmla="*/ 145059 w 432307"/>
              <a:gd name="connsiteY17" fmla="*/ 513435 h 605451"/>
              <a:gd name="connsiteX18" fmla="*/ 154403 w 432307"/>
              <a:gd name="connsiteY18" fmla="*/ 499109 h 605451"/>
              <a:gd name="connsiteX19" fmla="*/ 396249 w 432307"/>
              <a:gd name="connsiteY19" fmla="*/ 337144 h 605451"/>
              <a:gd name="connsiteX20" fmla="*/ 426219 w 432307"/>
              <a:gd name="connsiteY20" fmla="*/ 354378 h 605451"/>
              <a:gd name="connsiteX21" fmla="*/ 430651 w 432307"/>
              <a:gd name="connsiteY21" fmla="*/ 371035 h 605451"/>
              <a:gd name="connsiteX22" fmla="*/ 420148 w 432307"/>
              <a:gd name="connsiteY22" fmla="*/ 377101 h 605451"/>
              <a:gd name="connsiteX23" fmla="*/ 414077 w 432307"/>
              <a:gd name="connsiteY23" fmla="*/ 375464 h 605451"/>
              <a:gd name="connsiteX24" fmla="*/ 384107 w 432307"/>
              <a:gd name="connsiteY24" fmla="*/ 358133 h 605451"/>
              <a:gd name="connsiteX25" fmla="*/ 379578 w 432307"/>
              <a:gd name="connsiteY25" fmla="*/ 341573 h 605451"/>
              <a:gd name="connsiteX26" fmla="*/ 396249 w 432307"/>
              <a:gd name="connsiteY26" fmla="*/ 337144 h 605451"/>
              <a:gd name="connsiteX27" fmla="*/ 36058 w 432307"/>
              <a:gd name="connsiteY27" fmla="*/ 337144 h 605451"/>
              <a:gd name="connsiteX28" fmla="*/ 52729 w 432307"/>
              <a:gd name="connsiteY28" fmla="*/ 341573 h 605451"/>
              <a:gd name="connsiteX29" fmla="*/ 48200 w 432307"/>
              <a:gd name="connsiteY29" fmla="*/ 358133 h 605451"/>
              <a:gd name="connsiteX30" fmla="*/ 18230 w 432307"/>
              <a:gd name="connsiteY30" fmla="*/ 375464 h 605451"/>
              <a:gd name="connsiteX31" fmla="*/ 12159 w 432307"/>
              <a:gd name="connsiteY31" fmla="*/ 377101 h 605451"/>
              <a:gd name="connsiteX32" fmla="*/ 1656 w 432307"/>
              <a:gd name="connsiteY32" fmla="*/ 371035 h 605451"/>
              <a:gd name="connsiteX33" fmla="*/ 6088 w 432307"/>
              <a:gd name="connsiteY33" fmla="*/ 354378 h 605451"/>
              <a:gd name="connsiteX34" fmla="*/ 18230 w 432307"/>
              <a:gd name="connsiteY34" fmla="*/ 119232 h 605451"/>
              <a:gd name="connsiteX35" fmla="*/ 48200 w 432307"/>
              <a:gd name="connsiteY35" fmla="*/ 136535 h 605451"/>
              <a:gd name="connsiteX36" fmla="*/ 52729 w 432307"/>
              <a:gd name="connsiteY36" fmla="*/ 153069 h 605451"/>
              <a:gd name="connsiteX37" fmla="*/ 42129 w 432307"/>
              <a:gd name="connsiteY37" fmla="*/ 159125 h 605451"/>
              <a:gd name="connsiteX38" fmla="*/ 36058 w 432307"/>
              <a:gd name="connsiteY38" fmla="*/ 157491 h 605451"/>
              <a:gd name="connsiteX39" fmla="*/ 6088 w 432307"/>
              <a:gd name="connsiteY39" fmla="*/ 140188 h 605451"/>
              <a:gd name="connsiteX40" fmla="*/ 1656 w 432307"/>
              <a:gd name="connsiteY40" fmla="*/ 123654 h 605451"/>
              <a:gd name="connsiteX41" fmla="*/ 18230 w 432307"/>
              <a:gd name="connsiteY41" fmla="*/ 119232 h 605451"/>
              <a:gd name="connsiteX42" fmla="*/ 414077 w 432307"/>
              <a:gd name="connsiteY42" fmla="*/ 119232 h 605451"/>
              <a:gd name="connsiteX43" fmla="*/ 430651 w 432307"/>
              <a:gd name="connsiteY43" fmla="*/ 123654 h 605451"/>
              <a:gd name="connsiteX44" fmla="*/ 426219 w 432307"/>
              <a:gd name="connsiteY44" fmla="*/ 140188 h 605451"/>
              <a:gd name="connsiteX45" fmla="*/ 396249 w 432307"/>
              <a:gd name="connsiteY45" fmla="*/ 157491 h 605451"/>
              <a:gd name="connsiteX46" fmla="*/ 390178 w 432307"/>
              <a:gd name="connsiteY46" fmla="*/ 159125 h 605451"/>
              <a:gd name="connsiteX47" fmla="*/ 379578 w 432307"/>
              <a:gd name="connsiteY47" fmla="*/ 153069 h 605451"/>
              <a:gd name="connsiteX48" fmla="*/ 384107 w 432307"/>
              <a:gd name="connsiteY48" fmla="*/ 136535 h 605451"/>
              <a:gd name="connsiteX49" fmla="*/ 216153 w 432307"/>
              <a:gd name="connsiteY49" fmla="*/ 94416 h 605451"/>
              <a:gd name="connsiteX50" fmla="*/ 372067 w 432307"/>
              <a:gd name="connsiteY50" fmla="*/ 250212 h 605451"/>
              <a:gd name="connsiteX51" fmla="*/ 335376 w 432307"/>
              <a:gd name="connsiteY51" fmla="*/ 361866 h 605451"/>
              <a:gd name="connsiteX52" fmla="*/ 301285 w 432307"/>
              <a:gd name="connsiteY52" fmla="*/ 462269 h 605451"/>
              <a:gd name="connsiteX53" fmla="*/ 286935 w 432307"/>
              <a:gd name="connsiteY53" fmla="*/ 476598 h 605451"/>
              <a:gd name="connsiteX54" fmla="*/ 284046 w 432307"/>
              <a:gd name="connsiteY54" fmla="*/ 476598 h 605451"/>
              <a:gd name="connsiteX55" fmla="*/ 148163 w 432307"/>
              <a:gd name="connsiteY55" fmla="*/ 476598 h 605451"/>
              <a:gd name="connsiteX56" fmla="*/ 145371 w 432307"/>
              <a:gd name="connsiteY56" fmla="*/ 476598 h 605451"/>
              <a:gd name="connsiteX57" fmla="*/ 131021 w 432307"/>
              <a:gd name="connsiteY57" fmla="*/ 462269 h 605451"/>
              <a:gd name="connsiteX58" fmla="*/ 97316 w 432307"/>
              <a:gd name="connsiteY58" fmla="*/ 363501 h 605451"/>
              <a:gd name="connsiteX59" fmla="*/ 60239 w 432307"/>
              <a:gd name="connsiteY59" fmla="*/ 250212 h 605451"/>
              <a:gd name="connsiteX60" fmla="*/ 216153 w 432307"/>
              <a:gd name="connsiteY60" fmla="*/ 94416 h 605451"/>
              <a:gd name="connsiteX61" fmla="*/ 216154 w 432307"/>
              <a:gd name="connsiteY61" fmla="*/ 0 h 605451"/>
              <a:gd name="connsiteX62" fmla="*/ 228256 w 432307"/>
              <a:gd name="connsiteY62" fmla="*/ 12117 h 605451"/>
              <a:gd name="connsiteX63" fmla="*/ 228256 w 432307"/>
              <a:gd name="connsiteY63" fmla="*/ 46735 h 605451"/>
              <a:gd name="connsiteX64" fmla="*/ 216154 w 432307"/>
              <a:gd name="connsiteY64" fmla="*/ 58852 h 605451"/>
              <a:gd name="connsiteX65" fmla="*/ 204052 w 432307"/>
              <a:gd name="connsiteY65" fmla="*/ 46735 h 605451"/>
              <a:gd name="connsiteX66" fmla="*/ 204052 w 432307"/>
              <a:gd name="connsiteY66" fmla="*/ 12117 h 605451"/>
              <a:gd name="connsiteX67" fmla="*/ 216154 w 432307"/>
              <a:gd name="connsiteY67" fmla="*/ 0 h 605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432307" h="605451">
                <a:moveTo>
                  <a:pt x="154403" y="499109"/>
                </a:moveTo>
                <a:lnTo>
                  <a:pt x="277904" y="499109"/>
                </a:lnTo>
                <a:cubicBezTo>
                  <a:pt x="283395" y="501513"/>
                  <a:pt x="287248" y="507089"/>
                  <a:pt x="287248" y="513435"/>
                </a:cubicBezTo>
                <a:cubicBezTo>
                  <a:pt x="287248" y="519877"/>
                  <a:pt x="283395" y="525358"/>
                  <a:pt x="277904" y="527762"/>
                </a:cubicBezTo>
                <a:cubicBezTo>
                  <a:pt x="283395" y="530262"/>
                  <a:pt x="287248" y="535742"/>
                  <a:pt x="287248" y="542184"/>
                </a:cubicBezTo>
                <a:cubicBezTo>
                  <a:pt x="287248" y="548530"/>
                  <a:pt x="283395" y="554011"/>
                  <a:pt x="277904" y="556511"/>
                </a:cubicBezTo>
                <a:cubicBezTo>
                  <a:pt x="283395" y="558914"/>
                  <a:pt x="287248" y="564395"/>
                  <a:pt x="287248" y="570837"/>
                </a:cubicBezTo>
                <a:cubicBezTo>
                  <a:pt x="287248" y="579491"/>
                  <a:pt x="280216" y="586606"/>
                  <a:pt x="271449" y="586606"/>
                </a:cubicBezTo>
                <a:lnTo>
                  <a:pt x="268078" y="586606"/>
                </a:lnTo>
                <a:cubicBezTo>
                  <a:pt x="263165" y="597663"/>
                  <a:pt x="251990" y="605451"/>
                  <a:pt x="239081" y="605451"/>
                </a:cubicBezTo>
                <a:lnTo>
                  <a:pt x="193226" y="605451"/>
                </a:lnTo>
                <a:cubicBezTo>
                  <a:pt x="180221" y="605451"/>
                  <a:pt x="169143" y="597663"/>
                  <a:pt x="164229" y="586606"/>
                </a:cubicBezTo>
                <a:lnTo>
                  <a:pt x="160761" y="586606"/>
                </a:lnTo>
                <a:cubicBezTo>
                  <a:pt x="152091" y="586606"/>
                  <a:pt x="145059" y="579491"/>
                  <a:pt x="145059" y="570837"/>
                </a:cubicBezTo>
                <a:cubicBezTo>
                  <a:pt x="145059" y="564395"/>
                  <a:pt x="148912" y="558914"/>
                  <a:pt x="154403" y="556511"/>
                </a:cubicBezTo>
                <a:cubicBezTo>
                  <a:pt x="148912" y="554011"/>
                  <a:pt x="145059" y="548530"/>
                  <a:pt x="145059" y="542184"/>
                </a:cubicBezTo>
                <a:cubicBezTo>
                  <a:pt x="145059" y="535742"/>
                  <a:pt x="148912" y="530262"/>
                  <a:pt x="154403" y="527762"/>
                </a:cubicBezTo>
                <a:cubicBezTo>
                  <a:pt x="148912" y="525358"/>
                  <a:pt x="145059" y="519877"/>
                  <a:pt x="145059" y="513435"/>
                </a:cubicBezTo>
                <a:cubicBezTo>
                  <a:pt x="145059" y="507089"/>
                  <a:pt x="148912" y="501513"/>
                  <a:pt x="154403" y="499109"/>
                </a:cubicBezTo>
                <a:close/>
                <a:moveTo>
                  <a:pt x="396249" y="337144"/>
                </a:moveTo>
                <a:lnTo>
                  <a:pt x="426219" y="354378"/>
                </a:lnTo>
                <a:cubicBezTo>
                  <a:pt x="432000" y="357748"/>
                  <a:pt x="434024" y="365258"/>
                  <a:pt x="430651" y="371035"/>
                </a:cubicBezTo>
                <a:cubicBezTo>
                  <a:pt x="428435" y="374886"/>
                  <a:pt x="424291" y="377101"/>
                  <a:pt x="420148" y="377101"/>
                </a:cubicBezTo>
                <a:cubicBezTo>
                  <a:pt x="418028" y="377101"/>
                  <a:pt x="416004" y="376620"/>
                  <a:pt x="414077" y="375464"/>
                </a:cubicBezTo>
                <a:lnTo>
                  <a:pt x="384107" y="358133"/>
                </a:lnTo>
                <a:cubicBezTo>
                  <a:pt x="378229" y="354860"/>
                  <a:pt x="376302" y="347350"/>
                  <a:pt x="379578" y="341573"/>
                </a:cubicBezTo>
                <a:cubicBezTo>
                  <a:pt x="382951" y="335796"/>
                  <a:pt x="390371" y="333774"/>
                  <a:pt x="396249" y="337144"/>
                </a:cubicBezTo>
                <a:close/>
                <a:moveTo>
                  <a:pt x="36058" y="337144"/>
                </a:moveTo>
                <a:cubicBezTo>
                  <a:pt x="41839" y="333774"/>
                  <a:pt x="49356" y="335796"/>
                  <a:pt x="52729" y="341573"/>
                </a:cubicBezTo>
                <a:cubicBezTo>
                  <a:pt x="56005" y="347350"/>
                  <a:pt x="54078" y="354860"/>
                  <a:pt x="48200" y="358133"/>
                </a:cubicBezTo>
                <a:lnTo>
                  <a:pt x="18230" y="375464"/>
                </a:lnTo>
                <a:cubicBezTo>
                  <a:pt x="16303" y="376620"/>
                  <a:pt x="14183" y="377101"/>
                  <a:pt x="12159" y="377101"/>
                </a:cubicBezTo>
                <a:cubicBezTo>
                  <a:pt x="7919" y="377101"/>
                  <a:pt x="3872" y="374886"/>
                  <a:pt x="1656" y="371035"/>
                </a:cubicBezTo>
                <a:cubicBezTo>
                  <a:pt x="-1717" y="365258"/>
                  <a:pt x="210" y="357748"/>
                  <a:pt x="6088" y="354378"/>
                </a:cubicBezTo>
                <a:close/>
                <a:moveTo>
                  <a:pt x="18230" y="119232"/>
                </a:moveTo>
                <a:lnTo>
                  <a:pt x="48200" y="136535"/>
                </a:lnTo>
                <a:cubicBezTo>
                  <a:pt x="54078" y="139804"/>
                  <a:pt x="56005" y="147301"/>
                  <a:pt x="52729" y="153069"/>
                </a:cubicBezTo>
                <a:cubicBezTo>
                  <a:pt x="50416" y="156914"/>
                  <a:pt x="46369" y="159125"/>
                  <a:pt x="42129" y="159125"/>
                </a:cubicBezTo>
                <a:cubicBezTo>
                  <a:pt x="40105" y="159125"/>
                  <a:pt x="37985" y="158644"/>
                  <a:pt x="36058" y="157491"/>
                </a:cubicBezTo>
                <a:lnTo>
                  <a:pt x="6088" y="140188"/>
                </a:lnTo>
                <a:cubicBezTo>
                  <a:pt x="210" y="136920"/>
                  <a:pt x="-1717" y="129422"/>
                  <a:pt x="1656" y="123654"/>
                </a:cubicBezTo>
                <a:cubicBezTo>
                  <a:pt x="4932" y="117887"/>
                  <a:pt x="12448" y="115868"/>
                  <a:pt x="18230" y="119232"/>
                </a:cubicBezTo>
                <a:close/>
                <a:moveTo>
                  <a:pt x="414077" y="119232"/>
                </a:moveTo>
                <a:cubicBezTo>
                  <a:pt x="419859" y="115868"/>
                  <a:pt x="427279" y="117887"/>
                  <a:pt x="430651" y="123654"/>
                </a:cubicBezTo>
                <a:cubicBezTo>
                  <a:pt x="434024" y="129422"/>
                  <a:pt x="432097" y="136920"/>
                  <a:pt x="426219" y="140188"/>
                </a:cubicBezTo>
                <a:lnTo>
                  <a:pt x="396249" y="157491"/>
                </a:lnTo>
                <a:cubicBezTo>
                  <a:pt x="394322" y="158644"/>
                  <a:pt x="392202" y="159125"/>
                  <a:pt x="390178" y="159125"/>
                </a:cubicBezTo>
                <a:cubicBezTo>
                  <a:pt x="385938" y="159125"/>
                  <a:pt x="381891" y="156914"/>
                  <a:pt x="379578" y="153069"/>
                </a:cubicBezTo>
                <a:cubicBezTo>
                  <a:pt x="376302" y="147301"/>
                  <a:pt x="378229" y="139804"/>
                  <a:pt x="384107" y="136535"/>
                </a:cubicBezTo>
                <a:close/>
                <a:moveTo>
                  <a:pt x="216153" y="94416"/>
                </a:moveTo>
                <a:cubicBezTo>
                  <a:pt x="302151" y="94416"/>
                  <a:pt x="372067" y="164332"/>
                  <a:pt x="372067" y="250212"/>
                </a:cubicBezTo>
                <a:cubicBezTo>
                  <a:pt x="372067" y="288777"/>
                  <a:pt x="353384" y="325899"/>
                  <a:pt x="335376" y="361866"/>
                </a:cubicBezTo>
                <a:cubicBezTo>
                  <a:pt x="317849" y="396680"/>
                  <a:pt x="301285" y="429667"/>
                  <a:pt x="301285" y="462269"/>
                </a:cubicBezTo>
                <a:cubicBezTo>
                  <a:pt x="301285" y="470155"/>
                  <a:pt x="294832" y="476598"/>
                  <a:pt x="286935" y="476598"/>
                </a:cubicBezTo>
                <a:lnTo>
                  <a:pt x="284046" y="476598"/>
                </a:lnTo>
                <a:lnTo>
                  <a:pt x="148163" y="476598"/>
                </a:lnTo>
                <a:lnTo>
                  <a:pt x="145371" y="476598"/>
                </a:lnTo>
                <a:cubicBezTo>
                  <a:pt x="137377" y="476598"/>
                  <a:pt x="131021" y="470155"/>
                  <a:pt x="131021" y="462269"/>
                </a:cubicBezTo>
                <a:cubicBezTo>
                  <a:pt x="131021" y="431013"/>
                  <a:pt x="114650" y="398219"/>
                  <a:pt x="97316" y="363501"/>
                </a:cubicBezTo>
                <a:cubicBezTo>
                  <a:pt x="79018" y="326860"/>
                  <a:pt x="60239" y="289065"/>
                  <a:pt x="60239" y="250212"/>
                </a:cubicBezTo>
                <a:cubicBezTo>
                  <a:pt x="60239" y="164332"/>
                  <a:pt x="130155" y="94416"/>
                  <a:pt x="216153" y="94416"/>
                </a:cubicBezTo>
                <a:close/>
                <a:moveTo>
                  <a:pt x="216154" y="0"/>
                </a:moveTo>
                <a:cubicBezTo>
                  <a:pt x="222877" y="0"/>
                  <a:pt x="228256" y="5385"/>
                  <a:pt x="228256" y="12117"/>
                </a:cubicBezTo>
                <a:lnTo>
                  <a:pt x="228256" y="46735"/>
                </a:lnTo>
                <a:cubicBezTo>
                  <a:pt x="228256" y="53371"/>
                  <a:pt x="222877" y="58852"/>
                  <a:pt x="216154" y="58852"/>
                </a:cubicBezTo>
                <a:cubicBezTo>
                  <a:pt x="209431" y="58852"/>
                  <a:pt x="204052" y="53371"/>
                  <a:pt x="204052" y="46735"/>
                </a:cubicBezTo>
                <a:lnTo>
                  <a:pt x="204052" y="12117"/>
                </a:lnTo>
                <a:cubicBezTo>
                  <a:pt x="204052" y="5385"/>
                  <a:pt x="209431" y="0"/>
                  <a:pt x="216154" y="0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77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C7A17A6-9442-4FE6-9EA2-C77360D1BC54}"/>
              </a:ext>
            </a:extLst>
          </p:cNvPr>
          <p:cNvSpPr/>
          <p:nvPr/>
        </p:nvSpPr>
        <p:spPr>
          <a:xfrm>
            <a:off x="4077854" y="1776269"/>
            <a:ext cx="3953164" cy="3953164"/>
          </a:xfrm>
          <a:prstGeom prst="ellipse">
            <a:avLst/>
          </a:prstGeom>
          <a:noFill/>
          <a:ln w="6350">
            <a:solidFill>
              <a:schemeClr val="accent1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CBE2FF9A-1526-4146-98D9-F02D3B79767F}"/>
              </a:ext>
            </a:extLst>
          </p:cNvPr>
          <p:cNvGrpSpPr/>
          <p:nvPr/>
        </p:nvGrpSpPr>
        <p:grpSpPr>
          <a:xfrm>
            <a:off x="4045878" y="4570921"/>
            <a:ext cx="909298" cy="909300"/>
            <a:chOff x="4108489" y="4557133"/>
            <a:chExt cx="936874" cy="936876"/>
          </a:xfrm>
        </p:grpSpPr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DDA9CEF1-512C-4ECA-A6E4-29C390A160D1}"/>
                </a:ext>
              </a:extLst>
            </p:cNvPr>
            <p:cNvGrpSpPr/>
            <p:nvPr/>
          </p:nvGrpSpPr>
          <p:grpSpPr>
            <a:xfrm>
              <a:off x="4108489" y="4557133"/>
              <a:ext cx="936874" cy="936876"/>
              <a:chOff x="1133019" y="2416926"/>
              <a:chExt cx="1613394" cy="1613396"/>
            </a:xfrm>
          </p:grpSpPr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2D88CD0B-EF7C-47E8-B168-AF720EB59463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51" name="组合 50">
                <a:extLst>
                  <a:ext uri="{FF2B5EF4-FFF2-40B4-BE49-F238E27FC236}">
                    <a16:creationId xmlns:a16="http://schemas.microsoft.com/office/drawing/2014/main" id="{1D294DD0-2622-4B72-A32A-0315D080A0F8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52" name="弧形 51">
                  <a:extLst>
                    <a:ext uri="{FF2B5EF4-FFF2-40B4-BE49-F238E27FC236}">
                      <a16:creationId xmlns:a16="http://schemas.microsoft.com/office/drawing/2014/main" id="{C9B317F0-6C75-4F75-8C3D-428E9D866AB9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53" name="弧形 52">
                  <a:extLst>
                    <a:ext uri="{FF2B5EF4-FFF2-40B4-BE49-F238E27FC236}">
                      <a16:creationId xmlns:a16="http://schemas.microsoft.com/office/drawing/2014/main" id="{00A53F26-93F4-4303-AFEB-E4896CD63EDB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B4B5FADE-C457-498B-8E82-07CD514D0FEA}"/>
                </a:ext>
              </a:extLst>
            </p:cNvPr>
            <p:cNvSpPr/>
            <p:nvPr/>
          </p:nvSpPr>
          <p:spPr>
            <a:xfrm>
              <a:off x="4225965" y="4674610"/>
              <a:ext cx="701923" cy="70192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sz="2400" dirty="0">
                <a:latin typeface="+mj-ea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99128092-42D7-4C6C-901B-A40565F09EE8}"/>
              </a:ext>
            </a:extLst>
          </p:cNvPr>
          <p:cNvGrpSpPr/>
          <p:nvPr/>
        </p:nvGrpSpPr>
        <p:grpSpPr>
          <a:xfrm>
            <a:off x="4039240" y="2122996"/>
            <a:ext cx="909298" cy="909300"/>
            <a:chOff x="4101851" y="2109208"/>
            <a:chExt cx="936874" cy="936876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71F0634F-C172-429D-AFE7-7B164074A1D4}"/>
                </a:ext>
              </a:extLst>
            </p:cNvPr>
            <p:cNvGrpSpPr/>
            <p:nvPr/>
          </p:nvGrpSpPr>
          <p:grpSpPr>
            <a:xfrm>
              <a:off x="4101851" y="2109208"/>
              <a:ext cx="936874" cy="936876"/>
              <a:chOff x="1133019" y="2416926"/>
              <a:chExt cx="1613394" cy="1613396"/>
            </a:xfrm>
          </p:grpSpPr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68F97D23-1960-40DF-A5C4-0A52C2872865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31" name="组合 30">
                <a:extLst>
                  <a:ext uri="{FF2B5EF4-FFF2-40B4-BE49-F238E27FC236}">
                    <a16:creationId xmlns:a16="http://schemas.microsoft.com/office/drawing/2014/main" id="{452EB333-AF62-47BA-A6BB-B04A14FA540B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50AF30F4-FDF1-421B-A94A-F7B5A46A03E6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33" name="弧形 32">
                  <a:extLst>
                    <a:ext uri="{FF2B5EF4-FFF2-40B4-BE49-F238E27FC236}">
                      <a16:creationId xmlns:a16="http://schemas.microsoft.com/office/drawing/2014/main" id="{44BEED8B-226B-476A-9385-3AD7B5C61111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9DFFD89F-FDF9-4430-98DE-B6DC97777E86}"/>
                </a:ext>
              </a:extLst>
            </p:cNvPr>
            <p:cNvSpPr/>
            <p:nvPr/>
          </p:nvSpPr>
          <p:spPr>
            <a:xfrm>
              <a:off x="4219327" y="2226685"/>
              <a:ext cx="701923" cy="70192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latin typeface="+mj-ea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id="{409DD426-36F3-4006-A325-25EEA95E79BD}"/>
              </a:ext>
            </a:extLst>
          </p:cNvPr>
          <p:cNvGrpSpPr/>
          <p:nvPr/>
        </p:nvGrpSpPr>
        <p:grpSpPr>
          <a:xfrm>
            <a:off x="7156093" y="2122996"/>
            <a:ext cx="909298" cy="909300"/>
            <a:chOff x="7140326" y="2109208"/>
            <a:chExt cx="936874" cy="936876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238A5527-75C1-466B-845C-38EF3FBDB1E2}"/>
                </a:ext>
              </a:extLst>
            </p:cNvPr>
            <p:cNvGrpSpPr/>
            <p:nvPr/>
          </p:nvGrpSpPr>
          <p:grpSpPr>
            <a:xfrm>
              <a:off x="7140326" y="2109208"/>
              <a:ext cx="936874" cy="936876"/>
              <a:chOff x="1133019" y="2416926"/>
              <a:chExt cx="1613394" cy="1613396"/>
            </a:xfrm>
          </p:grpSpPr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ABD942AB-2533-47F4-BE62-720A3E2AEBDC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1D56030C-E8B0-4D68-8D5B-9414C1FCBD05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42" name="弧形 41">
                  <a:extLst>
                    <a:ext uri="{FF2B5EF4-FFF2-40B4-BE49-F238E27FC236}">
                      <a16:creationId xmlns:a16="http://schemas.microsoft.com/office/drawing/2014/main" id="{76384C55-6A07-4F5C-B7EA-CF272418DE97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43" name="弧形 42">
                  <a:extLst>
                    <a:ext uri="{FF2B5EF4-FFF2-40B4-BE49-F238E27FC236}">
                      <a16:creationId xmlns:a16="http://schemas.microsoft.com/office/drawing/2014/main" id="{90755D40-06BA-4FF3-88FB-94EB73B8A946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1568FB52-EEEE-4971-8596-CB0D326EABB4}"/>
                </a:ext>
              </a:extLst>
            </p:cNvPr>
            <p:cNvSpPr/>
            <p:nvPr/>
          </p:nvSpPr>
          <p:spPr>
            <a:xfrm>
              <a:off x="7257802" y="2226685"/>
              <a:ext cx="701923" cy="70192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sz="2400" dirty="0">
                <a:latin typeface="+mj-ea"/>
                <a:ea typeface="+mj-ea"/>
                <a:cs typeface="Arial" pitchFamily="34" charset="0"/>
              </a:endParaRPr>
            </a:p>
          </p:txBody>
        </p: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3A78EA53-1259-4DEC-A8E1-8E7FCFB58028}"/>
              </a:ext>
            </a:extLst>
          </p:cNvPr>
          <p:cNvGrpSpPr/>
          <p:nvPr/>
        </p:nvGrpSpPr>
        <p:grpSpPr>
          <a:xfrm>
            <a:off x="7156093" y="4570921"/>
            <a:ext cx="909298" cy="909300"/>
            <a:chOff x="7140326" y="4557133"/>
            <a:chExt cx="936874" cy="936876"/>
          </a:xfrm>
        </p:grpSpPr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8D4D904B-E6F3-43D9-82FA-5681A08F6234}"/>
                </a:ext>
              </a:extLst>
            </p:cNvPr>
            <p:cNvGrpSpPr/>
            <p:nvPr/>
          </p:nvGrpSpPr>
          <p:grpSpPr>
            <a:xfrm>
              <a:off x="7140326" y="4557133"/>
              <a:ext cx="936874" cy="936876"/>
              <a:chOff x="1133019" y="2416926"/>
              <a:chExt cx="1613394" cy="1613396"/>
            </a:xfrm>
          </p:grpSpPr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4AFDED97-10F1-4242-AF79-EA59C16B135F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487415B2-5943-4DE9-B1E7-241A3D80742A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47" name="弧形 46">
                  <a:extLst>
                    <a:ext uri="{FF2B5EF4-FFF2-40B4-BE49-F238E27FC236}">
                      <a16:creationId xmlns:a16="http://schemas.microsoft.com/office/drawing/2014/main" id="{1F3181D0-B414-4C7A-BB9C-F71D92C24698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48" name="弧形 47">
                  <a:extLst>
                    <a:ext uri="{FF2B5EF4-FFF2-40B4-BE49-F238E27FC236}">
                      <a16:creationId xmlns:a16="http://schemas.microsoft.com/office/drawing/2014/main" id="{94FA6FF4-6226-41C9-A749-379C7F4D3B96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12700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8EC35FE6-D779-4821-90A5-B83743B2AC07}"/>
                </a:ext>
              </a:extLst>
            </p:cNvPr>
            <p:cNvSpPr/>
            <p:nvPr/>
          </p:nvSpPr>
          <p:spPr>
            <a:xfrm>
              <a:off x="7257802" y="4674610"/>
              <a:ext cx="701923" cy="701922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sz="2400">
                <a:latin typeface="+mj-ea"/>
                <a:ea typeface="+mj-ea"/>
                <a:cs typeface="Arial" pitchFamily="34" charset="0"/>
              </a:endParaRPr>
            </a:p>
          </p:txBody>
        </p: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A16452F3-80D1-41DC-BDEB-3518854624E6}"/>
              </a:ext>
            </a:extLst>
          </p:cNvPr>
          <p:cNvSpPr txBox="1"/>
          <p:nvPr/>
        </p:nvSpPr>
        <p:spPr>
          <a:xfrm>
            <a:off x="612131" y="434389"/>
            <a:ext cx="29184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免费推广方式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AF61D10-9C04-4A6D-A1D0-844955322FD7}"/>
              </a:ext>
            </a:extLst>
          </p:cNvPr>
          <p:cNvSpPr txBox="1"/>
          <p:nvPr/>
        </p:nvSpPr>
        <p:spPr>
          <a:xfrm>
            <a:off x="612130" y="899079"/>
            <a:ext cx="241682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Free promotion way</a:t>
            </a: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9732882-F0E5-4FF3-A5DF-9AAD08567DD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695325" y="2011629"/>
            <a:ext cx="200849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2400" dirty="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某信社群裂变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E22444E-E9D8-4B7F-8FE1-EC3D9DBC554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69925" y="2457853"/>
            <a:ext cx="3406775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pPr hangingPunct="0">
              <a:lnSpc>
                <a:spcPct val="120000"/>
              </a:lnSpc>
            </a:pPr>
            <a:r>
              <a:rPr lang="zh-CN" altLang="en-US" sz="1600"/>
              <a:t>分享福利活动，吸引用户进行转发</a:t>
            </a:r>
            <a:endParaRPr lang="en-US" altLang="zh-CN" sz="1600"/>
          </a:p>
          <a:p>
            <a:pPr hangingPunct="0">
              <a:lnSpc>
                <a:spcPct val="120000"/>
              </a:lnSpc>
            </a:pPr>
            <a:r>
              <a:rPr lang="zh-CN" altLang="en-US" sz="1600"/>
              <a:t>关于活动亮点的话术和活动海报</a:t>
            </a:r>
            <a:endParaRPr lang="zh-CN" altLang="en-US" sz="16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A078E30-C12B-49B0-8E15-13AD570EDCE1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69925" y="4422486"/>
            <a:ext cx="16754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2400" dirty="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某信朋友圈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F81DD555-7656-4AE8-A296-D249FABBB69A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69925" y="4886177"/>
            <a:ext cx="3292475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pPr hangingPunct="0">
              <a:lnSpc>
                <a:spcPct val="120000"/>
              </a:lnSpc>
            </a:pPr>
            <a:r>
              <a:rPr lang="zh-CN" altLang="en-US" sz="1600"/>
              <a:t>转发朋友圈每集赞</a:t>
            </a:r>
            <a:r>
              <a:rPr lang="en-US" altLang="zh-CN" sz="1600"/>
              <a:t>50</a:t>
            </a:r>
            <a:r>
              <a:rPr lang="zh-CN" altLang="en-US" sz="1600"/>
              <a:t>个兑换奖品</a:t>
            </a:r>
            <a:endParaRPr lang="en-US" altLang="zh-CN" sz="1600"/>
          </a:p>
          <a:p>
            <a:pPr hangingPunct="0">
              <a:lnSpc>
                <a:spcPct val="120000"/>
              </a:lnSpc>
            </a:pPr>
            <a:r>
              <a:rPr lang="zh-CN" altLang="en-US" sz="1600"/>
              <a:t>评论区每第</a:t>
            </a:r>
            <a:r>
              <a:rPr lang="en-US" altLang="zh-CN" sz="1600"/>
              <a:t>10</a:t>
            </a:r>
            <a:r>
              <a:rPr lang="zh-CN" altLang="en-US" sz="1600"/>
              <a:t>个评论用户领奖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01211AF5-28CD-41A6-BAD2-7C4EC61E7564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8381107" y="2011629"/>
            <a:ext cx="16754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240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资源置换</a:t>
            </a:r>
            <a:endParaRPr lang="zh-CN" altLang="en-US" sz="2400" dirty="0">
              <a:gradFill flip="none" rotWithShape="1">
                <a:gsLst>
                  <a:gs pos="46000">
                    <a:schemeClr val="accent1"/>
                  </a:gs>
                  <a:gs pos="19000">
                    <a:schemeClr val="accent2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DA35F6E-913E-47D3-B940-091D95559A3C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8391045" y="2457853"/>
            <a:ext cx="3291073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pPr hangingPunct="0">
              <a:lnSpc>
                <a:spcPct val="120000"/>
              </a:lnSpc>
            </a:pPr>
            <a:r>
              <a:rPr lang="zh-CN" altLang="en-US" sz="1600"/>
              <a:t>将自家的广告位如</a:t>
            </a:r>
            <a:r>
              <a:rPr lang="en-US" altLang="zh-CN" sz="1600"/>
              <a:t>PC</a:t>
            </a:r>
            <a:r>
              <a:rPr lang="zh-CN" altLang="en-US" sz="1600"/>
              <a:t>站内、公众号或者相关人力、物力进行置换</a:t>
            </a:r>
            <a:endParaRPr lang="zh-CN" altLang="en-US" sz="1600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1E0B55B-54D5-4471-BFEE-D99FA0EBED2A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8436443" y="4422486"/>
            <a:ext cx="167546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2400">
                <a:gradFill flip="none" rotWithShape="1">
                  <a:gsLst>
                    <a:gs pos="46000">
                      <a:schemeClr val="accent1"/>
                    </a:gs>
                    <a:gs pos="19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联合活动</a:t>
            </a:r>
            <a:endParaRPr lang="zh-CN" altLang="en-US" sz="2400" dirty="0">
              <a:gradFill flip="none" rotWithShape="1">
                <a:gsLst>
                  <a:gs pos="46000">
                    <a:schemeClr val="accent1"/>
                  </a:gs>
                  <a:gs pos="19000">
                    <a:schemeClr val="accent2"/>
                  </a:gs>
                </a:gsLst>
                <a:lin ang="5400000" scaled="0"/>
              </a:gradFill>
              <a:latin typeface="+mj-ea"/>
              <a:ea typeface="+mj-ea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6F8BA948-2285-4D77-AA40-369D6EFF08E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>
            <a:off x="8415194" y="4886177"/>
            <a:ext cx="3081481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pPr hangingPunct="0">
              <a:lnSpc>
                <a:spcPct val="120000"/>
              </a:lnSpc>
            </a:pPr>
            <a:r>
              <a:rPr lang="zh-CN" altLang="en-US" sz="1600"/>
              <a:t>例如和主播直播连线互动、短视频联合发布共同署名共享流量</a:t>
            </a:r>
          </a:p>
        </p:txBody>
      </p:sp>
      <p:sp>
        <p:nvSpPr>
          <p:cNvPr id="64" name="椭圆 63">
            <a:extLst>
              <a:ext uri="{FF2B5EF4-FFF2-40B4-BE49-F238E27FC236}">
                <a16:creationId xmlns:a16="http://schemas.microsoft.com/office/drawing/2014/main" id="{3535096B-A7DB-4964-96FC-83C1EC1B4570}"/>
              </a:ext>
            </a:extLst>
          </p:cNvPr>
          <p:cNvSpPr/>
          <p:nvPr>
            <p:custDataLst>
              <p:tags r:id="rId9"/>
            </p:custDataLst>
          </p:nvPr>
        </p:nvSpPr>
        <p:spPr>
          <a:xfrm>
            <a:off x="9877425" y="703576"/>
            <a:ext cx="436562" cy="436560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22000"/>
                </a:schemeClr>
              </a:gs>
              <a:gs pos="49000">
                <a:schemeClr val="accent1">
                  <a:alpha val="11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65" name="椭圆 64">
            <a:extLst>
              <a:ext uri="{FF2B5EF4-FFF2-40B4-BE49-F238E27FC236}">
                <a16:creationId xmlns:a16="http://schemas.microsoft.com/office/drawing/2014/main" id="{518D7D4A-E65B-4128-B52A-C73AA0B73889}"/>
              </a:ext>
            </a:extLst>
          </p:cNvPr>
          <p:cNvSpPr/>
          <p:nvPr>
            <p:custDataLst>
              <p:tags r:id="rId10"/>
            </p:custDataLst>
          </p:nvPr>
        </p:nvSpPr>
        <p:spPr>
          <a:xfrm>
            <a:off x="346187" y="6207024"/>
            <a:ext cx="1447692" cy="144769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49000">
                <a:schemeClr val="accent1">
                  <a:alpha val="2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grpSp>
        <p:nvGrpSpPr>
          <p:cNvPr id="66" name="组合 65">
            <a:extLst>
              <a:ext uri="{FF2B5EF4-FFF2-40B4-BE49-F238E27FC236}">
                <a16:creationId xmlns:a16="http://schemas.microsoft.com/office/drawing/2014/main" id="{C6F2B012-CB3C-41AF-A96C-9468BC0F86C2}"/>
              </a:ext>
            </a:extLst>
          </p:cNvPr>
          <p:cNvGrpSpPr/>
          <p:nvPr/>
        </p:nvGrpSpPr>
        <p:grpSpPr>
          <a:xfrm>
            <a:off x="4327559" y="2429620"/>
            <a:ext cx="343478" cy="319514"/>
            <a:chOff x="13413736" y="2711480"/>
            <a:chExt cx="440330" cy="409609"/>
          </a:xfrm>
        </p:grpSpPr>
        <p:sp>
          <p:nvSpPr>
            <p:cNvPr id="67" name="Freeform 26">
              <a:extLst>
                <a:ext uri="{FF2B5EF4-FFF2-40B4-BE49-F238E27FC236}">
                  <a16:creationId xmlns:a16="http://schemas.microsoft.com/office/drawing/2014/main" id="{6F26FDA8-DFAB-45A6-87E2-DCB2D6609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11756" y="2898294"/>
              <a:ext cx="242310" cy="222795"/>
            </a:xfrm>
            <a:custGeom>
              <a:avLst/>
              <a:gdLst>
                <a:gd name="T0" fmla="*/ 94 w 186"/>
                <a:gd name="T1" fmla="*/ 135 h 161"/>
                <a:gd name="T2" fmla="*/ 0 w 186"/>
                <a:gd name="T3" fmla="*/ 135 h 161"/>
                <a:gd name="T4" fmla="*/ 0 w 186"/>
                <a:gd name="T5" fmla="*/ 67 h 161"/>
                <a:gd name="T6" fmla="*/ 119 w 186"/>
                <a:gd name="T7" fmla="*/ 67 h 161"/>
                <a:gd name="T8" fmla="*/ 119 w 186"/>
                <a:gd name="T9" fmla="*/ 0 h 161"/>
                <a:gd name="T10" fmla="*/ 186 w 186"/>
                <a:gd name="T11" fmla="*/ 0 h 161"/>
                <a:gd name="T12" fmla="*/ 186 w 186"/>
                <a:gd name="T13" fmla="*/ 135 h 161"/>
                <a:gd name="T14" fmla="*/ 145 w 186"/>
                <a:gd name="T15" fmla="*/ 135 h 161"/>
                <a:gd name="T16" fmla="*/ 119 w 186"/>
                <a:gd name="T17" fmla="*/ 161 h 161"/>
                <a:gd name="T18" fmla="*/ 94 w 186"/>
                <a:gd name="T19" fmla="*/ 13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6" h="161">
                  <a:moveTo>
                    <a:pt x="94" y="135"/>
                  </a:moveTo>
                  <a:lnTo>
                    <a:pt x="0" y="135"/>
                  </a:lnTo>
                  <a:lnTo>
                    <a:pt x="0" y="67"/>
                  </a:lnTo>
                  <a:lnTo>
                    <a:pt x="119" y="67"/>
                  </a:lnTo>
                  <a:lnTo>
                    <a:pt x="119" y="0"/>
                  </a:lnTo>
                  <a:lnTo>
                    <a:pt x="186" y="0"/>
                  </a:lnTo>
                  <a:lnTo>
                    <a:pt x="186" y="135"/>
                  </a:lnTo>
                  <a:lnTo>
                    <a:pt x="145" y="135"/>
                  </a:lnTo>
                  <a:lnTo>
                    <a:pt x="119" y="161"/>
                  </a:lnTo>
                  <a:lnTo>
                    <a:pt x="94" y="135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7">
              <a:extLst>
                <a:ext uri="{FF2B5EF4-FFF2-40B4-BE49-F238E27FC236}">
                  <a16:creationId xmlns:a16="http://schemas.microsoft.com/office/drawing/2014/main" id="{3876730F-ED43-45E7-B4BE-ACFE17CEB5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413736" y="2711480"/>
              <a:ext cx="353044" cy="326581"/>
            </a:xfrm>
            <a:custGeom>
              <a:avLst/>
              <a:gdLst>
                <a:gd name="T0" fmla="*/ 0 w 271"/>
                <a:gd name="T1" fmla="*/ 0 h 236"/>
                <a:gd name="T2" fmla="*/ 271 w 271"/>
                <a:gd name="T3" fmla="*/ 0 h 236"/>
                <a:gd name="T4" fmla="*/ 271 w 271"/>
                <a:gd name="T5" fmla="*/ 202 h 236"/>
                <a:gd name="T6" fmla="*/ 111 w 271"/>
                <a:gd name="T7" fmla="*/ 202 h 236"/>
                <a:gd name="T8" fmla="*/ 77 w 271"/>
                <a:gd name="T9" fmla="*/ 236 h 236"/>
                <a:gd name="T10" fmla="*/ 43 w 271"/>
                <a:gd name="T11" fmla="*/ 202 h 236"/>
                <a:gd name="T12" fmla="*/ 0 w 271"/>
                <a:gd name="T13" fmla="*/ 202 h 236"/>
                <a:gd name="T14" fmla="*/ 0 w 271"/>
                <a:gd name="T15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1" h="236">
                  <a:moveTo>
                    <a:pt x="0" y="0"/>
                  </a:moveTo>
                  <a:lnTo>
                    <a:pt x="271" y="0"/>
                  </a:lnTo>
                  <a:lnTo>
                    <a:pt x="271" y="202"/>
                  </a:lnTo>
                  <a:lnTo>
                    <a:pt x="111" y="202"/>
                  </a:lnTo>
                  <a:lnTo>
                    <a:pt x="77" y="236"/>
                  </a:lnTo>
                  <a:lnTo>
                    <a:pt x="43" y="202"/>
                  </a:lnTo>
                  <a:lnTo>
                    <a:pt x="0" y="202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Line 28">
              <a:extLst>
                <a:ext uri="{FF2B5EF4-FFF2-40B4-BE49-F238E27FC236}">
                  <a16:creationId xmlns:a16="http://schemas.microsoft.com/office/drawing/2014/main" id="{B6EFF843-1326-4DFC-9301-DC00C0F9E0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80490" y="2851244"/>
              <a:ext cx="9120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Line 29">
              <a:extLst>
                <a:ext uri="{FF2B5EF4-FFF2-40B4-BE49-F238E27FC236}">
                  <a16:creationId xmlns:a16="http://schemas.microsoft.com/office/drawing/2014/main" id="{1F4E6805-A310-4EA0-8A03-478ED1FA92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656049" y="2851244"/>
              <a:ext cx="13027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Line 30">
              <a:extLst>
                <a:ext uri="{FF2B5EF4-FFF2-40B4-BE49-F238E27FC236}">
                  <a16:creationId xmlns:a16="http://schemas.microsoft.com/office/drawing/2014/main" id="{9DF841A9-89A2-4F90-9DCB-CE7B7B57EB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502325" y="2851244"/>
              <a:ext cx="11725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8CABF224-1F61-43C4-AA43-10CD033DDC4B}"/>
              </a:ext>
            </a:extLst>
          </p:cNvPr>
          <p:cNvGrpSpPr/>
          <p:nvPr/>
        </p:nvGrpSpPr>
        <p:grpSpPr>
          <a:xfrm>
            <a:off x="4310485" y="4832682"/>
            <a:ext cx="375574" cy="375574"/>
            <a:chOff x="3802063" y="6911975"/>
            <a:chExt cx="534987" cy="534988"/>
          </a:xfrm>
        </p:grpSpPr>
        <p:sp>
          <p:nvSpPr>
            <p:cNvPr id="78" name="Oval 7">
              <a:extLst>
                <a:ext uri="{FF2B5EF4-FFF2-40B4-BE49-F238E27FC236}">
                  <a16:creationId xmlns:a16="http://schemas.microsoft.com/office/drawing/2014/main" id="{71DBE780-7296-4912-833D-7AAF157660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02063" y="6911975"/>
              <a:ext cx="534987" cy="534988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Line 8">
              <a:extLst>
                <a:ext uri="{FF2B5EF4-FFF2-40B4-BE49-F238E27FC236}">
                  <a16:creationId xmlns:a16="http://schemas.microsoft.com/office/drawing/2014/main" id="{228D336A-7293-4C12-B10C-5A4434B23D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65600" y="6953250"/>
              <a:ext cx="0" cy="227013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Line 9">
              <a:extLst>
                <a:ext uri="{FF2B5EF4-FFF2-40B4-BE49-F238E27FC236}">
                  <a16:creationId xmlns:a16="http://schemas.microsoft.com/office/drawing/2014/main" id="{177AC004-2CF1-4652-B0EC-6B538ED8CD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0338" y="6945313"/>
              <a:ext cx="190500" cy="192088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Line 10">
              <a:extLst>
                <a:ext uri="{FF2B5EF4-FFF2-40B4-BE49-F238E27FC236}">
                  <a16:creationId xmlns:a16="http://schemas.microsoft.com/office/drawing/2014/main" id="{B06162DE-20EC-4398-AFEC-A886EDAE6A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3338" y="7088188"/>
              <a:ext cx="227012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Line 11">
              <a:extLst>
                <a:ext uri="{FF2B5EF4-FFF2-40B4-BE49-F238E27FC236}">
                  <a16:creationId xmlns:a16="http://schemas.microsoft.com/office/drawing/2014/main" id="{225643BC-508A-432D-91A8-3A2942676A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832225" y="7094538"/>
              <a:ext cx="187325" cy="188913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Line 12">
              <a:extLst>
                <a:ext uri="{FF2B5EF4-FFF2-40B4-BE49-F238E27FC236}">
                  <a16:creationId xmlns:a16="http://schemas.microsoft.com/office/drawing/2014/main" id="{FC106882-C9B9-4CDD-96A9-54224A9884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8275" y="7194550"/>
              <a:ext cx="0" cy="225425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Line 13">
              <a:extLst>
                <a:ext uri="{FF2B5EF4-FFF2-40B4-BE49-F238E27FC236}">
                  <a16:creationId xmlns:a16="http://schemas.microsoft.com/office/drawing/2014/main" id="{3FF8B7FC-03D6-4BF6-83DA-1C02BB2131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84625" y="7229475"/>
              <a:ext cx="188912" cy="187325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Line 14">
              <a:extLst>
                <a:ext uri="{FF2B5EF4-FFF2-40B4-BE49-F238E27FC236}">
                  <a16:creationId xmlns:a16="http://schemas.microsoft.com/office/drawing/2014/main" id="{2A17A297-55BE-4552-96EE-F2917585BB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70350" y="7275513"/>
              <a:ext cx="239712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Line 15">
              <a:extLst>
                <a:ext uri="{FF2B5EF4-FFF2-40B4-BE49-F238E27FC236}">
                  <a16:creationId xmlns:a16="http://schemas.microsoft.com/office/drawing/2014/main" id="{8BD64F49-D23C-42FA-9157-7414C050123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27500" y="7080250"/>
              <a:ext cx="187325" cy="19050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Oval 16">
              <a:extLst>
                <a:ext uri="{FF2B5EF4-FFF2-40B4-BE49-F238E27FC236}">
                  <a16:creationId xmlns:a16="http://schemas.microsoft.com/office/drawing/2014/main" id="{6D9B37E1-3C23-4A8F-BB1A-6135BFC27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8275" y="7088188"/>
              <a:ext cx="187325" cy="187325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95" name="组合 94">
            <a:extLst>
              <a:ext uri="{FF2B5EF4-FFF2-40B4-BE49-F238E27FC236}">
                <a16:creationId xmlns:a16="http://schemas.microsoft.com/office/drawing/2014/main" id="{950991E1-EBF8-43A6-B175-794303F23D7D}"/>
              </a:ext>
            </a:extLst>
          </p:cNvPr>
          <p:cNvGrpSpPr/>
          <p:nvPr/>
        </p:nvGrpSpPr>
        <p:grpSpPr>
          <a:xfrm>
            <a:off x="7454281" y="4898192"/>
            <a:ext cx="338430" cy="271542"/>
            <a:chOff x="6902451" y="7307263"/>
            <a:chExt cx="538163" cy="431800"/>
          </a:xfrm>
        </p:grpSpPr>
        <p:sp>
          <p:nvSpPr>
            <p:cNvPr id="93" name="Freeform 20">
              <a:extLst>
                <a:ext uri="{FF2B5EF4-FFF2-40B4-BE49-F238E27FC236}">
                  <a16:creationId xmlns:a16="http://schemas.microsoft.com/office/drawing/2014/main" id="{235FCE14-290C-4DE8-B100-0DAFB2491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2451" y="7307263"/>
              <a:ext cx="538163" cy="431800"/>
            </a:xfrm>
            <a:custGeom>
              <a:avLst/>
              <a:gdLst>
                <a:gd name="T0" fmla="*/ 0 w 140"/>
                <a:gd name="T1" fmla="*/ 7 h 112"/>
                <a:gd name="T2" fmla="*/ 7 w 140"/>
                <a:gd name="T3" fmla="*/ 0 h 112"/>
                <a:gd name="T4" fmla="*/ 105 w 140"/>
                <a:gd name="T5" fmla="*/ 0 h 112"/>
                <a:gd name="T6" fmla="*/ 112 w 140"/>
                <a:gd name="T7" fmla="*/ 7 h 112"/>
                <a:gd name="T8" fmla="*/ 112 w 140"/>
                <a:gd name="T9" fmla="*/ 38 h 112"/>
                <a:gd name="T10" fmla="*/ 140 w 140"/>
                <a:gd name="T11" fmla="*/ 17 h 112"/>
                <a:gd name="T12" fmla="*/ 140 w 140"/>
                <a:gd name="T13" fmla="*/ 98 h 112"/>
                <a:gd name="T14" fmla="*/ 112 w 140"/>
                <a:gd name="T15" fmla="*/ 77 h 112"/>
                <a:gd name="T16" fmla="*/ 112 w 140"/>
                <a:gd name="T17" fmla="*/ 105 h 112"/>
                <a:gd name="T18" fmla="*/ 105 w 140"/>
                <a:gd name="T19" fmla="*/ 112 h 112"/>
                <a:gd name="T20" fmla="*/ 7 w 140"/>
                <a:gd name="T21" fmla="*/ 112 h 112"/>
                <a:gd name="T22" fmla="*/ 0 w 140"/>
                <a:gd name="T23" fmla="*/ 105 h 112"/>
                <a:gd name="T24" fmla="*/ 0 w 140"/>
                <a:gd name="T25" fmla="*/ 7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40" h="112">
                  <a:moveTo>
                    <a:pt x="0" y="7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105" y="0"/>
                    <a:pt x="105" y="0"/>
                    <a:pt x="105" y="0"/>
                  </a:cubicBezTo>
                  <a:cubicBezTo>
                    <a:pt x="109" y="0"/>
                    <a:pt x="112" y="3"/>
                    <a:pt x="112" y="7"/>
                  </a:cubicBezTo>
                  <a:cubicBezTo>
                    <a:pt x="112" y="38"/>
                    <a:pt x="112" y="38"/>
                    <a:pt x="112" y="38"/>
                  </a:cubicBezTo>
                  <a:cubicBezTo>
                    <a:pt x="140" y="17"/>
                    <a:pt x="140" y="17"/>
                    <a:pt x="140" y="1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12" y="77"/>
                    <a:pt x="112" y="77"/>
                    <a:pt x="112" y="77"/>
                  </a:cubicBezTo>
                  <a:cubicBezTo>
                    <a:pt x="112" y="105"/>
                    <a:pt x="112" y="105"/>
                    <a:pt x="112" y="105"/>
                  </a:cubicBezTo>
                  <a:cubicBezTo>
                    <a:pt x="112" y="109"/>
                    <a:pt x="109" y="112"/>
                    <a:pt x="105" y="112"/>
                  </a:cubicBezTo>
                  <a:cubicBezTo>
                    <a:pt x="7" y="112"/>
                    <a:pt x="7" y="112"/>
                    <a:pt x="7" y="112"/>
                  </a:cubicBezTo>
                  <a:cubicBezTo>
                    <a:pt x="3" y="112"/>
                    <a:pt x="0" y="109"/>
                    <a:pt x="0" y="105"/>
                  </a:cubicBezTo>
                  <a:lnTo>
                    <a:pt x="0" y="7"/>
                  </a:lnTo>
                  <a:close/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Oval 21">
              <a:extLst>
                <a:ext uri="{FF2B5EF4-FFF2-40B4-BE49-F238E27FC236}">
                  <a16:creationId xmlns:a16="http://schemas.microsoft.com/office/drawing/2014/main" id="{12012CE2-1627-456D-9583-3DBA6ABC3D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0401" y="7415213"/>
              <a:ext cx="133350" cy="134938"/>
            </a:xfrm>
            <a:prstGeom prst="ellips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6984FC50-438D-4E49-854A-CF17633FC918}"/>
              </a:ext>
            </a:extLst>
          </p:cNvPr>
          <p:cNvGrpSpPr/>
          <p:nvPr/>
        </p:nvGrpSpPr>
        <p:grpSpPr>
          <a:xfrm>
            <a:off x="7448945" y="2431599"/>
            <a:ext cx="323594" cy="292094"/>
            <a:chOff x="8062913" y="7116763"/>
            <a:chExt cx="538163" cy="485775"/>
          </a:xfrm>
        </p:grpSpPr>
        <p:sp>
          <p:nvSpPr>
            <p:cNvPr id="100" name="Freeform 25">
              <a:extLst>
                <a:ext uri="{FF2B5EF4-FFF2-40B4-BE49-F238E27FC236}">
                  <a16:creationId xmlns:a16="http://schemas.microsoft.com/office/drawing/2014/main" id="{B391039B-B14B-47DD-9FBF-649598A1B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2913" y="7197725"/>
              <a:ext cx="538163" cy="404813"/>
            </a:xfrm>
            <a:custGeom>
              <a:avLst/>
              <a:gdLst>
                <a:gd name="T0" fmla="*/ 0 w 140"/>
                <a:gd name="T1" fmla="*/ 7 h 105"/>
                <a:gd name="T2" fmla="*/ 7 w 140"/>
                <a:gd name="T3" fmla="*/ 0 h 105"/>
                <a:gd name="T4" fmla="*/ 133 w 140"/>
                <a:gd name="T5" fmla="*/ 0 h 105"/>
                <a:gd name="T6" fmla="*/ 140 w 140"/>
                <a:gd name="T7" fmla="*/ 7 h 105"/>
                <a:gd name="T8" fmla="*/ 140 w 140"/>
                <a:gd name="T9" fmla="*/ 98 h 105"/>
                <a:gd name="T10" fmla="*/ 133 w 140"/>
                <a:gd name="T11" fmla="*/ 105 h 105"/>
                <a:gd name="T12" fmla="*/ 7 w 140"/>
                <a:gd name="T13" fmla="*/ 105 h 105"/>
                <a:gd name="T14" fmla="*/ 0 w 140"/>
                <a:gd name="T15" fmla="*/ 98 h 105"/>
                <a:gd name="T16" fmla="*/ 0 w 140"/>
                <a:gd name="T17" fmla="*/ 7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0" h="105">
                  <a:moveTo>
                    <a:pt x="0" y="7"/>
                  </a:moveTo>
                  <a:cubicBezTo>
                    <a:pt x="0" y="3"/>
                    <a:pt x="3" y="0"/>
                    <a:pt x="7" y="0"/>
                  </a:cubicBezTo>
                  <a:cubicBezTo>
                    <a:pt x="133" y="0"/>
                    <a:pt x="133" y="0"/>
                    <a:pt x="133" y="0"/>
                  </a:cubicBezTo>
                  <a:cubicBezTo>
                    <a:pt x="137" y="0"/>
                    <a:pt x="140" y="3"/>
                    <a:pt x="140" y="7"/>
                  </a:cubicBezTo>
                  <a:cubicBezTo>
                    <a:pt x="140" y="98"/>
                    <a:pt x="140" y="98"/>
                    <a:pt x="140" y="98"/>
                  </a:cubicBezTo>
                  <a:cubicBezTo>
                    <a:pt x="140" y="102"/>
                    <a:pt x="137" y="105"/>
                    <a:pt x="133" y="105"/>
                  </a:cubicBezTo>
                  <a:cubicBezTo>
                    <a:pt x="7" y="105"/>
                    <a:pt x="7" y="105"/>
                    <a:pt x="7" y="105"/>
                  </a:cubicBezTo>
                  <a:cubicBezTo>
                    <a:pt x="3" y="105"/>
                    <a:pt x="0" y="102"/>
                    <a:pt x="0" y="98"/>
                  </a:cubicBezTo>
                  <a:lnTo>
                    <a:pt x="0" y="7"/>
                  </a:lnTo>
                  <a:close/>
                </a:path>
              </a:pathLst>
            </a:custGeom>
            <a:noFill/>
            <a:ln w="9525" cap="flat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6">
              <a:extLst>
                <a:ext uri="{FF2B5EF4-FFF2-40B4-BE49-F238E27FC236}">
                  <a16:creationId xmlns:a16="http://schemas.microsoft.com/office/drawing/2014/main" id="{761E3521-A0E2-4C3C-8228-A0CA34228D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6113" y="7291388"/>
              <a:ext cx="134938" cy="68263"/>
            </a:xfrm>
            <a:custGeom>
              <a:avLst/>
              <a:gdLst>
                <a:gd name="T0" fmla="*/ 0 w 85"/>
                <a:gd name="T1" fmla="*/ 0 h 43"/>
                <a:gd name="T2" fmla="*/ 41 w 85"/>
                <a:gd name="T3" fmla="*/ 43 h 43"/>
                <a:gd name="T4" fmla="*/ 85 w 85"/>
                <a:gd name="T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5" h="43">
                  <a:moveTo>
                    <a:pt x="0" y="0"/>
                  </a:moveTo>
                  <a:lnTo>
                    <a:pt x="41" y="43"/>
                  </a:lnTo>
                  <a:lnTo>
                    <a:pt x="85" y="0"/>
                  </a:lnTo>
                </a:path>
              </a:pathLst>
            </a:cu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Line 27">
              <a:extLst>
                <a:ext uri="{FF2B5EF4-FFF2-40B4-BE49-F238E27FC236}">
                  <a16:creationId xmlns:a16="http://schemas.microsoft.com/office/drawing/2014/main" id="{179150E2-20BE-4325-9326-8013D03A81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1825" y="7370763"/>
              <a:ext cx="160338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Line 28">
              <a:extLst>
                <a:ext uri="{FF2B5EF4-FFF2-40B4-BE49-F238E27FC236}">
                  <a16:creationId xmlns:a16="http://schemas.microsoft.com/office/drawing/2014/main" id="{C7A898AE-1DB2-404B-90D8-CB2E459BFB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51825" y="7451725"/>
              <a:ext cx="160338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Line 29">
              <a:extLst>
                <a:ext uri="{FF2B5EF4-FFF2-40B4-BE49-F238E27FC236}">
                  <a16:creationId xmlns:a16="http://schemas.microsoft.com/office/drawing/2014/main" id="{E1F7BC01-BCDE-4A30-BA87-B431F278E4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31200" y="7370763"/>
              <a:ext cx="0" cy="134938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Line 30">
              <a:extLst>
                <a:ext uri="{FF2B5EF4-FFF2-40B4-BE49-F238E27FC236}">
                  <a16:creationId xmlns:a16="http://schemas.microsoft.com/office/drawing/2014/main" id="{5A3BA5A4-83D9-44CE-B291-F294480AE3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16888" y="7116763"/>
              <a:ext cx="430213" cy="0"/>
            </a:xfrm>
            <a:prstGeom prst="line">
              <a:avLst/>
            </a:prstGeom>
            <a:noFill/>
            <a:ln w="9525" cap="rnd">
              <a:solidFill>
                <a:schemeClr val="bg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08533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8BCEC442-F9CF-48E8-881F-701CC4AE22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/>
              <a:t>01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36B001-68D6-4598-BAF4-2481D61274D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88036" y="2871289"/>
            <a:ext cx="4789214" cy="1095941"/>
          </a:xfrm>
        </p:spPr>
        <p:txBody>
          <a:bodyPr/>
          <a:lstStyle/>
          <a:p>
            <a:r>
              <a:rPr lang="zh-CN" altLang="en-US"/>
              <a:t>活动定位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F1CBF0-FF20-4257-B7B2-048B7EE28B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9451" y="3858080"/>
            <a:ext cx="3492138" cy="258532"/>
          </a:xfrm>
        </p:spPr>
        <p:txBody>
          <a:bodyPr/>
          <a:lstStyle/>
          <a:p>
            <a:r>
              <a:rPr lang="en-US" altLang="zh-CN"/>
              <a:t>Activities positioning</a:t>
            </a:r>
          </a:p>
        </p:txBody>
      </p:sp>
    </p:spTree>
    <p:extLst>
      <p:ext uri="{BB962C8B-B14F-4D97-AF65-F5344CB8AC3E}">
        <p14:creationId xmlns:p14="http://schemas.microsoft.com/office/powerpoint/2010/main" val="3464538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4F4C5C3-1363-4FA8-A6C4-23DFFDD505FC}"/>
              </a:ext>
            </a:extLst>
          </p:cNvPr>
          <p:cNvSpPr txBox="1"/>
          <p:nvPr/>
        </p:nvSpPr>
        <p:spPr>
          <a:xfrm>
            <a:off x="612130" y="434389"/>
            <a:ext cx="41958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活动推广落地</a:t>
            </a:r>
            <a:r>
              <a:rPr lang="en-US" altLang="zh-CN" sz="3200" dirty="0">
                <a:latin typeface="+mj-ea"/>
                <a:ea typeface="+mj-ea"/>
              </a:rPr>
              <a:t>-</a:t>
            </a:r>
            <a:r>
              <a:rPr lang="zh-CN" altLang="en-US" sz="3200" dirty="0">
                <a:latin typeface="+mj-ea"/>
                <a:ea typeface="+mj-ea"/>
              </a:rPr>
              <a:t>甘特图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B12F0C-E5CD-4BFE-A502-9C3AF2FB6AA4}"/>
              </a:ext>
            </a:extLst>
          </p:cNvPr>
          <p:cNvSpPr txBox="1"/>
          <p:nvPr/>
        </p:nvSpPr>
        <p:spPr>
          <a:xfrm>
            <a:off x="612129" y="899079"/>
            <a:ext cx="366459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Activities to promote landing – Gantt chart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327A65E-493F-406F-ABB8-89FDFF63F4DA}"/>
              </a:ext>
            </a:extLst>
          </p:cNvPr>
          <p:cNvSpPr/>
          <p:nvPr/>
        </p:nvSpPr>
        <p:spPr>
          <a:xfrm>
            <a:off x="0" y="5770179"/>
            <a:ext cx="12192000" cy="1087820"/>
          </a:xfrm>
          <a:prstGeom prst="rect">
            <a:avLst/>
          </a:prstGeom>
          <a:gradFill>
            <a:gsLst>
              <a:gs pos="0">
                <a:schemeClr val="accent2"/>
              </a:gs>
              <a:gs pos="65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sz="2400" dirty="0">
              <a:latin typeface="+mj-ea"/>
              <a:ea typeface="+mj-ea"/>
            </a:endParaRPr>
          </a:p>
        </p:txBody>
      </p:sp>
      <p:graphicFrame>
        <p:nvGraphicFramePr>
          <p:cNvPr id="7" name="表格 44">
            <a:extLst>
              <a:ext uri="{FF2B5EF4-FFF2-40B4-BE49-F238E27FC236}">
                <a16:creationId xmlns:a16="http://schemas.microsoft.com/office/drawing/2014/main" id="{32F16B7E-1794-4FB6-9E19-7D09BD4037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680667"/>
              </p:ext>
            </p:extLst>
          </p:nvPr>
        </p:nvGraphicFramePr>
        <p:xfrm>
          <a:off x="695325" y="1938019"/>
          <a:ext cx="10801350" cy="4370705"/>
        </p:xfrm>
        <a:graphic>
          <a:graphicData uri="http://schemas.openxmlformats.org/drawingml/2006/table">
            <a:tbl>
              <a:tblPr firstRow="1" bandRow="1">
                <a:effectLst>
                  <a:outerShdw blurRad="342900" dist="165100" dir="5400000" sx="98000" sy="98000" algn="t" rotWithShape="0">
                    <a:schemeClr val="accent1">
                      <a:alpha val="10000"/>
                    </a:schemeClr>
                  </a:outerShdw>
                  <a:reflection blurRad="127000" stA="77000" endPos="15000" dir="5400000" sy="-100000" algn="bl" rotWithShape="0"/>
                </a:effectLst>
                <a:tableStyleId>{5C22544A-7EE6-4342-B048-85BDC9FD1C3A}</a:tableStyleId>
              </a:tblPr>
              <a:tblGrid>
                <a:gridCol w="1200150">
                  <a:extLst>
                    <a:ext uri="{9D8B030D-6E8A-4147-A177-3AD203B41FA5}">
                      <a16:colId xmlns:a16="http://schemas.microsoft.com/office/drawing/2014/main" val="3796325999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478729864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848373223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1692342612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913149814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528749330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470141993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3332695314"/>
                    </a:ext>
                  </a:extLst>
                </a:gridCol>
                <a:gridCol w="1200150">
                  <a:extLst>
                    <a:ext uri="{9D8B030D-6E8A-4147-A177-3AD203B41FA5}">
                      <a16:colId xmlns:a16="http://schemas.microsoft.com/office/drawing/2014/main" val="2122147112"/>
                    </a:ext>
                  </a:extLst>
                </a:gridCol>
              </a:tblGrid>
              <a:tr h="874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0" i="0" u="none" strike="noStrike" kern="1200" cap="none" spc="0" normalizeH="0" baseline="0" noProof="0">
                          <a:gradFill>
                            <a:gsLst>
                              <a:gs pos="50000">
                                <a:schemeClr val="accent1"/>
                              </a:gs>
                              <a:gs pos="14000">
                                <a:schemeClr val="accent2"/>
                              </a:gs>
                            </a:gsLst>
                            <a:lin ang="5400000" scaled="0"/>
                          </a:gradFill>
                          <a:uLnTx/>
                          <a:uFillTx/>
                          <a:latin typeface="+mj-ea"/>
                          <a:ea typeface="+mj-ea"/>
                          <a:cs typeface="Arial" pitchFamily="34" charset="0"/>
                          <a:sym typeface="Wingdings"/>
                        </a:rPr>
                        <a:t>项目</a:t>
                      </a:r>
                      <a:r>
                        <a:rPr kumimoji="0" lang="en-US" altLang="zh-CN" sz="2000" b="0" i="0" u="none" strike="noStrike" kern="1200" cap="none" spc="0" normalizeH="0" baseline="0" noProof="0">
                          <a:gradFill>
                            <a:gsLst>
                              <a:gs pos="50000">
                                <a:schemeClr val="accent1"/>
                              </a:gs>
                              <a:gs pos="14000">
                                <a:schemeClr val="accent2"/>
                              </a:gs>
                            </a:gsLst>
                            <a:lin ang="5400000" scaled="0"/>
                          </a:gradFill>
                          <a:uLnTx/>
                          <a:uFillTx/>
                          <a:latin typeface="+mj-ea"/>
                          <a:ea typeface="+mj-ea"/>
                          <a:cs typeface="Arial" pitchFamily="34" charset="0"/>
                          <a:sym typeface="Wingdings"/>
                        </a:rPr>
                        <a:t>1</a:t>
                      </a:r>
                      <a:endParaRPr kumimoji="0" lang="zh-CN" altLang="en-US" sz="2000" b="0" i="0" u="none" strike="noStrike" kern="1200" cap="none" spc="0" normalizeH="0" baseline="0" noProof="0">
                        <a:gradFill>
                          <a:gsLst>
                            <a:gs pos="50000">
                              <a:schemeClr val="accent1"/>
                            </a:gs>
                            <a:gs pos="14000">
                              <a:schemeClr val="accent2"/>
                            </a:gs>
                          </a:gsLst>
                          <a:lin ang="5400000" scaled="0"/>
                        </a:gradFill>
                        <a:uLnTx/>
                        <a:uFillTx/>
                        <a:latin typeface="+mj-ea"/>
                        <a:ea typeface="+mj-ea"/>
                        <a:cs typeface="Arial" pitchFamily="34" charset="0"/>
                        <a:sym typeface="Wingding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8515244"/>
                  </a:ext>
                </a:extLst>
              </a:tr>
              <a:tr h="874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0" i="0" u="none" strike="noStrike" kern="1200" cap="none" spc="0" normalizeH="0" baseline="0" noProof="0">
                          <a:gradFill>
                            <a:gsLst>
                              <a:gs pos="50000">
                                <a:schemeClr val="accent1"/>
                              </a:gs>
                              <a:gs pos="14000">
                                <a:schemeClr val="accent2"/>
                              </a:gs>
                            </a:gsLst>
                            <a:lin ang="5400000" scaled="0"/>
                          </a:gradFill>
                          <a:uLnTx/>
                          <a:uFillTx/>
                          <a:latin typeface="+mj-ea"/>
                          <a:ea typeface="+mj-ea"/>
                          <a:cs typeface="Arial" pitchFamily="34" charset="0"/>
                          <a:sym typeface="Wingdings"/>
                        </a:rPr>
                        <a:t>项目</a:t>
                      </a:r>
                      <a:r>
                        <a:rPr kumimoji="0" lang="en-US" altLang="zh-CN" sz="2000" b="0" i="0" u="none" strike="noStrike" kern="1200" cap="none" spc="0" normalizeH="0" baseline="0" noProof="0">
                          <a:gradFill>
                            <a:gsLst>
                              <a:gs pos="50000">
                                <a:schemeClr val="accent1"/>
                              </a:gs>
                              <a:gs pos="14000">
                                <a:schemeClr val="accent2"/>
                              </a:gs>
                            </a:gsLst>
                            <a:lin ang="5400000" scaled="0"/>
                          </a:gradFill>
                          <a:uLnTx/>
                          <a:uFillTx/>
                          <a:latin typeface="+mj-ea"/>
                          <a:ea typeface="+mj-ea"/>
                          <a:cs typeface="Arial" pitchFamily="34" charset="0"/>
                          <a:sym typeface="Wingdings"/>
                        </a:rPr>
                        <a:t>2</a:t>
                      </a:r>
                      <a:endParaRPr kumimoji="0" lang="zh-CN" altLang="en-US" sz="2000" b="0" i="0" u="none" strike="noStrike" kern="1200" cap="none" spc="0" normalizeH="0" baseline="0" noProof="0">
                        <a:gradFill>
                          <a:gsLst>
                            <a:gs pos="50000">
                              <a:schemeClr val="accent1"/>
                            </a:gs>
                            <a:gs pos="14000">
                              <a:schemeClr val="accent2"/>
                            </a:gs>
                          </a:gsLst>
                          <a:lin ang="5400000" scaled="0"/>
                        </a:gradFill>
                        <a:uLnTx/>
                        <a:uFillTx/>
                        <a:latin typeface="+mj-ea"/>
                        <a:ea typeface="+mj-ea"/>
                        <a:cs typeface="Arial" pitchFamily="34" charset="0"/>
                        <a:sym typeface="Wingding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340693"/>
                  </a:ext>
                </a:extLst>
              </a:tr>
              <a:tr h="874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0" i="0" u="none" strike="noStrike" kern="1200" cap="none" spc="0" normalizeH="0" baseline="0" noProof="0">
                          <a:gradFill>
                            <a:gsLst>
                              <a:gs pos="50000">
                                <a:schemeClr val="accent1"/>
                              </a:gs>
                              <a:gs pos="14000">
                                <a:schemeClr val="accent2"/>
                              </a:gs>
                            </a:gsLst>
                            <a:lin ang="5400000" scaled="0"/>
                          </a:gradFill>
                          <a:uLnTx/>
                          <a:uFillTx/>
                          <a:latin typeface="+mj-ea"/>
                          <a:ea typeface="+mj-ea"/>
                          <a:cs typeface="Arial" pitchFamily="34" charset="0"/>
                          <a:sym typeface="Wingdings"/>
                        </a:rPr>
                        <a:t>项目</a:t>
                      </a:r>
                      <a:r>
                        <a:rPr kumimoji="0" lang="en-US" altLang="zh-CN" sz="2000" b="0" i="0" u="none" strike="noStrike" kern="1200" cap="none" spc="0" normalizeH="0" baseline="0" noProof="0">
                          <a:gradFill>
                            <a:gsLst>
                              <a:gs pos="50000">
                                <a:schemeClr val="accent1"/>
                              </a:gs>
                              <a:gs pos="14000">
                                <a:schemeClr val="accent2"/>
                              </a:gs>
                            </a:gsLst>
                            <a:lin ang="5400000" scaled="0"/>
                          </a:gradFill>
                          <a:uLnTx/>
                          <a:uFillTx/>
                          <a:latin typeface="+mj-ea"/>
                          <a:ea typeface="+mj-ea"/>
                          <a:cs typeface="Arial" pitchFamily="34" charset="0"/>
                          <a:sym typeface="Wingdings"/>
                        </a:rPr>
                        <a:t>3</a:t>
                      </a:r>
                      <a:endParaRPr kumimoji="0" lang="zh-CN" altLang="en-US" sz="2000" b="0" i="0" u="none" strike="noStrike" kern="1200" cap="none" spc="0" normalizeH="0" baseline="0" noProof="0">
                        <a:gradFill>
                          <a:gsLst>
                            <a:gs pos="50000">
                              <a:schemeClr val="accent1"/>
                            </a:gs>
                            <a:gs pos="14000">
                              <a:schemeClr val="accent2"/>
                            </a:gs>
                          </a:gsLst>
                          <a:lin ang="5400000" scaled="0"/>
                        </a:gradFill>
                        <a:uLnTx/>
                        <a:uFillTx/>
                        <a:latin typeface="+mj-ea"/>
                        <a:ea typeface="+mj-ea"/>
                        <a:cs typeface="Arial" pitchFamily="34" charset="0"/>
                        <a:sym typeface="Wingding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6655108"/>
                  </a:ext>
                </a:extLst>
              </a:tr>
              <a:tr h="874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0" i="0" u="none" strike="noStrike" kern="1200" cap="none" spc="0" normalizeH="0" baseline="0" noProof="0">
                          <a:gradFill>
                            <a:gsLst>
                              <a:gs pos="50000">
                                <a:schemeClr val="accent1"/>
                              </a:gs>
                              <a:gs pos="14000">
                                <a:schemeClr val="accent2"/>
                              </a:gs>
                            </a:gsLst>
                            <a:lin ang="5400000" scaled="0"/>
                          </a:gradFill>
                          <a:uLnTx/>
                          <a:uFillTx/>
                          <a:latin typeface="+mj-ea"/>
                          <a:ea typeface="+mj-ea"/>
                          <a:cs typeface="Arial" pitchFamily="34" charset="0"/>
                          <a:sym typeface="Wingdings"/>
                        </a:rPr>
                        <a:t>项目</a:t>
                      </a:r>
                      <a:r>
                        <a:rPr kumimoji="0" lang="en-US" altLang="zh-CN" sz="2000" b="0" i="0" u="none" strike="noStrike" kern="1200" cap="none" spc="0" normalizeH="0" baseline="0" noProof="0">
                          <a:gradFill>
                            <a:gsLst>
                              <a:gs pos="50000">
                                <a:schemeClr val="accent1"/>
                              </a:gs>
                              <a:gs pos="14000">
                                <a:schemeClr val="accent2"/>
                              </a:gs>
                            </a:gsLst>
                            <a:lin ang="5400000" scaled="0"/>
                          </a:gradFill>
                          <a:uLnTx/>
                          <a:uFillTx/>
                          <a:latin typeface="+mj-ea"/>
                          <a:ea typeface="+mj-ea"/>
                          <a:cs typeface="Arial" pitchFamily="34" charset="0"/>
                          <a:sym typeface="Wingdings"/>
                        </a:rPr>
                        <a:t>4</a:t>
                      </a:r>
                      <a:endParaRPr kumimoji="0" lang="zh-CN" altLang="en-US" sz="2000" b="0" i="0" u="none" strike="noStrike" kern="1200" cap="none" spc="0" normalizeH="0" baseline="0" noProof="0">
                        <a:gradFill>
                          <a:gsLst>
                            <a:gs pos="50000">
                              <a:schemeClr val="accent1"/>
                            </a:gs>
                            <a:gs pos="14000">
                              <a:schemeClr val="accent2"/>
                            </a:gs>
                          </a:gsLst>
                          <a:lin ang="5400000" scaled="0"/>
                        </a:gradFill>
                        <a:uLnTx/>
                        <a:uFillTx/>
                        <a:latin typeface="+mj-ea"/>
                        <a:ea typeface="+mj-ea"/>
                        <a:cs typeface="Arial" pitchFamily="34" charset="0"/>
                        <a:sym typeface="Wingding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733701"/>
                  </a:ext>
                </a:extLst>
              </a:tr>
              <a:tr h="87414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zh-CN" altLang="en-US" sz="2000" b="0" i="0" u="none" strike="noStrike" kern="1200" cap="none" spc="0" normalizeH="0" baseline="0" noProof="0">
                          <a:gradFill>
                            <a:gsLst>
                              <a:gs pos="50000">
                                <a:schemeClr val="accent1"/>
                              </a:gs>
                              <a:gs pos="14000">
                                <a:schemeClr val="accent2"/>
                              </a:gs>
                            </a:gsLst>
                            <a:lin ang="5400000" scaled="0"/>
                          </a:gradFill>
                          <a:uLnTx/>
                          <a:uFillTx/>
                          <a:latin typeface="+mj-ea"/>
                          <a:ea typeface="+mj-ea"/>
                          <a:cs typeface="Arial" pitchFamily="34" charset="0"/>
                          <a:sym typeface="Wingdings"/>
                        </a:rPr>
                        <a:t>项目</a:t>
                      </a:r>
                      <a:r>
                        <a:rPr kumimoji="0" lang="en-US" altLang="zh-CN" sz="2000" b="0" i="0" u="none" strike="noStrike" kern="1200" cap="none" spc="0" normalizeH="0" baseline="0" noProof="0">
                          <a:gradFill>
                            <a:gsLst>
                              <a:gs pos="50000">
                                <a:schemeClr val="accent1"/>
                              </a:gs>
                              <a:gs pos="14000">
                                <a:schemeClr val="accent2"/>
                              </a:gs>
                            </a:gsLst>
                            <a:lin ang="5400000" scaled="0"/>
                          </a:gradFill>
                          <a:uLnTx/>
                          <a:uFillTx/>
                          <a:latin typeface="+mj-ea"/>
                          <a:ea typeface="+mj-ea"/>
                          <a:cs typeface="Arial" pitchFamily="34" charset="0"/>
                          <a:sym typeface="Wingdings"/>
                        </a:rPr>
                        <a:t>5</a:t>
                      </a:r>
                      <a:endParaRPr kumimoji="0" lang="zh-CN" altLang="en-US" sz="2000" b="0" i="0" u="none" strike="noStrike" kern="1200" cap="none" spc="0" normalizeH="0" baseline="0" noProof="0">
                        <a:gradFill>
                          <a:gsLst>
                            <a:gs pos="50000">
                              <a:schemeClr val="accent1"/>
                            </a:gs>
                            <a:gs pos="14000">
                              <a:schemeClr val="accent2"/>
                            </a:gs>
                          </a:gsLst>
                          <a:lin ang="5400000" scaled="0"/>
                        </a:gradFill>
                        <a:uLnTx/>
                        <a:uFillTx/>
                        <a:latin typeface="+mj-ea"/>
                        <a:ea typeface="+mj-ea"/>
                        <a:cs typeface="Arial" pitchFamily="34" charset="0"/>
                        <a:sym typeface="Wingdings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600" b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accent1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584261"/>
                  </a:ext>
                </a:extLst>
              </a:tr>
            </a:tbl>
          </a:graphicData>
        </a:graphic>
      </p:graphicFrame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EA5FE12-B560-470A-89D3-90F1D9839109}"/>
              </a:ext>
            </a:extLst>
          </p:cNvPr>
          <p:cNvSpPr/>
          <p:nvPr/>
        </p:nvSpPr>
        <p:spPr>
          <a:xfrm>
            <a:off x="1881111" y="2188553"/>
            <a:ext cx="2596456" cy="364286"/>
          </a:xfrm>
          <a:prstGeom prst="roundRect">
            <a:avLst>
              <a:gd name="adj" fmla="val 50000"/>
            </a:avLst>
          </a:prstGeom>
          <a:gradFill>
            <a:gsLst>
              <a:gs pos="53000">
                <a:schemeClr val="accent2">
                  <a:lumMod val="75000"/>
                </a:schemeClr>
              </a:gs>
              <a:gs pos="0">
                <a:schemeClr val="accent2"/>
              </a:gs>
            </a:gsLst>
            <a:lin ang="4200000" scaled="0"/>
          </a:gradFill>
          <a:ln>
            <a:noFill/>
          </a:ln>
          <a:effectLst>
            <a:outerShdw blurRad="292100" dist="114300" dir="5400000" sx="98000" sy="98000" algn="t" rotWithShape="0">
              <a:schemeClr val="accent2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zh-CN" altLang="en-US" sz="1600" dirty="0">
                <a:latin typeface="+mn-ea"/>
                <a:ea typeface="+mn-ea"/>
              </a:rPr>
              <a:t>某音信息流广告投放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D3630B57-FFE1-4E30-B308-7792B0795419}"/>
              </a:ext>
            </a:extLst>
          </p:cNvPr>
          <p:cNvSpPr/>
          <p:nvPr/>
        </p:nvSpPr>
        <p:spPr>
          <a:xfrm>
            <a:off x="3137589" y="3044037"/>
            <a:ext cx="2682186" cy="364286"/>
          </a:xfrm>
          <a:prstGeom prst="roundRect">
            <a:avLst>
              <a:gd name="adj" fmla="val 50000"/>
            </a:avLst>
          </a:prstGeom>
          <a:gradFill>
            <a:gsLst>
              <a:gs pos="53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292100" dist="114300" dir="5400000" sx="98000" sy="98000" algn="t" rotWithShape="0">
              <a:schemeClr val="accent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zh-CN" altLang="en-US" sz="1600" dirty="0">
                <a:latin typeface="+mn-ea"/>
                <a:ea typeface="+mn-ea"/>
              </a:rPr>
              <a:t>某信公众号软文投放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D5F05AB6-AED8-49C1-8EE8-C2B940168B44}"/>
              </a:ext>
            </a:extLst>
          </p:cNvPr>
          <p:cNvSpPr/>
          <p:nvPr/>
        </p:nvSpPr>
        <p:spPr>
          <a:xfrm>
            <a:off x="3111856" y="3899521"/>
            <a:ext cx="4041420" cy="364286"/>
          </a:xfrm>
          <a:prstGeom prst="roundRect">
            <a:avLst>
              <a:gd name="adj" fmla="val 50000"/>
            </a:avLst>
          </a:prstGeom>
          <a:gradFill>
            <a:gsLst>
              <a:gs pos="53000">
                <a:schemeClr val="accent2">
                  <a:lumMod val="75000"/>
                </a:schemeClr>
              </a:gs>
              <a:gs pos="0">
                <a:schemeClr val="accent2"/>
              </a:gs>
            </a:gsLst>
            <a:lin ang="4200000" scaled="0"/>
          </a:gradFill>
          <a:ln>
            <a:noFill/>
          </a:ln>
          <a:effectLst>
            <a:outerShdw blurRad="292100" dist="114300" dir="5400000" sx="98000" sy="98000" algn="t" rotWithShape="0">
              <a:schemeClr val="accent2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zh-CN" altLang="en-US" sz="1600" dirty="0">
                <a:latin typeface="+mn-ea"/>
                <a:ea typeface="+mn-ea"/>
              </a:rPr>
              <a:t>某信朋友圈第</a:t>
            </a:r>
            <a:r>
              <a:rPr lang="en-US" altLang="zh-CN" sz="1600" dirty="0">
                <a:latin typeface="+mn-ea"/>
                <a:ea typeface="+mn-ea"/>
              </a:rPr>
              <a:t>5</a:t>
            </a:r>
            <a:r>
              <a:rPr lang="zh-CN" altLang="en-US" sz="1600" dirty="0">
                <a:latin typeface="+mn-ea"/>
                <a:ea typeface="+mn-ea"/>
              </a:rPr>
              <a:t>条广告投放</a:t>
            </a: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A8BB3002-CC20-449A-B9AC-B0B57DECBB08}"/>
              </a:ext>
            </a:extLst>
          </p:cNvPr>
          <p:cNvSpPr/>
          <p:nvPr/>
        </p:nvSpPr>
        <p:spPr>
          <a:xfrm>
            <a:off x="3144866" y="4755005"/>
            <a:ext cx="6678059" cy="364286"/>
          </a:xfrm>
          <a:prstGeom prst="roundRect">
            <a:avLst>
              <a:gd name="adj" fmla="val 50000"/>
            </a:avLst>
          </a:prstGeom>
          <a:gradFill>
            <a:gsLst>
              <a:gs pos="53000">
                <a:schemeClr val="accent1"/>
              </a:gs>
              <a:gs pos="0">
                <a:schemeClr val="accent1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  <a:effectLst>
            <a:outerShdw blurRad="292100" dist="114300" dir="5400000" sx="98000" sy="98000" algn="t" rotWithShape="0">
              <a:schemeClr val="accent1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zh-CN" altLang="en-US" sz="1600" dirty="0">
                <a:latin typeface="+mn-ea"/>
                <a:ea typeface="+mn-ea"/>
              </a:rPr>
              <a:t>某博大</a:t>
            </a:r>
            <a:r>
              <a:rPr lang="en-US" altLang="zh-CN" sz="1600" dirty="0">
                <a:latin typeface="+mn-ea"/>
                <a:ea typeface="+mn-ea"/>
              </a:rPr>
              <a:t>V</a:t>
            </a:r>
            <a:r>
              <a:rPr lang="zh-CN" altLang="en-US" sz="1600" dirty="0">
                <a:latin typeface="+mn-ea"/>
                <a:ea typeface="+mn-ea"/>
              </a:rPr>
              <a:t>转发抽奖＋购买热搜</a:t>
            </a:r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12370447-2008-4BA5-B163-BD61674C8D76}"/>
              </a:ext>
            </a:extLst>
          </p:cNvPr>
          <p:cNvSpPr/>
          <p:nvPr/>
        </p:nvSpPr>
        <p:spPr>
          <a:xfrm>
            <a:off x="6663747" y="5610488"/>
            <a:ext cx="4832927" cy="364286"/>
          </a:xfrm>
          <a:prstGeom prst="roundRect">
            <a:avLst>
              <a:gd name="adj" fmla="val 50000"/>
            </a:avLst>
          </a:prstGeom>
          <a:gradFill>
            <a:gsLst>
              <a:gs pos="53000">
                <a:schemeClr val="accent2">
                  <a:lumMod val="75000"/>
                </a:schemeClr>
              </a:gs>
              <a:gs pos="0">
                <a:schemeClr val="accent2"/>
              </a:gs>
            </a:gsLst>
            <a:lin ang="4200000" scaled="0"/>
          </a:gradFill>
          <a:ln>
            <a:noFill/>
          </a:ln>
          <a:effectLst>
            <a:outerShdw blurRad="292100" dist="114300" dir="5400000" sx="98000" sy="98000" algn="t" rotWithShape="0">
              <a:schemeClr val="accent2">
                <a:alpha val="27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r>
              <a:rPr lang="zh-CN" altLang="en-US" sz="1600" dirty="0">
                <a:latin typeface="+mn-ea"/>
                <a:ea typeface="+mn-ea"/>
              </a:rPr>
              <a:t>某站短视频合作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80F93CA5-B92C-4C9C-9A9E-11D080D204A9}"/>
              </a:ext>
            </a:extLst>
          </p:cNvPr>
          <p:cNvGrpSpPr/>
          <p:nvPr/>
        </p:nvGrpSpPr>
        <p:grpSpPr>
          <a:xfrm>
            <a:off x="695325" y="1443674"/>
            <a:ext cx="10924599" cy="526415"/>
            <a:chOff x="695325" y="1443674"/>
            <a:chExt cx="10924599" cy="526415"/>
          </a:xfrm>
        </p:grpSpPr>
        <p:sp>
          <p:nvSpPr>
            <p:cNvPr id="9" name="矩形: 圆顶角 8">
              <a:extLst>
                <a:ext uri="{FF2B5EF4-FFF2-40B4-BE49-F238E27FC236}">
                  <a16:creationId xmlns:a16="http://schemas.microsoft.com/office/drawing/2014/main" id="{CC1CE191-7A4C-4B8E-AB32-F2C6A168C5AF}"/>
                </a:ext>
              </a:extLst>
            </p:cNvPr>
            <p:cNvSpPr/>
            <p:nvPr/>
          </p:nvSpPr>
          <p:spPr>
            <a:xfrm>
              <a:off x="695325" y="1443674"/>
              <a:ext cx="10801350" cy="526415"/>
            </a:xfrm>
            <a:prstGeom prst="round2SameRect">
              <a:avLst/>
            </a:prstGeom>
            <a:gradFill flip="none" rotWithShape="1">
              <a:gsLst>
                <a:gs pos="0">
                  <a:schemeClr val="accent2">
                    <a:lumMod val="90000"/>
                  </a:schemeClr>
                </a:gs>
                <a:gs pos="41000">
                  <a:schemeClr val="accent1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2400" dirty="0">
                <a:latin typeface="微软雅黑" panose="020B0503020204020204" pitchFamily="34" charset="-122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1AD2919A-FBA5-4BB6-B36F-A9ED8FEEF5FA}"/>
                </a:ext>
              </a:extLst>
            </p:cNvPr>
            <p:cNvSpPr txBox="1"/>
            <p:nvPr/>
          </p:nvSpPr>
          <p:spPr>
            <a:xfrm>
              <a:off x="1586275" y="1563689"/>
              <a:ext cx="6311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000">
                  <a:solidFill>
                    <a:schemeClr val="bg1"/>
                  </a:solidFill>
                  <a:latin typeface="+mj-ea"/>
                  <a:ea typeface="+mj-ea"/>
                </a:rPr>
                <a:t>周期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523BEAC-26B2-4100-BFF2-5CEF15BDCF37}"/>
                </a:ext>
              </a:extLst>
            </p:cNvPr>
            <p:cNvSpPr txBox="1"/>
            <p:nvPr/>
          </p:nvSpPr>
          <p:spPr>
            <a:xfrm>
              <a:off x="2759755" y="1563689"/>
              <a:ext cx="6311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+mj-ea"/>
                  <a:ea typeface="+mj-ea"/>
                </a:rPr>
                <a:t>01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12CF56B2-D692-4408-92B0-71C86BD6BE3B}"/>
                </a:ext>
              </a:extLst>
            </p:cNvPr>
            <p:cNvSpPr txBox="1"/>
            <p:nvPr/>
          </p:nvSpPr>
          <p:spPr>
            <a:xfrm>
              <a:off x="3978955" y="1563689"/>
              <a:ext cx="6311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+mj-ea"/>
                  <a:ea typeface="+mj-ea"/>
                </a:rPr>
                <a:t>02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1679D1B-1C96-41CF-BDE5-DF9EC0DA934C}"/>
                </a:ext>
              </a:extLst>
            </p:cNvPr>
            <p:cNvSpPr txBox="1"/>
            <p:nvPr/>
          </p:nvSpPr>
          <p:spPr>
            <a:xfrm>
              <a:off x="5198155" y="1563689"/>
              <a:ext cx="6311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+mj-ea"/>
                  <a:ea typeface="+mj-ea"/>
                </a:rPr>
                <a:t>03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7AF0412F-3FD4-4027-8D02-C5F14CFE8350}"/>
                </a:ext>
              </a:extLst>
            </p:cNvPr>
            <p:cNvSpPr txBox="1"/>
            <p:nvPr/>
          </p:nvSpPr>
          <p:spPr>
            <a:xfrm>
              <a:off x="6360205" y="1563689"/>
              <a:ext cx="6311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+mj-ea"/>
                  <a:ea typeface="+mj-ea"/>
                </a:rPr>
                <a:t>04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E3519FFD-CDC1-4B28-8898-4865765D3945}"/>
                </a:ext>
              </a:extLst>
            </p:cNvPr>
            <p:cNvSpPr txBox="1"/>
            <p:nvPr/>
          </p:nvSpPr>
          <p:spPr>
            <a:xfrm>
              <a:off x="7579405" y="1563689"/>
              <a:ext cx="6311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+mj-ea"/>
                  <a:ea typeface="+mj-ea"/>
                </a:rPr>
                <a:t>05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CB2AB1BB-C59C-4561-97EA-2320F7824499}"/>
                </a:ext>
              </a:extLst>
            </p:cNvPr>
            <p:cNvSpPr txBox="1"/>
            <p:nvPr/>
          </p:nvSpPr>
          <p:spPr>
            <a:xfrm>
              <a:off x="8798605" y="1563689"/>
              <a:ext cx="6311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+mj-ea"/>
                  <a:ea typeface="+mj-ea"/>
                </a:rPr>
                <a:t>06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B6F0CBA5-C571-4553-8272-41F9917B110A}"/>
                </a:ext>
              </a:extLst>
            </p:cNvPr>
            <p:cNvSpPr txBox="1"/>
            <p:nvPr/>
          </p:nvSpPr>
          <p:spPr>
            <a:xfrm>
              <a:off x="9949687" y="1563689"/>
              <a:ext cx="6311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+mj-ea"/>
                  <a:ea typeface="+mj-ea"/>
                </a:rPr>
                <a:t>07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E497D7C5-98AB-41C0-A512-62925F93DF44}"/>
                </a:ext>
              </a:extLst>
            </p:cNvPr>
            <p:cNvSpPr txBox="1"/>
            <p:nvPr/>
          </p:nvSpPr>
          <p:spPr>
            <a:xfrm>
              <a:off x="10988778" y="1563689"/>
              <a:ext cx="631146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000">
                  <a:solidFill>
                    <a:schemeClr val="bg1"/>
                  </a:solidFill>
                  <a:latin typeface="+mj-ea"/>
                  <a:ea typeface="+mj-ea"/>
                </a:rPr>
                <a:t>08</a:t>
              </a:r>
              <a:endParaRPr lang="zh-CN" altLang="en-US" sz="20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71264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09A49D43-BFB3-49D4-BFA8-D2AD9A4607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36443" y="1794465"/>
            <a:ext cx="5425149" cy="705642"/>
          </a:xfrm>
        </p:spPr>
        <p:txBody>
          <a:bodyPr/>
          <a:lstStyle/>
          <a:p>
            <a:r>
              <a:rPr lang="zh-CN" altLang="en-US" dirty="0"/>
              <a:t>欢迎对活动提出建议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EB52968-80C1-4EAB-BE9F-DEC293E607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9769" y="2377939"/>
            <a:ext cx="8303728" cy="761362"/>
          </a:xfr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gradFill>
                  <a:gsLst>
                    <a:gs pos="21000">
                      <a:schemeClr val="accent2">
                        <a:lumMod val="90000"/>
                      </a:schemeClr>
                    </a:gs>
                    <a:gs pos="47000">
                      <a:schemeClr val="accent1"/>
                    </a:gs>
                  </a:gsLst>
                  <a:lin ang="5400000" scaled="0"/>
                </a:gradFill>
              </a:rPr>
              <a:t>致力打造提升品牌的爆款活动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EAA14B8-4FE9-4DED-92C9-BCB32A1075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08834" y="3441881"/>
            <a:ext cx="2087559" cy="313932"/>
          </a:xfrm>
        </p:spPr>
        <p:txBody>
          <a:bodyPr/>
          <a:lstStyle/>
          <a:p>
            <a:r>
              <a:rPr lang="zh-CN" altLang="en-US" dirty="0"/>
              <a:t>汇报人：</a:t>
            </a:r>
            <a:r>
              <a:rPr lang="en-US" altLang="zh-CN" dirty="0" err="1"/>
              <a:t>OfficePLUS</a:t>
            </a:r>
            <a:endParaRPr lang="en-US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04D6358-3836-4F5E-855F-D06AEDAAC2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515814" y="3441881"/>
            <a:ext cx="1670650" cy="315343"/>
          </a:xfrm>
        </p:spPr>
        <p:txBody>
          <a:bodyPr/>
          <a:lstStyle/>
          <a:p>
            <a:r>
              <a:rPr lang="en-US" altLang="zh-CN" dirty="0"/>
              <a:t>20XX</a:t>
            </a:r>
            <a:r>
              <a:rPr lang="zh-CN" altLang="en-US" dirty="0"/>
              <a:t>年</a:t>
            </a:r>
            <a:r>
              <a:rPr lang="en-US" altLang="zh-CN" dirty="0"/>
              <a:t>X</a:t>
            </a:r>
            <a:r>
              <a:rPr lang="zh-CN" altLang="en-US" dirty="0"/>
              <a:t>月</a:t>
            </a:r>
            <a:r>
              <a:rPr lang="en-US" altLang="zh-CN" dirty="0"/>
              <a:t>X</a:t>
            </a:r>
            <a:r>
              <a:rPr lang="zh-CN" altLang="en-US" dirty="0"/>
              <a:t>日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9085BB7-FC5E-492C-B524-BB642943C0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83284" y="2987040"/>
            <a:ext cx="7407275" cy="230832"/>
          </a:xfrm>
        </p:spPr>
        <p:txBody>
          <a:bodyPr/>
          <a:lstStyle/>
          <a:p>
            <a:r>
              <a:rPr lang="en-US" altLang="zh-CN" dirty="0"/>
              <a:t>HOW TO DESIGN A HOT STYLE ONLINE ACTIVITIES</a:t>
            </a: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:a16="http://schemas.microsoft.com/office/drawing/2014/main" id="{FA6FBA0F-121F-446D-9460-B6876A9C0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600" y="529917"/>
            <a:ext cx="1368020" cy="18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34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中文 微软雅黑</a:t>
            </a:r>
            <a:endParaRPr kumimoji="1" lang="en" altLang="zh-CN" dirty="0"/>
          </a:p>
          <a:p>
            <a:r>
              <a:rPr kumimoji="1" lang="zh-CN" altLang="en-US" dirty="0"/>
              <a:t>英文 </a:t>
            </a:r>
            <a:r>
              <a:rPr kumimoji="1" lang="en" altLang="zh-CN" dirty="0" err="1"/>
              <a:t>Arail</a:t>
            </a:r>
            <a:endParaRPr kumimoji="1" lang="en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标题 </a:t>
            </a:r>
            <a:r>
              <a:rPr kumimoji="1" lang="en-US" altLang="zh-CN" dirty="0"/>
              <a:t>1.0</a:t>
            </a:r>
          </a:p>
          <a:p>
            <a:r>
              <a:rPr kumimoji="1" lang="zh-CN" altLang="en-US" dirty="0"/>
              <a:t>正文 </a:t>
            </a:r>
            <a:r>
              <a:rPr kumimoji="1" lang="en-US" altLang="zh-CN" dirty="0"/>
              <a:t>1.2</a:t>
            </a:r>
          </a:p>
          <a:p>
            <a:r>
              <a:rPr kumimoji="1" lang="en" altLang="zh-CN" dirty="0" err="1"/>
              <a:t>freepik.com</a:t>
            </a:r>
            <a:endParaRPr kumimoji="1" lang="en" altLang="zh-CN" dirty="0"/>
          </a:p>
          <a:p>
            <a:endParaRPr kumimoji="1" lang="en" altLang="zh-CN" dirty="0"/>
          </a:p>
          <a:p>
            <a:r>
              <a:rPr kumimoji="1" lang="zh-CN" altLang="en-US" dirty="0"/>
              <a:t>本网站所提供的任何信息内容（包括但不限于 </a:t>
            </a:r>
            <a:r>
              <a:rPr kumimoji="1" lang="en" altLang="zh-CN" dirty="0"/>
              <a:t>PPT </a:t>
            </a:r>
            <a:r>
              <a:rPr kumimoji="1" lang="zh-CN" altLang="en-US" dirty="0"/>
              <a:t>模板、</a:t>
            </a:r>
            <a:r>
              <a:rPr kumimoji="1" lang="en" altLang="zh-CN" dirty="0"/>
              <a:t>Word </a:t>
            </a:r>
            <a:r>
              <a:rPr kumimoji="1" lang="zh-CN" altLang="en-US" dirty="0"/>
              <a:t>文档、</a:t>
            </a:r>
            <a:r>
              <a:rPr kumimoji="1" lang="en" altLang="zh-CN" dirty="0"/>
              <a:t>Excel </a:t>
            </a:r>
            <a:r>
              <a:rPr kumimoji="1" lang="zh-CN" altLang="en-US" dirty="0"/>
              <a:t>图表、图片素材等）均受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中华人民共和国著作权法</a:t>
            </a:r>
            <a:r>
              <a:rPr kumimoji="1" lang="en-US" altLang="zh-CN" dirty="0"/>
              <a:t>》</a:t>
            </a:r>
            <a:r>
              <a:rPr kumimoji="1" lang="zh-CN" altLang="en-US" dirty="0"/>
              <a:t>、</a:t>
            </a:r>
            <a:r>
              <a:rPr kumimoji="1" lang="en-US" altLang="zh-CN" dirty="0"/>
              <a:t>《</a:t>
            </a:r>
            <a:r>
              <a:rPr kumimoji="1" lang="zh-CN" altLang="en-US" dirty="0"/>
              <a:t>信息网络传播权保护条例</a:t>
            </a:r>
            <a:r>
              <a:rPr kumimoji="1" lang="en-US" altLang="zh-CN" dirty="0"/>
              <a:t>》</a:t>
            </a:r>
            <a:r>
              <a:rPr kumimoji="1" lang="zh-CN" altLang="en-US" dirty="0"/>
              <a:t>及其他适用的法律法规的保护，未经权利人书面明确授权，信息内容的任何部分</a:t>
            </a:r>
            <a:r>
              <a:rPr kumimoji="1" lang="en-US" altLang="zh-CN" dirty="0"/>
              <a:t>(</a:t>
            </a:r>
            <a:r>
              <a:rPr kumimoji="1" lang="zh-CN" altLang="en-US" dirty="0"/>
              <a:t>包括图片或图表</a:t>
            </a:r>
            <a:r>
              <a:rPr kumimoji="1" lang="en-US" altLang="zh-CN" dirty="0"/>
              <a:t>)</a:t>
            </a:r>
            <a:r>
              <a:rPr kumimoji="1" lang="zh-CN" altLang="en-US" dirty="0"/>
              <a:t>不得被全部或部分的复制、传播、销售，否则将承担法律责任。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en-US" altLang="zh-CN" dirty="0" err="1"/>
              <a:t>OfficePLUS</a:t>
            </a:r>
            <a:endParaRPr kumimoji="1" lang="en" altLang="zh-CN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3179033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1886B55-425C-4C8E-BF51-8395EA5091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8649" y="476705"/>
            <a:ext cx="2809031" cy="538353"/>
          </a:xfrm>
        </p:spPr>
        <p:txBody>
          <a:bodyPr/>
          <a:lstStyle/>
          <a:p>
            <a:r>
              <a:rPr lang="zh-CN" altLang="en-US" dirty="0"/>
              <a:t>明确活动目的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F4B6DE-31FF-4495-AB34-0CBE2CA064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98170" y="911045"/>
            <a:ext cx="2381250" cy="230832"/>
          </a:xfrm>
        </p:spPr>
        <p:txBody>
          <a:bodyPr/>
          <a:lstStyle/>
          <a:p>
            <a:r>
              <a:rPr lang="en-US" altLang="zh-CN" dirty="0"/>
              <a:t>Specific activity background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825488D-EB38-4D2A-B9F9-B15D3F8A1288}"/>
              </a:ext>
            </a:extLst>
          </p:cNvPr>
          <p:cNvSpPr/>
          <p:nvPr/>
        </p:nvSpPr>
        <p:spPr>
          <a:xfrm>
            <a:off x="787400" y="1541929"/>
            <a:ext cx="4816475" cy="2051276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074EA530-D787-4F12-89B5-CFB4A46037F4}"/>
              </a:ext>
            </a:extLst>
          </p:cNvPr>
          <p:cNvSpPr/>
          <p:nvPr/>
        </p:nvSpPr>
        <p:spPr>
          <a:xfrm>
            <a:off x="6588125" y="1541929"/>
            <a:ext cx="4816475" cy="2051276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BDF0173D-4795-41E6-B61C-8C5C40C33FE1}"/>
              </a:ext>
            </a:extLst>
          </p:cNvPr>
          <p:cNvSpPr/>
          <p:nvPr/>
        </p:nvSpPr>
        <p:spPr>
          <a:xfrm>
            <a:off x="787400" y="4193949"/>
            <a:ext cx="4816475" cy="2051276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B2C4A68-171B-4CD4-BB93-6434F3D4177F}"/>
              </a:ext>
            </a:extLst>
          </p:cNvPr>
          <p:cNvSpPr/>
          <p:nvPr/>
        </p:nvSpPr>
        <p:spPr>
          <a:xfrm>
            <a:off x="6588125" y="4193949"/>
            <a:ext cx="4816475" cy="2051276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B62A6F3-9F99-44B3-9B45-29A0221E9EAD}"/>
              </a:ext>
            </a:extLst>
          </p:cNvPr>
          <p:cNvSpPr txBox="1"/>
          <p:nvPr/>
        </p:nvSpPr>
        <p:spPr>
          <a:xfrm>
            <a:off x="2110655" y="1840392"/>
            <a:ext cx="27487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>
              <a:defRPr sz="2400">
                <a:gradFill flip="none" rotWithShape="1">
                  <a:gsLst>
                    <a:gs pos="88000">
                      <a:schemeClr val="accent1"/>
                    </a:gs>
                    <a:gs pos="0">
                      <a:schemeClr val="accent2"/>
                    </a:gs>
                  </a:gsLst>
                  <a:lin ang="0" scaled="1"/>
                </a:gradFill>
                <a:latin typeface="+mj-ea"/>
                <a:ea typeface="+mj-ea"/>
              </a:defRPr>
            </a:lvl1pPr>
          </a:lstStyle>
          <a:p>
            <a:r>
              <a:rPr lang="zh-CN" altLang="en-US" dirty="0">
                <a:gradFill flip="none" rotWithShape="1">
                  <a:gsLst>
                    <a:gs pos="46000">
                      <a:schemeClr val="accent1"/>
                    </a:gs>
                    <a:gs pos="16000">
                      <a:schemeClr val="accent2"/>
                    </a:gs>
                  </a:gsLst>
                  <a:lin ang="5400000" scaled="0"/>
                </a:gradFill>
              </a:rPr>
              <a:t>提高产品数据指标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BD4AB49-3D57-4E6E-B1E8-020B07740468}"/>
              </a:ext>
            </a:extLst>
          </p:cNvPr>
          <p:cNvSpPr txBox="1"/>
          <p:nvPr/>
        </p:nvSpPr>
        <p:spPr>
          <a:xfrm>
            <a:off x="2110655" y="2296173"/>
            <a:ext cx="3002364" cy="866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提高重点的数据指标、增加用户活跃度，如提高</a:t>
            </a:r>
            <a:r>
              <a:rPr lang="en-US" altLang="zh-CN" dirty="0"/>
              <a:t>App</a:t>
            </a:r>
            <a:r>
              <a:rPr lang="zh-CN" altLang="en-US" dirty="0"/>
              <a:t>的下载量</a:t>
            </a:r>
            <a:endParaRPr lang="en-US" altLang="zh-CN" dirty="0"/>
          </a:p>
          <a:p>
            <a:r>
              <a:rPr lang="zh-CN" altLang="en-US" dirty="0"/>
              <a:t>提高用户的在线时长等等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6B55775-4AB9-4759-B70F-ACFD920C22BA}"/>
              </a:ext>
            </a:extLst>
          </p:cNvPr>
          <p:cNvSpPr txBox="1"/>
          <p:nvPr/>
        </p:nvSpPr>
        <p:spPr>
          <a:xfrm>
            <a:off x="7935950" y="1840392"/>
            <a:ext cx="27487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2400" dirty="0">
                <a:gradFill flip="none" rotWithShape="1">
                  <a:gsLst>
                    <a:gs pos="46000">
                      <a:schemeClr val="accent1"/>
                    </a:gs>
                    <a:gs pos="16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增加与用户的黏性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F466F83-A2F7-4F61-8C01-CEF88B4963CF}"/>
              </a:ext>
            </a:extLst>
          </p:cNvPr>
          <p:cNvSpPr txBox="1"/>
          <p:nvPr/>
        </p:nvSpPr>
        <p:spPr>
          <a:xfrm>
            <a:off x="7935950" y="2296173"/>
            <a:ext cx="3090639" cy="866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例如通过传统的元旦节、圣诞节</a:t>
            </a:r>
            <a:endParaRPr lang="en-US" altLang="zh-CN" dirty="0"/>
          </a:p>
          <a:p>
            <a:r>
              <a:rPr lang="zh-CN" altLang="en-US" dirty="0"/>
              <a:t>端午节和冰雪节等热点活动</a:t>
            </a:r>
            <a:endParaRPr lang="en-US" altLang="zh-CN" dirty="0"/>
          </a:p>
          <a:p>
            <a:r>
              <a:rPr lang="zh-CN" altLang="en-US" dirty="0"/>
              <a:t>拉近与用户之间的距离</a:t>
            </a:r>
            <a:endParaRPr lang="en-US" altLang="zh-CN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D20ACB4-890D-4625-B811-7F5E48EF7FAC}"/>
              </a:ext>
            </a:extLst>
          </p:cNvPr>
          <p:cNvSpPr txBox="1"/>
          <p:nvPr/>
        </p:nvSpPr>
        <p:spPr>
          <a:xfrm>
            <a:off x="2110655" y="4475307"/>
            <a:ext cx="27487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2400" dirty="0">
                <a:gradFill flip="none" rotWithShape="1">
                  <a:gsLst>
                    <a:gs pos="46000">
                      <a:schemeClr val="accent1"/>
                    </a:gs>
                    <a:gs pos="16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与竞品共享流量池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971B52F-8171-44F0-B923-F87208A112F2}"/>
              </a:ext>
            </a:extLst>
          </p:cNvPr>
          <p:cNvSpPr txBox="1"/>
          <p:nvPr/>
        </p:nvSpPr>
        <p:spPr>
          <a:xfrm>
            <a:off x="2110655" y="4969188"/>
            <a:ext cx="3405893" cy="866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公司竞争对手也在举行类似的活动</a:t>
            </a:r>
            <a:endParaRPr lang="en-US" altLang="zh-CN" dirty="0"/>
          </a:p>
          <a:p>
            <a:r>
              <a:rPr lang="zh-CN" altLang="en-US" dirty="0"/>
              <a:t>举办相似的可以共享流量，如</a:t>
            </a:r>
            <a:r>
              <a:rPr lang="en-US" altLang="zh-CN" dirty="0"/>
              <a:t>618</a:t>
            </a:r>
          </a:p>
          <a:p>
            <a:r>
              <a:rPr lang="zh-CN" altLang="en-US" dirty="0"/>
              <a:t>双十一、双十二等等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7CF4438-C53F-4976-B18C-419AD26CA695}"/>
              </a:ext>
            </a:extLst>
          </p:cNvPr>
          <p:cNvSpPr txBox="1"/>
          <p:nvPr/>
        </p:nvSpPr>
        <p:spPr>
          <a:xfrm>
            <a:off x="7935950" y="4475307"/>
            <a:ext cx="27487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</a:lstStyle>
          <a:p>
            <a:r>
              <a:rPr lang="zh-CN" altLang="en-US" sz="2400" dirty="0">
                <a:gradFill flip="none" rotWithShape="1">
                  <a:gsLst>
                    <a:gs pos="46000">
                      <a:schemeClr val="accent1"/>
                    </a:gs>
                    <a:gs pos="16000">
                      <a:schemeClr val="accent2"/>
                    </a:gs>
                  </a:gsLst>
                  <a:lin ang="5400000" scaled="0"/>
                </a:gradFill>
                <a:latin typeface="+mj-ea"/>
                <a:ea typeface="+mj-ea"/>
              </a:rPr>
              <a:t>满足用户需求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2F60D758-FF45-4B15-9E08-36028912D424}"/>
              </a:ext>
            </a:extLst>
          </p:cNvPr>
          <p:cNvSpPr txBox="1"/>
          <p:nvPr/>
        </p:nvSpPr>
        <p:spPr>
          <a:xfrm>
            <a:off x="7935950" y="4969188"/>
            <a:ext cx="2989225" cy="866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根据精准用户画像，提高他们在我们产品上的数据表现，如提高在线使用时长，</a:t>
            </a:r>
            <a:r>
              <a:rPr lang="en-US" altLang="zh-CN" dirty="0"/>
              <a:t>7</a:t>
            </a:r>
            <a:r>
              <a:rPr lang="zh-CN" altLang="en-US" dirty="0"/>
              <a:t>日打开率等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FF27719-6B3B-4EB8-B5CA-87390FAD3A90}"/>
              </a:ext>
            </a:extLst>
          </p:cNvPr>
          <p:cNvSpPr txBox="1"/>
          <p:nvPr/>
        </p:nvSpPr>
        <p:spPr>
          <a:xfrm>
            <a:off x="1133101" y="1412875"/>
            <a:ext cx="614773" cy="2181343"/>
          </a:xfrm>
          <a:prstGeom prst="rect">
            <a:avLst/>
          </a:prstGeom>
          <a:noFill/>
          <a:effectLst>
            <a:outerShdw blurRad="317500" dist="88900" dir="5400000" algn="t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  <p:txBody>
          <a:bodyPr wrap="square" numCol="1" rtlCol="0">
            <a:prstTxWarp prst="textPlain">
              <a:avLst>
                <a:gd name="adj" fmla="val 51083"/>
              </a:avLst>
            </a:prstTxWarp>
            <a:spAutoFit/>
          </a:bodyPr>
          <a:lstStyle>
            <a:defPPr>
              <a:defRPr lang="zh-CN"/>
            </a:defPPr>
            <a:lvl1pPr>
              <a:defRPr sz="8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r>
              <a:rPr lang="en-US" altLang="zh-CN" dirty="0">
                <a:gradFill>
                  <a:gsLst>
                    <a:gs pos="8000">
                      <a:schemeClr val="accent2"/>
                    </a:gs>
                    <a:gs pos="59000">
                      <a:schemeClr val="accent1"/>
                    </a:gs>
                  </a:gsLst>
                  <a:lin ang="2700000" scaled="0"/>
                </a:gradFill>
              </a:rPr>
              <a:t>1</a:t>
            </a:r>
            <a:endParaRPr lang="zh-CN" altLang="en-US" dirty="0">
              <a:gradFill>
                <a:gsLst>
                  <a:gs pos="8000">
                    <a:schemeClr val="accent2"/>
                  </a:gs>
                  <a:gs pos="59000">
                    <a:schemeClr val="accent1"/>
                  </a:gs>
                </a:gsLst>
                <a:lin ang="2700000" scaled="0"/>
              </a:gra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B7D82CA-2E9F-4849-8A7F-0AE5F5EAD021}"/>
              </a:ext>
            </a:extLst>
          </p:cNvPr>
          <p:cNvSpPr txBox="1"/>
          <p:nvPr/>
        </p:nvSpPr>
        <p:spPr>
          <a:xfrm>
            <a:off x="6798794" y="1412875"/>
            <a:ext cx="803276" cy="2181343"/>
          </a:xfrm>
          <a:prstGeom prst="rect">
            <a:avLst/>
          </a:prstGeom>
          <a:noFill/>
          <a:effectLst>
            <a:outerShdw blurRad="317500" dist="88900" dir="5400000" algn="t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  <p:txBody>
          <a:bodyPr wrap="square" numCol="1" rtlCol="0">
            <a:prstTxWarp prst="textPlain">
              <a:avLst>
                <a:gd name="adj" fmla="val 51083"/>
              </a:avLst>
            </a:prstTxWarp>
            <a:spAutoFit/>
          </a:bodyPr>
          <a:lstStyle>
            <a:defPPr>
              <a:defRPr lang="zh-CN"/>
            </a:defPPr>
            <a:lvl1pPr>
              <a:defRPr sz="8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r>
              <a:rPr lang="en-US" altLang="zh-CN" dirty="0">
                <a:gradFill>
                  <a:gsLst>
                    <a:gs pos="8000">
                      <a:schemeClr val="accent2"/>
                    </a:gs>
                    <a:gs pos="59000">
                      <a:schemeClr val="accent1"/>
                    </a:gs>
                  </a:gsLst>
                  <a:lin ang="2700000" scaled="0"/>
                </a:gradFill>
              </a:rPr>
              <a:t>2</a:t>
            </a:r>
            <a:endParaRPr lang="zh-CN" altLang="en-US" dirty="0">
              <a:gradFill>
                <a:gsLst>
                  <a:gs pos="8000">
                    <a:schemeClr val="accent2"/>
                  </a:gs>
                  <a:gs pos="59000">
                    <a:schemeClr val="accent1"/>
                  </a:gs>
                </a:gsLst>
                <a:lin ang="2700000" scaled="0"/>
              </a:gra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D205C1CE-32C7-4B28-A9AA-04530D56C361}"/>
              </a:ext>
            </a:extLst>
          </p:cNvPr>
          <p:cNvSpPr txBox="1"/>
          <p:nvPr/>
        </p:nvSpPr>
        <p:spPr>
          <a:xfrm>
            <a:off x="944841" y="4066429"/>
            <a:ext cx="803276" cy="2181343"/>
          </a:xfrm>
          <a:prstGeom prst="rect">
            <a:avLst/>
          </a:prstGeom>
          <a:noFill/>
          <a:effectLst>
            <a:outerShdw blurRad="317500" dist="88900" dir="5400000" algn="t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  <p:txBody>
          <a:bodyPr wrap="square" numCol="1" rtlCol="0">
            <a:prstTxWarp prst="textPlain">
              <a:avLst>
                <a:gd name="adj" fmla="val 51083"/>
              </a:avLst>
            </a:prstTxWarp>
            <a:spAutoFit/>
          </a:bodyPr>
          <a:lstStyle>
            <a:defPPr>
              <a:defRPr lang="zh-CN"/>
            </a:defPPr>
            <a:lvl1pPr>
              <a:defRPr sz="8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r>
              <a:rPr lang="en-US" altLang="zh-CN" dirty="0">
                <a:gradFill>
                  <a:gsLst>
                    <a:gs pos="8000">
                      <a:schemeClr val="accent2"/>
                    </a:gs>
                    <a:gs pos="59000">
                      <a:schemeClr val="accent1"/>
                    </a:gs>
                  </a:gsLst>
                  <a:lin ang="2700000" scaled="0"/>
                </a:gradFill>
              </a:rPr>
              <a:t>3</a:t>
            </a:r>
            <a:endParaRPr lang="zh-CN" altLang="en-US" dirty="0">
              <a:gradFill>
                <a:gsLst>
                  <a:gs pos="8000">
                    <a:schemeClr val="accent2"/>
                  </a:gs>
                  <a:gs pos="59000">
                    <a:schemeClr val="accent1"/>
                  </a:gs>
                </a:gsLst>
                <a:lin ang="2700000" scaled="0"/>
              </a:gra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CCDEAE8-C52A-4E8E-B7D1-FF5A4C5D0ED9}"/>
              </a:ext>
            </a:extLst>
          </p:cNvPr>
          <p:cNvSpPr txBox="1"/>
          <p:nvPr/>
        </p:nvSpPr>
        <p:spPr>
          <a:xfrm>
            <a:off x="6762935" y="4066429"/>
            <a:ext cx="803276" cy="2181343"/>
          </a:xfrm>
          <a:prstGeom prst="rect">
            <a:avLst/>
          </a:prstGeom>
          <a:noFill/>
          <a:effectLst>
            <a:outerShdw blurRad="317500" dist="88900" dir="5400000" algn="t" rotWithShape="0">
              <a:schemeClr val="accent1">
                <a:lumMod val="60000"/>
                <a:lumOff val="40000"/>
                <a:alpha val="30000"/>
              </a:schemeClr>
            </a:outerShdw>
          </a:effectLst>
        </p:spPr>
        <p:txBody>
          <a:bodyPr wrap="square" numCol="1" rtlCol="0">
            <a:prstTxWarp prst="textPlain">
              <a:avLst>
                <a:gd name="adj" fmla="val 51083"/>
              </a:avLst>
            </a:prstTxWarp>
            <a:spAutoFit/>
          </a:bodyPr>
          <a:lstStyle>
            <a:defPPr>
              <a:defRPr lang="zh-CN"/>
            </a:defPPr>
            <a:lvl1pPr>
              <a:defRPr sz="8800">
                <a:gradFill>
                  <a:gsLst>
                    <a:gs pos="0">
                      <a:schemeClr val="accent2"/>
                    </a:gs>
                    <a:gs pos="100000">
                      <a:schemeClr val="accent1"/>
                    </a:gs>
                  </a:gsLst>
                  <a:lin ang="2700000" scaled="0"/>
                </a:gradFill>
                <a:latin typeface="+mj-lt"/>
              </a:defRPr>
            </a:lvl1pPr>
          </a:lstStyle>
          <a:p>
            <a:r>
              <a:rPr lang="en-US" altLang="zh-CN" dirty="0">
                <a:gradFill>
                  <a:gsLst>
                    <a:gs pos="8000">
                      <a:schemeClr val="accent2"/>
                    </a:gs>
                    <a:gs pos="59000">
                      <a:schemeClr val="accent1"/>
                    </a:gs>
                  </a:gsLst>
                  <a:lin ang="2700000" scaled="0"/>
                </a:gradFill>
              </a:rPr>
              <a:t>4</a:t>
            </a:r>
            <a:endParaRPr lang="zh-CN" altLang="en-US" dirty="0">
              <a:gradFill>
                <a:gsLst>
                  <a:gs pos="8000">
                    <a:schemeClr val="accent2"/>
                  </a:gs>
                  <a:gs pos="59000">
                    <a:schemeClr val="accent1"/>
                  </a:gs>
                </a:gsLst>
                <a:lin ang="27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018351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合 26">
            <a:extLst>
              <a:ext uri="{FF2B5EF4-FFF2-40B4-BE49-F238E27FC236}">
                <a16:creationId xmlns:a16="http://schemas.microsoft.com/office/drawing/2014/main" id="{4F23CDB2-8BA9-40F7-90B7-3E73C5479563}"/>
              </a:ext>
            </a:extLst>
          </p:cNvPr>
          <p:cNvGrpSpPr/>
          <p:nvPr/>
        </p:nvGrpSpPr>
        <p:grpSpPr>
          <a:xfrm>
            <a:off x="695326" y="1002955"/>
            <a:ext cx="5679842" cy="5679842"/>
            <a:chOff x="866775" y="1174405"/>
            <a:chExt cx="5336943" cy="5336942"/>
          </a:xfrm>
        </p:grpSpPr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6D4A48A3-4E52-4966-86D2-55CE47F5901B}"/>
                </a:ext>
              </a:extLst>
            </p:cNvPr>
            <p:cNvSpPr/>
            <p:nvPr/>
          </p:nvSpPr>
          <p:spPr>
            <a:xfrm>
              <a:off x="866775" y="1174405"/>
              <a:ext cx="5336943" cy="5336942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1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9" name="弧形 28">
              <a:extLst>
                <a:ext uri="{FF2B5EF4-FFF2-40B4-BE49-F238E27FC236}">
                  <a16:creationId xmlns:a16="http://schemas.microsoft.com/office/drawing/2014/main" id="{3D621BD7-1471-4B11-B734-8E969936A73F}"/>
                </a:ext>
              </a:extLst>
            </p:cNvPr>
            <p:cNvSpPr/>
            <p:nvPr/>
          </p:nvSpPr>
          <p:spPr>
            <a:xfrm rot="2212084">
              <a:off x="877490" y="1180563"/>
              <a:ext cx="5278543" cy="5278536"/>
            </a:xfrm>
            <a:prstGeom prst="arc">
              <a:avLst>
                <a:gd name="adj1" fmla="val 7459025"/>
                <a:gd name="adj2" fmla="val 10126748"/>
              </a:avLst>
            </a:prstGeom>
            <a:noFill/>
            <a:ln w="25400" cap="rnd"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16200000" scaled="1"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汉仪旗黑X1-55W"/>
                <a:cs typeface="+mn-cs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5263765-4599-426F-857A-817889276865}"/>
              </a:ext>
            </a:extLst>
          </p:cNvPr>
          <p:cNvGrpSpPr/>
          <p:nvPr/>
        </p:nvGrpSpPr>
        <p:grpSpPr>
          <a:xfrm>
            <a:off x="5816833" y="1002955"/>
            <a:ext cx="5679842" cy="5679842"/>
            <a:chOff x="5988282" y="1174405"/>
            <a:chExt cx="5336943" cy="5336942"/>
          </a:xfrm>
        </p:grpSpPr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BFCE17D1-B7FA-49C4-B338-154C746C7016}"/>
                </a:ext>
              </a:extLst>
            </p:cNvPr>
            <p:cNvSpPr/>
            <p:nvPr/>
          </p:nvSpPr>
          <p:spPr>
            <a:xfrm>
              <a:off x="5988282" y="1174405"/>
              <a:ext cx="5336943" cy="5336942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1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dirty="0">
                <a:solidFill>
                  <a:prstClr val="white"/>
                </a:solidFill>
                <a:latin typeface="微软雅黑" panose="020B0503020204020204" pitchFamily="34" charset="-122"/>
              </a:endParaRPr>
            </a:p>
          </p:txBody>
        </p:sp>
        <p:sp>
          <p:nvSpPr>
            <p:cNvPr id="26" name="弧形 25">
              <a:extLst>
                <a:ext uri="{FF2B5EF4-FFF2-40B4-BE49-F238E27FC236}">
                  <a16:creationId xmlns:a16="http://schemas.microsoft.com/office/drawing/2014/main" id="{5FA69E12-06BE-49A8-B01E-528A8C0A1F6A}"/>
                </a:ext>
              </a:extLst>
            </p:cNvPr>
            <p:cNvSpPr/>
            <p:nvPr/>
          </p:nvSpPr>
          <p:spPr>
            <a:xfrm rot="2212084" flipH="1" flipV="1">
              <a:off x="6038254" y="1180563"/>
              <a:ext cx="5278543" cy="5278536"/>
            </a:xfrm>
            <a:prstGeom prst="arc">
              <a:avLst>
                <a:gd name="adj1" fmla="val 7459025"/>
                <a:gd name="adj2" fmla="val 10126748"/>
              </a:avLst>
            </a:prstGeom>
            <a:noFill/>
            <a:ln w="25400" cap="rnd">
              <a:gradFill flip="none" rotWithShape="1">
                <a:gsLst>
                  <a:gs pos="100000">
                    <a:schemeClr val="accent1"/>
                  </a:gs>
                  <a:gs pos="0">
                    <a:schemeClr val="accent1">
                      <a:alpha val="0"/>
                    </a:schemeClr>
                  </a:gs>
                </a:gsLst>
                <a:lin ang="16200000" scaled="1"/>
              </a:gra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汉仪旗黑X1-55W"/>
                <a:cs typeface="+mn-cs"/>
              </a:endParaRP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542E074-B855-46F7-9C91-6DF8DEFAA7D4}"/>
              </a:ext>
            </a:extLst>
          </p:cNvPr>
          <p:cNvGrpSpPr/>
          <p:nvPr/>
        </p:nvGrpSpPr>
        <p:grpSpPr>
          <a:xfrm>
            <a:off x="1632709" y="2038350"/>
            <a:ext cx="3857416" cy="768408"/>
            <a:chOff x="1632709" y="2038350"/>
            <a:chExt cx="3857416" cy="768408"/>
          </a:xfrm>
        </p:grpSpPr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8A8F3072-5AB0-493F-A23D-7756ABEB585F}"/>
                </a:ext>
              </a:extLst>
            </p:cNvPr>
            <p:cNvSpPr/>
            <p:nvPr/>
          </p:nvSpPr>
          <p:spPr>
            <a:xfrm rot="10800000">
              <a:off x="1632709" y="2038350"/>
              <a:ext cx="3857416" cy="768408"/>
            </a:xfrm>
            <a:custGeom>
              <a:avLst/>
              <a:gdLst>
                <a:gd name="connsiteX0" fmla="*/ 0 w 4902200"/>
                <a:gd name="connsiteY0" fmla="*/ 1083733 h 1083733"/>
                <a:gd name="connsiteX1" fmla="*/ 490216 w 4902200"/>
                <a:gd name="connsiteY1" fmla="*/ 0 h 1083733"/>
                <a:gd name="connsiteX2" fmla="*/ 4411984 w 4902200"/>
                <a:gd name="connsiteY2" fmla="*/ 0 h 1083733"/>
                <a:gd name="connsiteX3" fmla="*/ 4902200 w 4902200"/>
                <a:gd name="connsiteY3" fmla="*/ 1083733 h 1083733"/>
                <a:gd name="connsiteX4" fmla="*/ 0 w 4902200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02200" h="1083733">
                  <a:moveTo>
                    <a:pt x="0" y="1083733"/>
                  </a:moveTo>
                  <a:lnTo>
                    <a:pt x="490216" y="0"/>
                  </a:lnTo>
                  <a:lnTo>
                    <a:pt x="4411984" y="0"/>
                  </a:lnTo>
                  <a:lnTo>
                    <a:pt x="4902200" y="1083733"/>
                  </a:lnTo>
                  <a:lnTo>
                    <a:pt x="0" y="1083733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32000">
                  <a:schemeClr val="accent1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TextBox 15">
              <a:extLst>
                <a:ext uri="{FF2B5EF4-FFF2-40B4-BE49-F238E27FC236}">
                  <a16:creationId xmlns:a16="http://schemas.microsoft.com/office/drawing/2014/main" id="{9F1FFADF-9B11-4D95-AA75-39473EEAA7F2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 bwMode="auto">
            <a:xfrm>
              <a:off x="3250232" y="2184344"/>
              <a:ext cx="639943" cy="392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kern="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拉新</a:t>
              </a:r>
            </a:p>
          </p:txBody>
        </p: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258CB6B0-11B5-4E60-8002-D51324CEDB9F}"/>
              </a:ext>
            </a:extLst>
          </p:cNvPr>
          <p:cNvSpPr txBox="1"/>
          <p:nvPr/>
        </p:nvSpPr>
        <p:spPr>
          <a:xfrm>
            <a:off x="612131" y="434389"/>
            <a:ext cx="2512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制定活动</a:t>
            </a:r>
            <a:r>
              <a:rPr lang="en-US" altLang="zh-CN" sz="3200" dirty="0">
                <a:latin typeface="+mj-ea"/>
                <a:ea typeface="+mj-ea"/>
              </a:rPr>
              <a:t>KPI</a:t>
            </a:r>
            <a:endParaRPr lang="zh-CN" altLang="en-US" sz="3200" dirty="0">
              <a:latin typeface="+mj-ea"/>
              <a:ea typeface="+mj-ea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F2E41754-9437-414C-8A74-F4F38C9B807B}"/>
              </a:ext>
            </a:extLst>
          </p:cNvPr>
          <p:cNvSpPr txBox="1"/>
          <p:nvPr/>
        </p:nvSpPr>
        <p:spPr>
          <a:xfrm>
            <a:off x="612130" y="899079"/>
            <a:ext cx="23596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 activity goals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E86ACB64-B6B4-4271-9455-7C3A64190B33}"/>
              </a:ext>
            </a:extLst>
          </p:cNvPr>
          <p:cNvGrpSpPr/>
          <p:nvPr/>
        </p:nvGrpSpPr>
        <p:grpSpPr>
          <a:xfrm>
            <a:off x="6562165" y="1425575"/>
            <a:ext cx="4195482" cy="380203"/>
            <a:chOff x="377667" y="1591037"/>
            <a:chExt cx="4195482" cy="380203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16B3C983-834A-4825-A3D9-5747AC28E5D2}"/>
                </a:ext>
              </a:extLst>
            </p:cNvPr>
            <p:cNvSpPr/>
            <p:nvPr/>
          </p:nvSpPr>
          <p:spPr>
            <a:xfrm>
              <a:off x="377667" y="1591037"/>
              <a:ext cx="4195482" cy="3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C0472CCD-3BE3-4EBD-9169-8CA8EF8D9875}"/>
                </a:ext>
              </a:extLst>
            </p:cNvPr>
            <p:cNvSpPr txBox="1"/>
            <p:nvPr/>
          </p:nvSpPr>
          <p:spPr>
            <a:xfrm>
              <a:off x="770270" y="1596472"/>
              <a:ext cx="340397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达成关键性的</a:t>
              </a:r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KPI</a:t>
              </a:r>
              <a:endParaRPr lang="zh-CN" altLang="en-US" sz="240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7CBBE95-687A-4F08-B26E-B43E947F9522}"/>
              </a:ext>
            </a:extLst>
          </p:cNvPr>
          <p:cNvGrpSpPr/>
          <p:nvPr/>
        </p:nvGrpSpPr>
        <p:grpSpPr>
          <a:xfrm>
            <a:off x="2018450" y="2851665"/>
            <a:ext cx="3085932" cy="768408"/>
            <a:chOff x="2018450" y="2851665"/>
            <a:chExt cx="3085932" cy="768408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A4331AB4-7547-48D5-A427-6C43AA82BE40}"/>
                </a:ext>
              </a:extLst>
            </p:cNvPr>
            <p:cNvSpPr/>
            <p:nvPr/>
          </p:nvSpPr>
          <p:spPr>
            <a:xfrm rot="10800000">
              <a:off x="2018450" y="2851665"/>
              <a:ext cx="3085932" cy="768408"/>
            </a:xfrm>
            <a:custGeom>
              <a:avLst/>
              <a:gdLst>
                <a:gd name="connsiteX0" fmla="*/ 0 w 3921760"/>
                <a:gd name="connsiteY0" fmla="*/ 1083733 h 1083733"/>
                <a:gd name="connsiteX1" fmla="*/ 490216 w 3921760"/>
                <a:gd name="connsiteY1" fmla="*/ 0 h 1083733"/>
                <a:gd name="connsiteX2" fmla="*/ 3431544 w 3921760"/>
                <a:gd name="connsiteY2" fmla="*/ 0 h 1083733"/>
                <a:gd name="connsiteX3" fmla="*/ 3921760 w 3921760"/>
                <a:gd name="connsiteY3" fmla="*/ 1083733 h 1083733"/>
                <a:gd name="connsiteX4" fmla="*/ 0 w 3921760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21760" h="1083733">
                  <a:moveTo>
                    <a:pt x="0" y="1083733"/>
                  </a:moveTo>
                  <a:lnTo>
                    <a:pt x="490216" y="0"/>
                  </a:lnTo>
                  <a:lnTo>
                    <a:pt x="3431544" y="0"/>
                  </a:lnTo>
                  <a:lnTo>
                    <a:pt x="3921760" y="1083733"/>
                  </a:lnTo>
                  <a:lnTo>
                    <a:pt x="0" y="1083733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32000">
                  <a:schemeClr val="accent1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9FBE9F64-AE9B-4129-A241-56E2C83A11A0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 bwMode="auto">
            <a:xfrm>
              <a:off x="2817282" y="2990865"/>
              <a:ext cx="1505843" cy="3928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kern="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促活</a:t>
              </a: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166D1FC0-1D1C-4C3A-83A3-E2F37ED520DD}"/>
              </a:ext>
            </a:extLst>
          </p:cNvPr>
          <p:cNvGrpSpPr/>
          <p:nvPr/>
        </p:nvGrpSpPr>
        <p:grpSpPr>
          <a:xfrm>
            <a:off x="2404193" y="3664979"/>
            <a:ext cx="2314450" cy="768408"/>
            <a:chOff x="2404193" y="3664979"/>
            <a:chExt cx="2314450" cy="768408"/>
          </a:xfrm>
        </p:grpSpPr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01B3F47B-C7D2-4DAB-A402-D9D3BC057A79}"/>
                </a:ext>
              </a:extLst>
            </p:cNvPr>
            <p:cNvSpPr/>
            <p:nvPr/>
          </p:nvSpPr>
          <p:spPr>
            <a:xfrm rot="10800000">
              <a:off x="2404193" y="3664979"/>
              <a:ext cx="2314450" cy="768408"/>
            </a:xfrm>
            <a:custGeom>
              <a:avLst/>
              <a:gdLst>
                <a:gd name="connsiteX0" fmla="*/ 0 w 2941319"/>
                <a:gd name="connsiteY0" fmla="*/ 1083733 h 1083733"/>
                <a:gd name="connsiteX1" fmla="*/ 490216 w 2941319"/>
                <a:gd name="connsiteY1" fmla="*/ 0 h 1083733"/>
                <a:gd name="connsiteX2" fmla="*/ 2451103 w 2941319"/>
                <a:gd name="connsiteY2" fmla="*/ 0 h 1083733"/>
                <a:gd name="connsiteX3" fmla="*/ 2941319 w 2941319"/>
                <a:gd name="connsiteY3" fmla="*/ 1083733 h 1083733"/>
                <a:gd name="connsiteX4" fmla="*/ 0 w 2941319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41319" h="1083733">
                  <a:moveTo>
                    <a:pt x="0" y="1083733"/>
                  </a:moveTo>
                  <a:lnTo>
                    <a:pt x="490216" y="0"/>
                  </a:lnTo>
                  <a:lnTo>
                    <a:pt x="2451103" y="0"/>
                  </a:lnTo>
                  <a:lnTo>
                    <a:pt x="2941319" y="1083733"/>
                  </a:lnTo>
                  <a:lnTo>
                    <a:pt x="0" y="1083733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32000">
                  <a:schemeClr val="accent1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47" name="TextBox 17">
              <a:extLst>
                <a:ext uri="{FF2B5EF4-FFF2-40B4-BE49-F238E27FC236}">
                  <a16:creationId xmlns:a16="http://schemas.microsoft.com/office/drawing/2014/main" id="{C7EDFE1A-6598-468F-9A0F-C626E4F7D80A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 bwMode="auto">
            <a:xfrm>
              <a:off x="3250232" y="3794717"/>
              <a:ext cx="639943" cy="392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kern="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留存</a:t>
              </a:r>
            </a:p>
          </p:txBody>
        </p:sp>
      </p:grp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EE7E86A6-A96C-4876-B59F-921D2F28157B}"/>
              </a:ext>
            </a:extLst>
          </p:cNvPr>
          <p:cNvGrpSpPr/>
          <p:nvPr/>
        </p:nvGrpSpPr>
        <p:grpSpPr>
          <a:xfrm>
            <a:off x="3175676" y="5291610"/>
            <a:ext cx="771484" cy="768408"/>
            <a:chOff x="3175676" y="5291610"/>
            <a:chExt cx="771484" cy="768408"/>
          </a:xfrm>
        </p:grpSpPr>
        <p:sp>
          <p:nvSpPr>
            <p:cNvPr id="4" name="任意多边形: 形状 3">
              <a:extLst>
                <a:ext uri="{FF2B5EF4-FFF2-40B4-BE49-F238E27FC236}">
                  <a16:creationId xmlns:a16="http://schemas.microsoft.com/office/drawing/2014/main" id="{8351B2FD-4D5B-401D-BFE1-9BC2CA0E45AC}"/>
                </a:ext>
              </a:extLst>
            </p:cNvPr>
            <p:cNvSpPr/>
            <p:nvPr/>
          </p:nvSpPr>
          <p:spPr>
            <a:xfrm rot="10800000">
              <a:off x="3175676" y="5291610"/>
              <a:ext cx="771484" cy="768408"/>
            </a:xfrm>
            <a:custGeom>
              <a:avLst/>
              <a:gdLst>
                <a:gd name="connsiteX0" fmla="*/ 0 w 980440"/>
                <a:gd name="connsiteY0" fmla="*/ 1083733 h 1083733"/>
                <a:gd name="connsiteX1" fmla="*/ 490220 w 980440"/>
                <a:gd name="connsiteY1" fmla="*/ 0 h 1083733"/>
                <a:gd name="connsiteX2" fmla="*/ 490220 w 980440"/>
                <a:gd name="connsiteY2" fmla="*/ 0 h 1083733"/>
                <a:gd name="connsiteX3" fmla="*/ 980440 w 980440"/>
                <a:gd name="connsiteY3" fmla="*/ 1083733 h 1083733"/>
                <a:gd name="connsiteX4" fmla="*/ 0 w 980440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0440" h="1083733">
                  <a:moveTo>
                    <a:pt x="0" y="1083733"/>
                  </a:moveTo>
                  <a:lnTo>
                    <a:pt x="490220" y="0"/>
                  </a:lnTo>
                  <a:lnTo>
                    <a:pt x="490220" y="0"/>
                  </a:lnTo>
                  <a:lnTo>
                    <a:pt x="980440" y="1083733"/>
                  </a:lnTo>
                  <a:lnTo>
                    <a:pt x="0" y="1083733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32000">
                  <a:schemeClr val="accent1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52" name="TextBox 19">
              <a:extLst>
                <a:ext uri="{FF2B5EF4-FFF2-40B4-BE49-F238E27FC236}">
                  <a16:creationId xmlns:a16="http://schemas.microsoft.com/office/drawing/2014/main" id="{E7B67149-C17B-46DB-BA7E-59034206213A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 bwMode="auto">
            <a:xfrm>
              <a:off x="3232703" y="5341884"/>
              <a:ext cx="655950" cy="34804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</a:lstStyle>
            <a:p>
              <a:pPr algn="ctr" eaLnBrk="1" fontAlgn="auto" hangingPunct="1">
                <a:lnSpc>
                  <a:spcPct val="8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000" kern="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传播</a:t>
              </a:r>
              <a:endParaRPr lang="en-US" altLang="zh-CN" sz="2000" kern="0" dirty="0">
                <a:solidFill>
                  <a:schemeClr val="bg1"/>
                </a:solidFill>
                <a:latin typeface="+mj-ea"/>
                <a:ea typeface="+mj-ea"/>
                <a:cs typeface="+mn-ea"/>
                <a:sym typeface="+mn-lt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9B3F3F6D-4965-4D55-B6FB-239F2603581A}"/>
              </a:ext>
            </a:extLst>
          </p:cNvPr>
          <p:cNvGrpSpPr/>
          <p:nvPr/>
        </p:nvGrpSpPr>
        <p:grpSpPr>
          <a:xfrm>
            <a:off x="2789934" y="4478295"/>
            <a:ext cx="1542966" cy="768408"/>
            <a:chOff x="2789934" y="4478295"/>
            <a:chExt cx="1542966" cy="768408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6B974F2F-CA71-4F42-A44D-E02E7F32D17A}"/>
                </a:ext>
              </a:extLst>
            </p:cNvPr>
            <p:cNvSpPr/>
            <p:nvPr/>
          </p:nvSpPr>
          <p:spPr>
            <a:xfrm rot="10800000">
              <a:off x="2789934" y="4478295"/>
              <a:ext cx="1542966" cy="768408"/>
            </a:xfrm>
            <a:custGeom>
              <a:avLst/>
              <a:gdLst>
                <a:gd name="connsiteX0" fmla="*/ 0 w 1960880"/>
                <a:gd name="connsiteY0" fmla="*/ 1083733 h 1083733"/>
                <a:gd name="connsiteX1" fmla="*/ 490216 w 1960880"/>
                <a:gd name="connsiteY1" fmla="*/ 0 h 1083733"/>
                <a:gd name="connsiteX2" fmla="*/ 1470664 w 1960880"/>
                <a:gd name="connsiteY2" fmla="*/ 0 h 1083733"/>
                <a:gd name="connsiteX3" fmla="*/ 1960880 w 1960880"/>
                <a:gd name="connsiteY3" fmla="*/ 1083733 h 1083733"/>
                <a:gd name="connsiteX4" fmla="*/ 0 w 1960880"/>
                <a:gd name="connsiteY4" fmla="*/ 1083733 h 1083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0880" h="1083733">
                  <a:moveTo>
                    <a:pt x="0" y="1083733"/>
                  </a:moveTo>
                  <a:lnTo>
                    <a:pt x="490216" y="0"/>
                  </a:lnTo>
                  <a:lnTo>
                    <a:pt x="1470664" y="0"/>
                  </a:lnTo>
                  <a:lnTo>
                    <a:pt x="1960880" y="1083733"/>
                  </a:lnTo>
                  <a:lnTo>
                    <a:pt x="0" y="1083733"/>
                  </a:lnTo>
                  <a:close/>
                </a:path>
              </a:pathLst>
            </a:custGeom>
            <a:gradFill>
              <a:gsLst>
                <a:gs pos="100000">
                  <a:schemeClr val="accent2"/>
                </a:gs>
                <a:gs pos="32000">
                  <a:schemeClr val="accent1"/>
                </a:gs>
              </a:gsLst>
              <a:lin ang="0" scaled="1"/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240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55" name="TextBox 18">
              <a:extLst>
                <a:ext uri="{FF2B5EF4-FFF2-40B4-BE49-F238E27FC236}">
                  <a16:creationId xmlns:a16="http://schemas.microsoft.com/office/drawing/2014/main" id="{B888E30B-93EB-42E7-973E-B97F5F62D882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 bwMode="auto">
            <a:xfrm>
              <a:off x="3250232" y="4600964"/>
              <a:ext cx="639943" cy="392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zh-CN"/>
              </a:defPPr>
            </a:lstStyle>
            <a:p>
              <a:pPr algn="ctr" eaLnBrk="1" fontAlgn="auto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kern="0" dirty="0">
                  <a:solidFill>
                    <a:schemeClr val="bg1"/>
                  </a:solidFill>
                  <a:latin typeface="+mj-ea"/>
                  <a:ea typeface="+mj-ea"/>
                  <a:cs typeface="+mn-ea"/>
                  <a:sym typeface="+mn-lt"/>
                </a:rPr>
                <a:t>转化</a:t>
              </a:r>
            </a:p>
          </p:txBody>
        </p:sp>
      </p:grpSp>
      <p:sp>
        <p:nvSpPr>
          <p:cNvPr id="58" name="文本框 57">
            <a:extLst>
              <a:ext uri="{FF2B5EF4-FFF2-40B4-BE49-F238E27FC236}">
                <a16:creationId xmlns:a16="http://schemas.microsoft.com/office/drawing/2014/main" id="{5AF83DA1-0F50-4EB6-B88C-9C03A87903E1}"/>
              </a:ext>
            </a:extLst>
          </p:cNvPr>
          <p:cNvSpPr txBox="1"/>
          <p:nvPr/>
        </p:nvSpPr>
        <p:spPr>
          <a:xfrm>
            <a:off x="6657185" y="2359750"/>
            <a:ext cx="3853619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lvl="0"/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如新增阅读量</a:t>
            </a:r>
            <a:r>
              <a:rPr lang="en-US" altLang="zh-CN" sz="1600" kern="100" dirty="0">
                <a:effectLst/>
                <a:latin typeface="+mn-ea"/>
                <a:cs typeface="Times New Roman" panose="02020603050405020304" pitchFamily="18" charset="0"/>
              </a:rPr>
              <a:t>500</a:t>
            </a: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、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下载量</a:t>
            </a:r>
            <a:r>
              <a:rPr lang="en-US" altLang="zh-CN" sz="1600" kern="100" dirty="0">
                <a:effectLst/>
                <a:latin typeface="+mn-ea"/>
                <a:cs typeface="Times New Roman" panose="02020603050405020304" pitchFamily="18" charset="0"/>
              </a:rPr>
              <a:t>600</a:t>
            </a: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、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点赞量</a:t>
            </a:r>
            <a:r>
              <a:rPr lang="en-US" altLang="zh-CN" sz="1600" kern="100" dirty="0">
                <a:latin typeface="+mn-ea"/>
                <a:cs typeface="Times New Roman" panose="02020603050405020304" pitchFamily="18" charset="0"/>
              </a:rPr>
              <a:t>8</a:t>
            </a:r>
            <a:r>
              <a:rPr lang="en-US" altLang="zh-CN" sz="1600" kern="100" dirty="0">
                <a:effectLst/>
                <a:latin typeface="+mn-ea"/>
                <a:cs typeface="Times New Roman" panose="02020603050405020304" pitchFamily="18" charset="0"/>
              </a:rPr>
              <a:t>00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25F25F43-2102-4ED0-AB92-61ECD0AD4F64}"/>
              </a:ext>
            </a:extLst>
          </p:cNvPr>
          <p:cNvSpPr txBox="1"/>
          <p:nvPr/>
        </p:nvSpPr>
        <p:spPr>
          <a:xfrm>
            <a:off x="6649363" y="3107559"/>
            <a:ext cx="4012317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lvl="0"/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用户日活达</a:t>
            </a:r>
            <a:r>
              <a:rPr lang="en-US" altLang="zh-CN" sz="1600" kern="100" dirty="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万、月活</a:t>
            </a:r>
            <a:r>
              <a:rPr lang="en-US" altLang="zh-CN" sz="1600" kern="100" dirty="0">
                <a:effectLst/>
                <a:latin typeface="+mn-ea"/>
                <a:cs typeface="Times New Roman" panose="02020603050405020304" pitchFamily="18" charset="0"/>
              </a:rPr>
              <a:t>20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万，</a:t>
            </a:r>
            <a:r>
              <a:rPr lang="zh-CN" altLang="en-US" sz="1600" kern="100" dirty="0">
                <a:latin typeface="+mn-ea"/>
                <a:cs typeface="Times New Roman" panose="02020603050405020304" pitchFamily="18" charset="0"/>
              </a:rPr>
              <a:t>活动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参与率</a:t>
            </a:r>
            <a:r>
              <a:rPr lang="en-US" altLang="zh-CN" sz="1600" kern="100" dirty="0">
                <a:effectLst/>
                <a:latin typeface="+mn-ea"/>
                <a:cs typeface="Times New Roman" panose="02020603050405020304" pitchFamily="18" charset="0"/>
              </a:rPr>
              <a:t>30%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DA779E19-8DE6-41A4-8847-B08DAD40A05B}"/>
              </a:ext>
            </a:extLst>
          </p:cNvPr>
          <p:cNvSpPr txBox="1"/>
          <p:nvPr/>
        </p:nvSpPr>
        <p:spPr>
          <a:xfrm>
            <a:off x="6649363" y="3855368"/>
            <a:ext cx="4097275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lvl="0"/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次日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40%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、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3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日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30%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、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7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日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20%</a:t>
            </a:r>
            <a:r>
              <a:rPr kumimoji="0" lang="zh-CN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、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+mn-ea"/>
                <a:cs typeface="Times New Roman" panose="02020603050405020304" pitchFamily="18" charset="0"/>
              </a:rPr>
              <a:t>30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日</a:t>
            </a:r>
            <a:r>
              <a:rPr lang="en-US" altLang="zh-CN" sz="1600" kern="100" dirty="0">
                <a:effectLst/>
                <a:latin typeface="+mn-ea"/>
                <a:cs typeface="Times New Roman" panose="02020603050405020304" pitchFamily="18" charset="0"/>
              </a:rPr>
              <a:t>15%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留存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6790D675-4897-4A35-AE50-DC4C69E79173}"/>
              </a:ext>
            </a:extLst>
          </p:cNvPr>
          <p:cNvSpPr txBox="1"/>
          <p:nvPr/>
        </p:nvSpPr>
        <p:spPr>
          <a:xfrm>
            <a:off x="6649363" y="4603177"/>
            <a:ext cx="3807132" cy="246221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pPr lvl="0"/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付费人数</a:t>
            </a:r>
            <a:r>
              <a:rPr lang="en-US" altLang="zh-CN" sz="1600" kern="100" dirty="0">
                <a:effectLst/>
                <a:latin typeface="+mn-ea"/>
                <a:cs typeface="Times New Roman" panose="02020603050405020304" pitchFamily="18" charset="0"/>
              </a:rPr>
              <a:t>1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万、销售总额</a:t>
            </a:r>
            <a:r>
              <a:rPr lang="en-US" altLang="zh-CN" sz="1600" kern="100" dirty="0">
                <a:effectLst/>
                <a:latin typeface="+mn-ea"/>
                <a:cs typeface="Times New Roman" panose="02020603050405020304" pitchFamily="18" charset="0"/>
              </a:rPr>
              <a:t>10</a:t>
            </a:r>
            <a:r>
              <a:rPr lang="zh-CN" altLang="en-US" sz="1600" kern="100" dirty="0">
                <a:effectLst/>
                <a:latin typeface="+mn-ea"/>
                <a:cs typeface="Times New Roman" panose="02020603050405020304" pitchFamily="18" charset="0"/>
              </a:rPr>
              <a:t>万、转化率</a:t>
            </a:r>
            <a:r>
              <a:rPr lang="en-US" altLang="zh-CN" sz="1600" kern="100" dirty="0">
                <a:effectLst/>
                <a:latin typeface="+mn-ea"/>
                <a:cs typeface="Times New Roman" panose="02020603050405020304" pitchFamily="18" charset="0"/>
              </a:rPr>
              <a:t>10%</a:t>
            </a:r>
            <a:endParaRPr lang="zh-CN" altLang="zh-CN" sz="16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80371A20-9175-451F-8967-1DEFD1ACE42E}"/>
              </a:ext>
            </a:extLst>
          </p:cNvPr>
          <p:cNvSpPr txBox="1"/>
          <p:nvPr/>
        </p:nvSpPr>
        <p:spPr>
          <a:xfrm>
            <a:off x="6649363" y="5350985"/>
            <a:ext cx="4565485" cy="275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播放量</a:t>
            </a:r>
            <a:r>
              <a:rPr lang="en-US" altLang="zh-CN" dirty="0"/>
              <a:t>10</a:t>
            </a:r>
            <a:r>
              <a:rPr lang="zh-CN" altLang="en-US" dirty="0"/>
              <a:t>万＋</a:t>
            </a:r>
            <a:r>
              <a:rPr lang="zh-CN" altLang="zh-CN" dirty="0"/>
              <a:t>、阅读量</a:t>
            </a:r>
            <a:r>
              <a:rPr lang="en-US" altLang="zh-CN" dirty="0"/>
              <a:t>5</a:t>
            </a:r>
            <a:r>
              <a:rPr lang="zh-CN" altLang="en-US" dirty="0"/>
              <a:t>万＋</a:t>
            </a:r>
            <a:r>
              <a:rPr lang="zh-CN" altLang="zh-CN" dirty="0"/>
              <a:t>、</a:t>
            </a:r>
            <a:r>
              <a:rPr lang="zh-CN" altLang="en-US" dirty="0"/>
              <a:t>某</a:t>
            </a:r>
            <a:r>
              <a:rPr lang="zh-CN" altLang="zh-CN" dirty="0"/>
              <a:t>博阅读</a:t>
            </a:r>
            <a:r>
              <a:rPr lang="en-US" altLang="zh-CN" dirty="0"/>
              <a:t>10</a:t>
            </a:r>
            <a:r>
              <a:rPr lang="zh-CN" altLang="en-US" dirty="0"/>
              <a:t>万</a:t>
            </a:r>
            <a:endParaRPr lang="zh-CN" altLang="zh-CN" dirty="0"/>
          </a:p>
        </p:txBody>
      </p: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894D5D34-1452-40DA-9848-8817DB09AEB5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5349240" y="2493010"/>
            <a:ext cx="1179650" cy="0"/>
          </a:xfrm>
          <a:prstGeom prst="line">
            <a:avLst/>
          </a:prstGeom>
          <a:ln w="12700" cap="sq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C61C4D71-B475-4445-8EF5-3FE2F2C70934}"/>
              </a:ext>
            </a:extLst>
          </p:cNvPr>
          <p:cNvGrpSpPr/>
          <p:nvPr/>
        </p:nvGrpSpPr>
        <p:grpSpPr>
          <a:xfrm>
            <a:off x="1524000" y="1425575"/>
            <a:ext cx="4078941" cy="380203"/>
            <a:chOff x="408142" y="1591037"/>
            <a:chExt cx="4078941" cy="380203"/>
          </a:xfrm>
        </p:grpSpPr>
        <p:sp>
          <p:nvSpPr>
            <p:cNvPr id="65" name="矩形: 圆角 64">
              <a:extLst>
                <a:ext uri="{FF2B5EF4-FFF2-40B4-BE49-F238E27FC236}">
                  <a16:creationId xmlns:a16="http://schemas.microsoft.com/office/drawing/2014/main" id="{1281FAF3-8D05-486A-A3B3-8C0A597B36F2}"/>
                </a:ext>
              </a:extLst>
            </p:cNvPr>
            <p:cNvSpPr/>
            <p:nvPr/>
          </p:nvSpPr>
          <p:spPr>
            <a:xfrm>
              <a:off x="408142" y="1591037"/>
              <a:ext cx="4078941" cy="3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id="{5F23C87E-07DA-4537-8752-ECA2329A07CE}"/>
                </a:ext>
              </a:extLst>
            </p:cNvPr>
            <p:cNvSpPr txBox="1"/>
            <p:nvPr/>
          </p:nvSpPr>
          <p:spPr>
            <a:xfrm>
              <a:off x="609141" y="1596472"/>
              <a:ext cx="372623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围绕</a:t>
              </a:r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AARRR</a:t>
              </a: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用户增长模型</a:t>
              </a:r>
            </a:p>
          </p:txBody>
        </p:sp>
      </p:grp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64C38E0A-7E3F-4CF6-8ED4-E3130B41F308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>
            <a:off x="5013960" y="3268457"/>
            <a:ext cx="1510665" cy="0"/>
          </a:xfrm>
          <a:prstGeom prst="line">
            <a:avLst/>
          </a:prstGeom>
          <a:ln w="12700" cap="sq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BA766E43-3CDB-40AC-BB3D-2C53F00AB2E4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4671731" y="3991945"/>
            <a:ext cx="1833844" cy="0"/>
          </a:xfrm>
          <a:prstGeom prst="line">
            <a:avLst/>
          </a:prstGeom>
          <a:ln w="12700" cap="sq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AC872817-B9E6-48F6-94C5-299A70FC51EB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>
            <a:off x="4335829" y="4734828"/>
            <a:ext cx="2179271" cy="0"/>
          </a:xfrm>
          <a:prstGeom prst="line">
            <a:avLst/>
          </a:prstGeom>
          <a:ln w="12700" cap="sq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33A29DFE-14E8-4CA2-BAA8-BF7D24BBBDCF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3999927" y="5520794"/>
            <a:ext cx="2496123" cy="0"/>
          </a:xfrm>
          <a:prstGeom prst="line">
            <a:avLst/>
          </a:prstGeom>
          <a:ln w="12700" cap="sq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椭圆 70">
            <a:extLst>
              <a:ext uri="{FF2B5EF4-FFF2-40B4-BE49-F238E27FC236}">
                <a16:creationId xmlns:a16="http://schemas.microsoft.com/office/drawing/2014/main" id="{53E11FBC-A300-4A78-9AC1-87B5DE0C26B2}"/>
              </a:ext>
            </a:extLst>
          </p:cNvPr>
          <p:cNvSpPr/>
          <p:nvPr/>
        </p:nvSpPr>
        <p:spPr>
          <a:xfrm>
            <a:off x="3236119" y="6027737"/>
            <a:ext cx="619125" cy="113507"/>
          </a:xfrm>
          <a:prstGeom prst="ellipse">
            <a:avLst/>
          </a:prstGeom>
          <a:solidFill>
            <a:schemeClr val="accent1">
              <a:alpha val="24000"/>
            </a:schemeClr>
          </a:solidFill>
          <a:ln>
            <a:noFill/>
          </a:ln>
          <a:effectLst>
            <a:softEdge rad="381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2" name="组合 71">
            <a:extLst>
              <a:ext uri="{FF2B5EF4-FFF2-40B4-BE49-F238E27FC236}">
                <a16:creationId xmlns:a16="http://schemas.microsoft.com/office/drawing/2014/main" id="{45F190B4-CEBF-423B-8610-4F2B2100C0FF}"/>
              </a:ext>
            </a:extLst>
          </p:cNvPr>
          <p:cNvGrpSpPr/>
          <p:nvPr/>
        </p:nvGrpSpPr>
        <p:grpSpPr>
          <a:xfrm>
            <a:off x="5773737" y="1504950"/>
            <a:ext cx="644525" cy="228600"/>
            <a:chOff x="5746750" y="1482725"/>
            <a:chExt cx="644525" cy="228600"/>
          </a:xfrm>
        </p:grpSpPr>
        <p:sp>
          <p:nvSpPr>
            <p:cNvPr id="73" name="箭头: V 形 72">
              <a:extLst>
                <a:ext uri="{FF2B5EF4-FFF2-40B4-BE49-F238E27FC236}">
                  <a16:creationId xmlns:a16="http://schemas.microsoft.com/office/drawing/2014/main" id="{64A9667C-868D-4A94-944B-8D5537E85748}"/>
                </a:ext>
              </a:extLst>
            </p:cNvPr>
            <p:cNvSpPr/>
            <p:nvPr/>
          </p:nvSpPr>
          <p:spPr>
            <a:xfrm>
              <a:off x="6162675" y="1482725"/>
              <a:ext cx="228600" cy="228600"/>
            </a:xfrm>
            <a:prstGeom prst="chevron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74" name="箭头: V 形 73">
              <a:extLst>
                <a:ext uri="{FF2B5EF4-FFF2-40B4-BE49-F238E27FC236}">
                  <a16:creationId xmlns:a16="http://schemas.microsoft.com/office/drawing/2014/main" id="{89055133-89EE-476B-B4F9-3CA5FADF2ACE}"/>
                </a:ext>
              </a:extLst>
            </p:cNvPr>
            <p:cNvSpPr/>
            <p:nvPr/>
          </p:nvSpPr>
          <p:spPr>
            <a:xfrm>
              <a:off x="5954713" y="1482725"/>
              <a:ext cx="228600" cy="228600"/>
            </a:xfrm>
            <a:prstGeom prst="chevron">
              <a:avLst/>
            </a:prstGeom>
            <a:gradFill>
              <a:gsLst>
                <a:gs pos="0">
                  <a:schemeClr val="accent2">
                    <a:alpha val="0"/>
                  </a:schemeClr>
                </a:gs>
                <a:gs pos="87000">
                  <a:schemeClr val="accent1">
                    <a:alpha val="55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  <p:sp>
          <p:nvSpPr>
            <p:cNvPr id="75" name="箭头: V 形 74">
              <a:extLst>
                <a:ext uri="{FF2B5EF4-FFF2-40B4-BE49-F238E27FC236}">
                  <a16:creationId xmlns:a16="http://schemas.microsoft.com/office/drawing/2014/main" id="{DDA5A00F-B01A-46C0-8D61-2FCB655A05E9}"/>
                </a:ext>
              </a:extLst>
            </p:cNvPr>
            <p:cNvSpPr/>
            <p:nvPr/>
          </p:nvSpPr>
          <p:spPr>
            <a:xfrm>
              <a:off x="5746750" y="1482725"/>
              <a:ext cx="228600" cy="228600"/>
            </a:xfrm>
            <a:prstGeom prst="chevron">
              <a:avLst/>
            </a:prstGeom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1">
                    <a:alpha val="3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chemeClr val="tx1"/>
                </a:solidFill>
                <a:latin typeface="+mj-ea"/>
                <a:ea typeface="+mj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056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: 圆角 5">
            <a:extLst>
              <a:ext uri="{FF2B5EF4-FFF2-40B4-BE49-F238E27FC236}">
                <a16:creationId xmlns:a16="http://schemas.microsoft.com/office/drawing/2014/main" id="{16F45C7E-A725-4D0D-823E-4F627CC38B2F}"/>
              </a:ext>
            </a:extLst>
          </p:cNvPr>
          <p:cNvSpPr/>
          <p:nvPr/>
        </p:nvSpPr>
        <p:spPr>
          <a:xfrm>
            <a:off x="695326" y="1406525"/>
            <a:ext cx="2312643" cy="4857750"/>
          </a:xfrm>
          <a:prstGeom prst="roundRect">
            <a:avLst>
              <a:gd name="adj" fmla="val 1441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7F207B44-8C9B-4675-84CB-D4080257F1DA}"/>
              </a:ext>
            </a:extLst>
          </p:cNvPr>
          <p:cNvSpPr/>
          <p:nvPr/>
        </p:nvSpPr>
        <p:spPr>
          <a:xfrm>
            <a:off x="3524895" y="1415823"/>
            <a:ext cx="2312643" cy="4892902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84FE9545-D1FA-46C5-B512-63E4700E46BC}"/>
              </a:ext>
            </a:extLst>
          </p:cNvPr>
          <p:cNvSpPr/>
          <p:nvPr/>
        </p:nvSpPr>
        <p:spPr>
          <a:xfrm>
            <a:off x="6354465" y="1415823"/>
            <a:ext cx="2312643" cy="4892902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B65A247E-EBE5-4D44-B636-1FE2D73872FA}"/>
              </a:ext>
            </a:extLst>
          </p:cNvPr>
          <p:cNvSpPr/>
          <p:nvPr/>
        </p:nvSpPr>
        <p:spPr>
          <a:xfrm>
            <a:off x="9184033" y="1415823"/>
            <a:ext cx="2312643" cy="4892902"/>
          </a:xfrm>
          <a:prstGeom prst="roundRect">
            <a:avLst>
              <a:gd name="adj" fmla="val 5697"/>
            </a:avLst>
          </a:prstGeom>
          <a:solidFill>
            <a:schemeClr val="bg1"/>
          </a:solidFill>
          <a:ln>
            <a:noFill/>
          </a:ln>
          <a:effectLst>
            <a:outerShdw blurRad="254000" dist="139700" dir="5400000" sx="98000" sy="98000" algn="t" rotWithShape="0">
              <a:schemeClr val="accent1">
                <a:alpha val="2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9AD1E46-D112-4BCB-A88E-5AE40C4CFDB0}"/>
              </a:ext>
            </a:extLst>
          </p:cNvPr>
          <p:cNvSpPr txBox="1"/>
          <p:nvPr/>
        </p:nvSpPr>
        <p:spPr>
          <a:xfrm>
            <a:off x="612131" y="434389"/>
            <a:ext cx="28024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设置活动主题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1CA9A3-65E1-4FC2-AC41-DC93BD8F8DD5}"/>
              </a:ext>
            </a:extLst>
          </p:cNvPr>
          <p:cNvSpPr txBox="1"/>
          <p:nvPr/>
        </p:nvSpPr>
        <p:spPr>
          <a:xfrm>
            <a:off x="612130" y="899079"/>
            <a:ext cx="23596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Set the activity theme</a:t>
            </a:r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5C4A5EAC-CBE4-4049-8150-C5018977027D}"/>
              </a:ext>
            </a:extLst>
          </p:cNvPr>
          <p:cNvGrpSpPr/>
          <p:nvPr/>
        </p:nvGrpSpPr>
        <p:grpSpPr>
          <a:xfrm>
            <a:off x="839788" y="3842383"/>
            <a:ext cx="1966912" cy="316867"/>
            <a:chOff x="839788" y="3842383"/>
            <a:chExt cx="1966912" cy="316867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AEB5E038-8AAF-462A-A76D-DB097840BB38}"/>
                </a:ext>
              </a:extLst>
            </p:cNvPr>
            <p:cNvSpPr/>
            <p:nvPr/>
          </p:nvSpPr>
          <p:spPr>
            <a:xfrm>
              <a:off x="839788" y="3842383"/>
              <a:ext cx="1966912" cy="3168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sz="1400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92466714-FDAE-42BC-B433-C99F7F728996}"/>
                </a:ext>
              </a:extLst>
            </p:cNvPr>
            <p:cNvSpPr txBox="1"/>
            <p:nvPr/>
          </p:nvSpPr>
          <p:spPr>
            <a:xfrm>
              <a:off x="954323" y="3865095"/>
              <a:ext cx="1708015" cy="287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维度一</a:t>
              </a:r>
              <a:r>
                <a:rPr lang="en-US" altLang="zh-CN">
                  <a:solidFill>
                    <a:schemeClr val="bg1"/>
                  </a:solidFill>
                  <a:latin typeface="+mj-ea"/>
                  <a:ea typeface="+mj-ea"/>
                </a:rPr>
                <a:t>:</a:t>
              </a:r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人群</a:t>
              </a:r>
              <a:r>
                <a:rPr lang="en-US" altLang="zh-CN">
                  <a:solidFill>
                    <a:schemeClr val="bg1"/>
                  </a:solidFill>
                  <a:latin typeface="+mj-ea"/>
                  <a:ea typeface="+mj-ea"/>
                </a:rPr>
                <a:t>/</a:t>
              </a:r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行业</a:t>
              </a:r>
              <a:endParaRPr lang="zh-CN" altLang="en-US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57" name="文本框 56">
            <a:extLst>
              <a:ext uri="{FF2B5EF4-FFF2-40B4-BE49-F238E27FC236}">
                <a16:creationId xmlns:a16="http://schemas.microsoft.com/office/drawing/2014/main" id="{A107FCBA-DBA5-4867-B084-325BB5FC41C6}"/>
              </a:ext>
            </a:extLst>
          </p:cNvPr>
          <p:cNvSpPr txBox="1"/>
          <p:nvPr/>
        </p:nvSpPr>
        <p:spPr>
          <a:xfrm>
            <a:off x="871538" y="4387801"/>
            <a:ext cx="1860430" cy="101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pPr algn="just"/>
            <a:r>
              <a:rPr lang="zh-CN" altLang="en-US" sz="1400" dirty="0"/>
              <a:t>主题中点出他们的名字</a:t>
            </a:r>
            <a:r>
              <a:rPr lang="zh-CN" altLang="en-US" sz="1400"/>
              <a:t>或行业比如</a:t>
            </a:r>
            <a:r>
              <a:rPr lang="en-US" altLang="zh-CN" sz="1400" dirty="0"/>
              <a:t>:</a:t>
            </a:r>
            <a:r>
              <a:rPr lang="zh-CN" altLang="en-US" sz="1400"/>
              <a:t>应届生福利互联网运营手册</a:t>
            </a:r>
            <a:r>
              <a:rPr lang="zh-CN" altLang="en-US" sz="1400" dirty="0"/>
              <a:t>、咨询全套方案等</a:t>
            </a:r>
          </a:p>
        </p:txBody>
      </p:sp>
      <p:grpSp>
        <p:nvGrpSpPr>
          <p:cNvPr id="91" name="组合 90">
            <a:extLst>
              <a:ext uri="{FF2B5EF4-FFF2-40B4-BE49-F238E27FC236}">
                <a16:creationId xmlns:a16="http://schemas.microsoft.com/office/drawing/2014/main" id="{C6724571-3E8D-4386-BC2A-F4ED75A5C799}"/>
              </a:ext>
            </a:extLst>
          </p:cNvPr>
          <p:cNvGrpSpPr/>
          <p:nvPr/>
        </p:nvGrpSpPr>
        <p:grpSpPr>
          <a:xfrm>
            <a:off x="3659188" y="3842383"/>
            <a:ext cx="1966912" cy="316867"/>
            <a:chOff x="3659188" y="3842383"/>
            <a:chExt cx="1966912" cy="316867"/>
          </a:xfrm>
        </p:grpSpPr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6FE500C4-CDD2-471B-BF7D-D66B31749830}"/>
                </a:ext>
              </a:extLst>
            </p:cNvPr>
            <p:cNvSpPr/>
            <p:nvPr/>
          </p:nvSpPr>
          <p:spPr>
            <a:xfrm>
              <a:off x="3659188" y="3842383"/>
              <a:ext cx="1966912" cy="3168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sz="1400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741F235A-AB2B-483D-9355-30F22A0B611A}"/>
                </a:ext>
              </a:extLst>
            </p:cNvPr>
            <p:cNvSpPr txBox="1"/>
            <p:nvPr/>
          </p:nvSpPr>
          <p:spPr>
            <a:xfrm>
              <a:off x="3773723" y="3865095"/>
              <a:ext cx="1708015" cy="287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维度二</a:t>
              </a:r>
              <a:r>
                <a:rPr lang="en-US" altLang="zh-CN">
                  <a:solidFill>
                    <a:schemeClr val="bg1"/>
                  </a:solidFill>
                  <a:latin typeface="+mj-ea"/>
                  <a:ea typeface="+mj-ea"/>
                </a:rPr>
                <a:t>:</a:t>
              </a:r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服务</a:t>
              </a:r>
              <a:r>
                <a:rPr lang="en-US" altLang="zh-CN">
                  <a:solidFill>
                    <a:schemeClr val="bg1"/>
                  </a:solidFill>
                  <a:latin typeface="+mj-ea"/>
                  <a:ea typeface="+mj-ea"/>
                </a:rPr>
                <a:t>/</a:t>
              </a:r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卖点</a:t>
              </a:r>
            </a:p>
          </p:txBody>
        </p:sp>
      </p:grpSp>
      <p:sp>
        <p:nvSpPr>
          <p:cNvPr id="62" name="文本框 61">
            <a:extLst>
              <a:ext uri="{FF2B5EF4-FFF2-40B4-BE49-F238E27FC236}">
                <a16:creationId xmlns:a16="http://schemas.microsoft.com/office/drawing/2014/main" id="{26A4C7C7-D346-4009-8815-F8D0CBC00BCA}"/>
              </a:ext>
            </a:extLst>
          </p:cNvPr>
          <p:cNvSpPr txBox="1"/>
          <p:nvPr/>
        </p:nvSpPr>
        <p:spPr>
          <a:xfrm>
            <a:off x="3681413" y="4387801"/>
            <a:ext cx="1947862" cy="101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pPr algn="just"/>
            <a:r>
              <a:rPr lang="zh-CN" altLang="en-US" sz="1400" dirty="0"/>
              <a:t>根据用户想要什么我们可以提供什么？如</a:t>
            </a:r>
            <a:r>
              <a:rPr lang="en-US" altLang="zh-CN" sz="1400" dirty="0"/>
              <a:t>:</a:t>
            </a:r>
            <a:r>
              <a:rPr lang="zh-CN" altLang="en-US" sz="1400" dirty="0"/>
              <a:t>超高质量</a:t>
            </a:r>
            <a:r>
              <a:rPr lang="en-US" altLang="zh-CN" sz="1400" dirty="0"/>
              <a:t>30</a:t>
            </a:r>
            <a:r>
              <a:rPr lang="zh-CN" altLang="en-US" sz="1400" dirty="0"/>
              <a:t>套工作</a:t>
            </a:r>
            <a:r>
              <a:rPr lang="en-US" altLang="zh-CN" sz="1400" dirty="0"/>
              <a:t>PPT</a:t>
            </a:r>
            <a:r>
              <a:rPr lang="zh-CN" altLang="en-US" sz="1400" dirty="0"/>
              <a:t>模板和</a:t>
            </a:r>
            <a:r>
              <a:rPr lang="en-US" altLang="zh-CN" sz="1400" dirty="0"/>
              <a:t>20</a:t>
            </a:r>
            <a:r>
              <a:rPr lang="zh-CN" altLang="en-US" sz="1400" dirty="0"/>
              <a:t>页简历模板等</a:t>
            </a:r>
          </a:p>
        </p:txBody>
      </p: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3F2A2CAC-A743-423B-B16E-954083A98BBD}"/>
              </a:ext>
            </a:extLst>
          </p:cNvPr>
          <p:cNvGrpSpPr/>
          <p:nvPr/>
        </p:nvGrpSpPr>
        <p:grpSpPr>
          <a:xfrm>
            <a:off x="6535738" y="3842383"/>
            <a:ext cx="1966912" cy="316867"/>
            <a:chOff x="6535738" y="3842383"/>
            <a:chExt cx="1966912" cy="316867"/>
          </a:xfrm>
        </p:grpSpPr>
        <p:sp>
          <p:nvSpPr>
            <p:cNvPr id="64" name="矩形: 圆角 63">
              <a:extLst>
                <a:ext uri="{FF2B5EF4-FFF2-40B4-BE49-F238E27FC236}">
                  <a16:creationId xmlns:a16="http://schemas.microsoft.com/office/drawing/2014/main" id="{76840EF0-08AF-432B-BB81-900DF208A462}"/>
                </a:ext>
              </a:extLst>
            </p:cNvPr>
            <p:cNvSpPr/>
            <p:nvPr/>
          </p:nvSpPr>
          <p:spPr>
            <a:xfrm>
              <a:off x="6535738" y="3842383"/>
              <a:ext cx="1966912" cy="3168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sz="1400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id="{562084E0-C019-4730-BD06-79AECF2B5CBA}"/>
                </a:ext>
              </a:extLst>
            </p:cNvPr>
            <p:cNvSpPr txBox="1"/>
            <p:nvPr/>
          </p:nvSpPr>
          <p:spPr>
            <a:xfrm>
              <a:off x="6650273" y="3865095"/>
              <a:ext cx="1708015" cy="287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维度三</a:t>
              </a:r>
              <a:r>
                <a:rPr lang="en-US" altLang="zh-CN">
                  <a:solidFill>
                    <a:schemeClr val="bg1"/>
                  </a:solidFill>
                  <a:latin typeface="+mj-ea"/>
                  <a:ea typeface="+mj-ea"/>
                </a:rPr>
                <a:t>:</a:t>
              </a:r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热点</a:t>
              </a:r>
              <a:r>
                <a:rPr lang="en-US" altLang="zh-CN">
                  <a:solidFill>
                    <a:schemeClr val="bg1"/>
                  </a:solidFill>
                  <a:latin typeface="+mj-ea"/>
                  <a:ea typeface="+mj-ea"/>
                </a:rPr>
                <a:t>/</a:t>
              </a:r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名人</a:t>
              </a:r>
            </a:p>
          </p:txBody>
        </p:sp>
      </p:grpSp>
      <p:sp>
        <p:nvSpPr>
          <p:cNvPr id="66" name="文本框 65">
            <a:extLst>
              <a:ext uri="{FF2B5EF4-FFF2-40B4-BE49-F238E27FC236}">
                <a16:creationId xmlns:a16="http://schemas.microsoft.com/office/drawing/2014/main" id="{C489857C-4ED0-4FBB-9E8D-87F5C6EA2603}"/>
              </a:ext>
            </a:extLst>
          </p:cNvPr>
          <p:cNvSpPr txBox="1"/>
          <p:nvPr/>
        </p:nvSpPr>
        <p:spPr>
          <a:xfrm>
            <a:off x="6567488" y="4387801"/>
            <a:ext cx="1860430" cy="101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pPr algn="just"/>
            <a:r>
              <a:rPr lang="zh-CN" altLang="en-US" sz="1400"/>
              <a:t>实时的热点和哪些名人可以和活动有联系，如</a:t>
            </a:r>
            <a:r>
              <a:rPr lang="en-US" altLang="zh-CN" sz="1400"/>
              <a:t>:</a:t>
            </a:r>
            <a:r>
              <a:rPr lang="zh-CN" altLang="en-US" sz="1400"/>
              <a:t>圣诞节端午节、互联网大厂导师等</a:t>
            </a:r>
            <a:endParaRPr lang="zh-CN" altLang="en-US" sz="1400" dirty="0"/>
          </a:p>
        </p:txBody>
      </p:sp>
      <p:grpSp>
        <p:nvGrpSpPr>
          <p:cNvPr id="93" name="组合 92">
            <a:extLst>
              <a:ext uri="{FF2B5EF4-FFF2-40B4-BE49-F238E27FC236}">
                <a16:creationId xmlns:a16="http://schemas.microsoft.com/office/drawing/2014/main" id="{3CAFC317-60F5-49B5-A91B-4DA84E3BD03D}"/>
              </a:ext>
            </a:extLst>
          </p:cNvPr>
          <p:cNvGrpSpPr/>
          <p:nvPr/>
        </p:nvGrpSpPr>
        <p:grpSpPr>
          <a:xfrm>
            <a:off x="9355138" y="3842383"/>
            <a:ext cx="1966912" cy="316867"/>
            <a:chOff x="9355138" y="3842383"/>
            <a:chExt cx="1966912" cy="316867"/>
          </a:xfrm>
        </p:grpSpPr>
        <p:sp>
          <p:nvSpPr>
            <p:cNvPr id="68" name="矩形: 圆角 67">
              <a:extLst>
                <a:ext uri="{FF2B5EF4-FFF2-40B4-BE49-F238E27FC236}">
                  <a16:creationId xmlns:a16="http://schemas.microsoft.com/office/drawing/2014/main" id="{E83E17FF-4117-4C49-92AA-341EC28995AD}"/>
                </a:ext>
              </a:extLst>
            </p:cNvPr>
            <p:cNvSpPr/>
            <p:nvPr/>
          </p:nvSpPr>
          <p:spPr>
            <a:xfrm>
              <a:off x="9355138" y="3842383"/>
              <a:ext cx="1966912" cy="316867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sz="1400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85EED661-D3E3-4890-8DA6-967E37F5F64E}"/>
                </a:ext>
              </a:extLst>
            </p:cNvPr>
            <p:cNvSpPr txBox="1"/>
            <p:nvPr/>
          </p:nvSpPr>
          <p:spPr>
            <a:xfrm>
              <a:off x="9469673" y="3865095"/>
              <a:ext cx="1708015" cy="2878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rmAutofit fontScale="92500"/>
            </a:bodyPr>
            <a:lstStyle>
              <a:defPPr>
                <a:defRPr lang="zh-CN"/>
              </a:defPPr>
            </a:lstStyle>
            <a:p>
              <a:pPr algn="ctr"/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维度四</a:t>
              </a:r>
              <a:r>
                <a:rPr lang="en-US" altLang="zh-CN">
                  <a:solidFill>
                    <a:schemeClr val="bg1"/>
                  </a:solidFill>
                  <a:latin typeface="+mj-ea"/>
                  <a:ea typeface="+mj-ea"/>
                </a:rPr>
                <a:t>:</a:t>
              </a:r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痛点</a:t>
              </a:r>
              <a:r>
                <a:rPr lang="en-US" altLang="zh-CN">
                  <a:solidFill>
                    <a:schemeClr val="bg1"/>
                  </a:solidFill>
                  <a:latin typeface="+mj-ea"/>
                  <a:ea typeface="+mj-ea"/>
                </a:rPr>
                <a:t>/</a:t>
              </a:r>
              <a:r>
                <a:rPr lang="zh-CN" altLang="en-US">
                  <a:solidFill>
                    <a:schemeClr val="bg1"/>
                  </a:solidFill>
                  <a:latin typeface="+mj-ea"/>
                  <a:ea typeface="+mj-ea"/>
                </a:rPr>
                <a:t>共鸣</a:t>
              </a:r>
            </a:p>
          </p:txBody>
        </p:sp>
      </p:grpSp>
      <p:sp>
        <p:nvSpPr>
          <p:cNvPr id="70" name="文本框 69">
            <a:extLst>
              <a:ext uri="{FF2B5EF4-FFF2-40B4-BE49-F238E27FC236}">
                <a16:creationId xmlns:a16="http://schemas.microsoft.com/office/drawing/2014/main" id="{E80F41BA-D378-468B-BB06-19B7EB08A208}"/>
              </a:ext>
            </a:extLst>
          </p:cNvPr>
          <p:cNvSpPr txBox="1"/>
          <p:nvPr/>
        </p:nvSpPr>
        <p:spPr>
          <a:xfrm>
            <a:off x="9386888" y="4387801"/>
            <a:ext cx="1860430" cy="10167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pPr algn="just"/>
            <a:r>
              <a:rPr lang="zh-CN" altLang="en-US" sz="1400"/>
              <a:t>根据用户现有待解决的问题，主题怎么去体现解决方案例如</a:t>
            </a:r>
            <a:r>
              <a:rPr lang="en-US" altLang="zh-CN" sz="1400"/>
              <a:t>: </a:t>
            </a:r>
            <a:r>
              <a:rPr lang="zh-CN" altLang="en-US" sz="1400"/>
              <a:t>如何从月薪</a:t>
            </a:r>
            <a:r>
              <a:rPr lang="en-US" altLang="zh-CN" sz="1400"/>
              <a:t>4</a:t>
            </a:r>
            <a:r>
              <a:rPr lang="zh-CN" altLang="en-US" sz="1400"/>
              <a:t>千到一万</a:t>
            </a:r>
            <a:endParaRPr lang="zh-CN" altLang="en-US" sz="1400" dirty="0"/>
          </a:p>
        </p:txBody>
      </p:sp>
      <p:pic>
        <p:nvPicPr>
          <p:cNvPr id="79" name="图片 78">
            <a:extLst>
              <a:ext uri="{FF2B5EF4-FFF2-40B4-BE49-F238E27FC236}">
                <a16:creationId xmlns:a16="http://schemas.microsoft.com/office/drawing/2014/main" id="{2862ACED-BCBD-49BF-BEC8-4BF29481D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5325" y="1409700"/>
            <a:ext cx="2311400" cy="2019300"/>
          </a:xfrm>
          <a:prstGeom prst="roundRect">
            <a:avLst>
              <a:gd name="adj" fmla="val 1572"/>
            </a:avLst>
          </a:prstGeom>
        </p:spPr>
      </p:pic>
      <p:pic>
        <p:nvPicPr>
          <p:cNvPr id="82" name="图片 81">
            <a:extLst>
              <a:ext uri="{FF2B5EF4-FFF2-40B4-BE49-F238E27FC236}">
                <a16:creationId xmlns:a16="http://schemas.microsoft.com/office/drawing/2014/main" id="{09B44BB5-0C16-4E4B-BE84-DC2B62A6E9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4944" y="1409700"/>
            <a:ext cx="2308840" cy="2019300"/>
          </a:xfrm>
          <a:prstGeom prst="roundRect">
            <a:avLst>
              <a:gd name="adj" fmla="val 1573"/>
            </a:avLst>
          </a:prstGeom>
        </p:spPr>
      </p:pic>
      <p:pic>
        <p:nvPicPr>
          <p:cNvPr id="85" name="图片 84">
            <a:extLst>
              <a:ext uri="{FF2B5EF4-FFF2-40B4-BE49-F238E27FC236}">
                <a16:creationId xmlns:a16="http://schemas.microsoft.com/office/drawing/2014/main" id="{A23B02A1-5576-4AF4-B2A4-7817EE3228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54514" y="1409700"/>
            <a:ext cx="2308840" cy="2019300"/>
          </a:xfrm>
          <a:prstGeom prst="roundRect">
            <a:avLst>
              <a:gd name="adj" fmla="val 1887"/>
            </a:avLst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D748D5CA-2D19-405D-B4F6-6A8B2C5955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84082" y="1409700"/>
            <a:ext cx="2308840" cy="2019300"/>
          </a:xfrm>
          <a:prstGeom prst="roundRect">
            <a:avLst>
              <a:gd name="adj" fmla="val 3082"/>
            </a:avLst>
          </a:prstGeom>
        </p:spPr>
      </p:pic>
    </p:spTree>
    <p:extLst>
      <p:ext uri="{BB962C8B-B14F-4D97-AF65-F5344CB8AC3E}">
        <p14:creationId xmlns:p14="http://schemas.microsoft.com/office/powerpoint/2010/main" val="2801890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4978ABC2-148A-4A48-85C5-94B1B4772E25}"/>
              </a:ext>
            </a:extLst>
          </p:cNvPr>
          <p:cNvSpPr txBox="1"/>
          <p:nvPr/>
        </p:nvSpPr>
        <p:spPr>
          <a:xfrm>
            <a:off x="612131" y="434389"/>
            <a:ext cx="36042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活动时间安排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E98B6739-B7E0-4867-87C7-A6B3CB4D5FC6}"/>
              </a:ext>
            </a:extLst>
          </p:cNvPr>
          <p:cNvSpPr txBox="1"/>
          <p:nvPr/>
        </p:nvSpPr>
        <p:spPr>
          <a:xfrm>
            <a:off x="612130" y="899079"/>
            <a:ext cx="23977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Determine the activity time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47863CE0-D596-4F73-A4B1-7A1EFAC0B424}"/>
              </a:ext>
            </a:extLst>
          </p:cNvPr>
          <p:cNvGrpSpPr/>
          <p:nvPr/>
        </p:nvGrpSpPr>
        <p:grpSpPr>
          <a:xfrm>
            <a:off x="-269647" y="2381338"/>
            <a:ext cx="12715648" cy="1924781"/>
            <a:chOff x="-269648" y="1945909"/>
            <a:chExt cx="12963525" cy="1924781"/>
          </a:xfrm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3D9B958E-2B5A-4468-95E4-EF13B011EBC5}"/>
                </a:ext>
              </a:extLst>
            </p:cNvPr>
            <p:cNvSpPr/>
            <p:nvPr/>
          </p:nvSpPr>
          <p:spPr>
            <a:xfrm>
              <a:off x="-117249" y="1945909"/>
              <a:ext cx="12639675" cy="1924781"/>
            </a:xfrm>
            <a:custGeom>
              <a:avLst/>
              <a:gdLst>
                <a:gd name="connsiteX0" fmla="*/ 0 w 12639675"/>
                <a:gd name="connsiteY0" fmla="*/ 1828800 h 1924781"/>
                <a:gd name="connsiteX1" fmla="*/ 981075 w 12639675"/>
                <a:gd name="connsiteY1" fmla="*/ 1895475 h 1924781"/>
                <a:gd name="connsiteX2" fmla="*/ 2781300 w 12639675"/>
                <a:gd name="connsiteY2" fmla="*/ 1409700 h 1924781"/>
                <a:gd name="connsiteX3" fmla="*/ 5657850 w 12639675"/>
                <a:gd name="connsiteY3" fmla="*/ 1495425 h 1924781"/>
                <a:gd name="connsiteX4" fmla="*/ 7239000 w 12639675"/>
                <a:gd name="connsiteY4" fmla="*/ 1133475 h 1924781"/>
                <a:gd name="connsiteX5" fmla="*/ 11191875 w 12639675"/>
                <a:gd name="connsiteY5" fmla="*/ 1885950 h 1924781"/>
                <a:gd name="connsiteX6" fmla="*/ 12639675 w 12639675"/>
                <a:gd name="connsiteY6" fmla="*/ 0 h 1924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39675" h="1924781">
                  <a:moveTo>
                    <a:pt x="0" y="1828800"/>
                  </a:moveTo>
                  <a:cubicBezTo>
                    <a:pt x="258762" y="1897062"/>
                    <a:pt x="517525" y="1965325"/>
                    <a:pt x="981075" y="1895475"/>
                  </a:cubicBezTo>
                  <a:cubicBezTo>
                    <a:pt x="1444625" y="1825625"/>
                    <a:pt x="2001838" y="1476375"/>
                    <a:pt x="2781300" y="1409700"/>
                  </a:cubicBezTo>
                  <a:cubicBezTo>
                    <a:pt x="3560762" y="1343025"/>
                    <a:pt x="4914900" y="1541463"/>
                    <a:pt x="5657850" y="1495425"/>
                  </a:cubicBezTo>
                  <a:cubicBezTo>
                    <a:pt x="6400800" y="1449387"/>
                    <a:pt x="6316663" y="1068388"/>
                    <a:pt x="7239000" y="1133475"/>
                  </a:cubicBezTo>
                  <a:cubicBezTo>
                    <a:pt x="8161337" y="1198562"/>
                    <a:pt x="10291763" y="2074862"/>
                    <a:pt x="11191875" y="1885950"/>
                  </a:cubicBezTo>
                  <a:cubicBezTo>
                    <a:pt x="12091987" y="1697038"/>
                    <a:pt x="12365831" y="848519"/>
                    <a:pt x="12639675" y="0"/>
                  </a:cubicBezTo>
                </a:path>
              </a:pathLst>
            </a:custGeom>
            <a:noFill/>
            <a:ln w="6350" cap="flat" cmpd="sng" algn="ctr">
              <a:solidFill>
                <a:schemeClr val="bg1">
                  <a:lumMod val="8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21C277CA-40B1-4B2F-9607-DD84401A68D8}"/>
                </a:ext>
              </a:extLst>
            </p:cNvPr>
            <p:cNvSpPr/>
            <p:nvPr/>
          </p:nvSpPr>
          <p:spPr>
            <a:xfrm>
              <a:off x="-269648" y="2328407"/>
              <a:ext cx="12963525" cy="1379993"/>
            </a:xfrm>
            <a:custGeom>
              <a:avLst/>
              <a:gdLst>
                <a:gd name="connsiteX0" fmla="*/ 0 w 12963525"/>
                <a:gd name="connsiteY0" fmla="*/ 1266825 h 1379993"/>
                <a:gd name="connsiteX1" fmla="*/ 609600 w 12963525"/>
                <a:gd name="connsiteY1" fmla="*/ 1343025 h 1379993"/>
                <a:gd name="connsiteX2" fmla="*/ 2438400 w 12963525"/>
                <a:gd name="connsiteY2" fmla="*/ 781050 h 1379993"/>
                <a:gd name="connsiteX3" fmla="*/ 4029075 w 12963525"/>
                <a:gd name="connsiteY3" fmla="*/ 1314450 h 1379993"/>
                <a:gd name="connsiteX4" fmla="*/ 6505575 w 12963525"/>
                <a:gd name="connsiteY4" fmla="*/ 609600 h 1379993"/>
                <a:gd name="connsiteX5" fmla="*/ 9201150 w 12963525"/>
                <a:gd name="connsiteY5" fmla="*/ 1371600 h 1379993"/>
                <a:gd name="connsiteX6" fmla="*/ 12963525 w 12963525"/>
                <a:gd name="connsiteY6" fmla="*/ 0 h 13799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63525" h="1379993">
                  <a:moveTo>
                    <a:pt x="0" y="1266825"/>
                  </a:moveTo>
                  <a:cubicBezTo>
                    <a:pt x="101600" y="1345406"/>
                    <a:pt x="203200" y="1423987"/>
                    <a:pt x="609600" y="1343025"/>
                  </a:cubicBezTo>
                  <a:cubicBezTo>
                    <a:pt x="1016000" y="1262063"/>
                    <a:pt x="1868488" y="785812"/>
                    <a:pt x="2438400" y="781050"/>
                  </a:cubicBezTo>
                  <a:cubicBezTo>
                    <a:pt x="3008312" y="776288"/>
                    <a:pt x="3351213" y="1343025"/>
                    <a:pt x="4029075" y="1314450"/>
                  </a:cubicBezTo>
                  <a:cubicBezTo>
                    <a:pt x="4706937" y="1285875"/>
                    <a:pt x="5643563" y="600075"/>
                    <a:pt x="6505575" y="609600"/>
                  </a:cubicBezTo>
                  <a:cubicBezTo>
                    <a:pt x="7367587" y="619125"/>
                    <a:pt x="8124825" y="1473200"/>
                    <a:pt x="9201150" y="1371600"/>
                  </a:cubicBezTo>
                  <a:cubicBezTo>
                    <a:pt x="10277475" y="1270000"/>
                    <a:pt x="11620500" y="635000"/>
                    <a:pt x="12963525" y="0"/>
                  </a:cubicBezTo>
                </a:path>
              </a:pathLst>
            </a:custGeom>
            <a:noFill/>
            <a:ln w="15875" cap="flat" cmpd="sng" algn="ctr">
              <a:gradFill>
                <a:gsLst>
                  <a:gs pos="0">
                    <a:schemeClr val="accent2"/>
                  </a:gs>
                  <a:gs pos="100000">
                    <a:schemeClr val="accent1"/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9A178A57-46EB-46AB-8013-AAE5A4C4484B}"/>
                </a:ext>
              </a:extLst>
            </p:cNvPr>
            <p:cNvSpPr/>
            <p:nvPr/>
          </p:nvSpPr>
          <p:spPr>
            <a:xfrm>
              <a:off x="-117249" y="1945909"/>
              <a:ext cx="12658725" cy="1812171"/>
            </a:xfrm>
            <a:custGeom>
              <a:avLst/>
              <a:gdLst>
                <a:gd name="connsiteX0" fmla="*/ 0 w 12658725"/>
                <a:gd name="connsiteY0" fmla="*/ 1495425 h 1812171"/>
                <a:gd name="connsiteX1" fmla="*/ 2419350 w 12658725"/>
                <a:gd name="connsiteY1" fmla="*/ 1695450 h 1812171"/>
                <a:gd name="connsiteX2" fmla="*/ 6219825 w 12658725"/>
                <a:gd name="connsiteY2" fmla="*/ 1171575 h 1812171"/>
                <a:gd name="connsiteX3" fmla="*/ 10315575 w 12658725"/>
                <a:gd name="connsiteY3" fmla="*/ 1781175 h 1812171"/>
                <a:gd name="connsiteX4" fmla="*/ 12658725 w 12658725"/>
                <a:gd name="connsiteY4" fmla="*/ 0 h 1812171"/>
                <a:gd name="connsiteX0" fmla="*/ 0 w 12658725"/>
                <a:gd name="connsiteY0" fmla="*/ 1495425 h 1787902"/>
                <a:gd name="connsiteX1" fmla="*/ 2419350 w 12658725"/>
                <a:gd name="connsiteY1" fmla="*/ 1695450 h 1787902"/>
                <a:gd name="connsiteX2" fmla="*/ 6219825 w 12658725"/>
                <a:gd name="connsiteY2" fmla="*/ 1171575 h 1787902"/>
                <a:gd name="connsiteX3" fmla="*/ 10315575 w 12658725"/>
                <a:gd name="connsiteY3" fmla="*/ 1781175 h 1787902"/>
                <a:gd name="connsiteX4" fmla="*/ 12658725 w 12658725"/>
                <a:gd name="connsiteY4" fmla="*/ 0 h 1787902"/>
                <a:gd name="connsiteX0" fmla="*/ 0 w 12658725"/>
                <a:gd name="connsiteY0" fmla="*/ 1495425 h 1787902"/>
                <a:gd name="connsiteX1" fmla="*/ 2419350 w 12658725"/>
                <a:gd name="connsiteY1" fmla="*/ 1695450 h 1787902"/>
                <a:gd name="connsiteX2" fmla="*/ 6219825 w 12658725"/>
                <a:gd name="connsiteY2" fmla="*/ 1171575 h 1787902"/>
                <a:gd name="connsiteX3" fmla="*/ 10315575 w 12658725"/>
                <a:gd name="connsiteY3" fmla="*/ 1781175 h 1787902"/>
                <a:gd name="connsiteX4" fmla="*/ 12658725 w 12658725"/>
                <a:gd name="connsiteY4" fmla="*/ 0 h 1787902"/>
                <a:gd name="connsiteX0" fmla="*/ 0 w 12658725"/>
                <a:gd name="connsiteY0" fmla="*/ 1495425 h 1781175"/>
                <a:gd name="connsiteX1" fmla="*/ 2419350 w 12658725"/>
                <a:gd name="connsiteY1" fmla="*/ 1695450 h 1781175"/>
                <a:gd name="connsiteX2" fmla="*/ 6219825 w 12658725"/>
                <a:gd name="connsiteY2" fmla="*/ 1171575 h 1781175"/>
                <a:gd name="connsiteX3" fmla="*/ 10315575 w 12658725"/>
                <a:gd name="connsiteY3" fmla="*/ 1781175 h 1781175"/>
                <a:gd name="connsiteX4" fmla="*/ 12658725 w 12658725"/>
                <a:gd name="connsiteY4" fmla="*/ 0 h 1781175"/>
                <a:gd name="connsiteX0" fmla="*/ 0 w 12658725"/>
                <a:gd name="connsiteY0" fmla="*/ 1495425 h 1812171"/>
                <a:gd name="connsiteX1" fmla="*/ 2419350 w 12658725"/>
                <a:gd name="connsiteY1" fmla="*/ 1695450 h 1812171"/>
                <a:gd name="connsiteX2" fmla="*/ 6219825 w 12658725"/>
                <a:gd name="connsiteY2" fmla="*/ 1171575 h 1812171"/>
                <a:gd name="connsiteX3" fmla="*/ 10315575 w 12658725"/>
                <a:gd name="connsiteY3" fmla="*/ 1781175 h 1812171"/>
                <a:gd name="connsiteX4" fmla="*/ 12658725 w 12658725"/>
                <a:gd name="connsiteY4" fmla="*/ 0 h 1812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58725" h="1812171">
                  <a:moveTo>
                    <a:pt x="0" y="1495425"/>
                  </a:moveTo>
                  <a:cubicBezTo>
                    <a:pt x="691356" y="1622425"/>
                    <a:pt x="1382713" y="1749425"/>
                    <a:pt x="2419350" y="1695450"/>
                  </a:cubicBezTo>
                  <a:cubicBezTo>
                    <a:pt x="3455987" y="1641475"/>
                    <a:pt x="4370388" y="1157288"/>
                    <a:pt x="6219825" y="1171575"/>
                  </a:cubicBezTo>
                  <a:cubicBezTo>
                    <a:pt x="8069262" y="1185862"/>
                    <a:pt x="9242425" y="1976437"/>
                    <a:pt x="10315575" y="1781175"/>
                  </a:cubicBezTo>
                  <a:cubicBezTo>
                    <a:pt x="11388725" y="1585913"/>
                    <a:pt x="12023725" y="792956"/>
                    <a:pt x="12658725" y="0"/>
                  </a:cubicBezTo>
                </a:path>
              </a:pathLst>
            </a:custGeom>
            <a:noFill/>
            <a:ln w="12700" cap="flat" cmpd="sng" algn="ctr">
              <a:gradFill>
                <a:gsLst>
                  <a:gs pos="0">
                    <a:schemeClr val="accent2">
                      <a:alpha val="79000"/>
                    </a:schemeClr>
                  </a:gs>
                  <a:gs pos="100000">
                    <a:schemeClr val="accent1">
                      <a:alpha val="46000"/>
                    </a:schemeClr>
                  </a:gs>
                </a:gsLst>
                <a:lin ang="0" scaled="0"/>
              </a:gradFill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EAE45AC-FA65-445D-81D7-2B25872C5489}"/>
              </a:ext>
            </a:extLst>
          </p:cNvPr>
          <p:cNvGrpSpPr/>
          <p:nvPr/>
        </p:nvGrpSpPr>
        <p:grpSpPr>
          <a:xfrm>
            <a:off x="1519705" y="3531259"/>
            <a:ext cx="210296" cy="210296"/>
            <a:chOff x="1135584" y="2048451"/>
            <a:chExt cx="1613394" cy="1613396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394A19A-66BF-4621-BF4E-C99CC46092C7}"/>
                </a:ext>
              </a:extLst>
            </p:cNvPr>
            <p:cNvGrpSpPr/>
            <p:nvPr/>
          </p:nvGrpSpPr>
          <p:grpSpPr>
            <a:xfrm>
              <a:off x="1135584" y="2048451"/>
              <a:ext cx="1613394" cy="1613396"/>
              <a:chOff x="1133019" y="2416926"/>
              <a:chExt cx="1613394" cy="1613396"/>
            </a:xfrm>
          </p:grpSpPr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20882130-AA40-405E-8D3B-AEBECCEAF51C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8965F3FA-A3FE-4CAF-A731-A747DA3BD1D6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15" name="弧形 14">
                  <a:extLst>
                    <a:ext uri="{FF2B5EF4-FFF2-40B4-BE49-F238E27FC236}">
                      <a16:creationId xmlns:a16="http://schemas.microsoft.com/office/drawing/2014/main" id="{575678E8-E889-439A-A1B0-C7D306C79E68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9525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16" name="弧形 15">
                  <a:extLst>
                    <a:ext uri="{FF2B5EF4-FFF2-40B4-BE49-F238E27FC236}">
                      <a16:creationId xmlns:a16="http://schemas.microsoft.com/office/drawing/2014/main" id="{3643892D-CC2D-4677-A214-6DF25EF934FD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9525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498C9761-CF2F-4EB3-BC75-2D3C913DF610}"/>
                </a:ext>
              </a:extLst>
            </p:cNvPr>
            <p:cNvSpPr/>
            <p:nvPr/>
          </p:nvSpPr>
          <p:spPr>
            <a:xfrm>
              <a:off x="1395553" y="2308419"/>
              <a:ext cx="1093456" cy="10934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1600" dirty="0">
                <a:latin typeface="+mj-ea"/>
                <a:ea typeface="+mj-ea"/>
              </a:endParaRPr>
            </a:p>
          </p:txBody>
        </p:sp>
      </p:grp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70FB6625-F8FB-45D3-B0B5-8CD3FE9D3DBD}"/>
              </a:ext>
            </a:extLst>
          </p:cNvPr>
          <p:cNvCxnSpPr>
            <a:cxnSpLocks/>
          </p:cNvCxnSpPr>
          <p:nvPr>
            <p:custDataLst>
              <p:tags r:id="rId1"/>
            </p:custDataLst>
          </p:nvPr>
        </p:nvCxnSpPr>
        <p:spPr>
          <a:xfrm>
            <a:off x="1623328" y="2988224"/>
            <a:ext cx="0" cy="499670"/>
          </a:xfrm>
          <a:prstGeom prst="line">
            <a:avLst/>
          </a:prstGeom>
          <a:ln w="12700" cap="rnd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8888C5D3-158E-4FB1-A27D-4AF8D4D1A455}"/>
              </a:ext>
            </a:extLst>
          </p:cNvPr>
          <p:cNvGrpSpPr/>
          <p:nvPr/>
        </p:nvGrpSpPr>
        <p:grpSpPr>
          <a:xfrm>
            <a:off x="3661523" y="3978597"/>
            <a:ext cx="210296" cy="210296"/>
            <a:chOff x="1135584" y="2048451"/>
            <a:chExt cx="1613394" cy="1613396"/>
          </a:xfrm>
        </p:grpSpPr>
        <p:grpSp>
          <p:nvGrpSpPr>
            <p:cNvPr id="19" name="组合 18">
              <a:extLst>
                <a:ext uri="{FF2B5EF4-FFF2-40B4-BE49-F238E27FC236}">
                  <a16:creationId xmlns:a16="http://schemas.microsoft.com/office/drawing/2014/main" id="{9673DA59-FBC8-4F69-BC92-50AAFD53C420}"/>
                </a:ext>
              </a:extLst>
            </p:cNvPr>
            <p:cNvGrpSpPr/>
            <p:nvPr/>
          </p:nvGrpSpPr>
          <p:grpSpPr>
            <a:xfrm>
              <a:off x="1135584" y="2048451"/>
              <a:ext cx="1613394" cy="1613396"/>
              <a:chOff x="1133019" y="2416926"/>
              <a:chExt cx="1613394" cy="1613396"/>
            </a:xfrm>
          </p:grpSpPr>
          <p:sp>
            <p:nvSpPr>
              <p:cNvPr id="21" name="椭圆 20">
                <a:extLst>
                  <a:ext uri="{FF2B5EF4-FFF2-40B4-BE49-F238E27FC236}">
                    <a16:creationId xmlns:a16="http://schemas.microsoft.com/office/drawing/2014/main" id="{4191A261-8668-488E-BA2C-F31418491FCB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22" name="组合 21">
                <a:extLst>
                  <a:ext uri="{FF2B5EF4-FFF2-40B4-BE49-F238E27FC236}">
                    <a16:creationId xmlns:a16="http://schemas.microsoft.com/office/drawing/2014/main" id="{550D1144-B59B-42C0-8AA2-0C22ED8418A7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23" name="弧形 22">
                  <a:extLst>
                    <a:ext uri="{FF2B5EF4-FFF2-40B4-BE49-F238E27FC236}">
                      <a16:creationId xmlns:a16="http://schemas.microsoft.com/office/drawing/2014/main" id="{E54A6C83-6A74-4D20-AE69-3FF31A7315B3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9525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24" name="弧形 23">
                  <a:extLst>
                    <a:ext uri="{FF2B5EF4-FFF2-40B4-BE49-F238E27FC236}">
                      <a16:creationId xmlns:a16="http://schemas.microsoft.com/office/drawing/2014/main" id="{5FE986B2-CC1E-4E69-8CAA-10B5F60BC433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9525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8EF601C6-A573-4788-A2D0-7886BF36154E}"/>
                </a:ext>
              </a:extLst>
            </p:cNvPr>
            <p:cNvSpPr/>
            <p:nvPr/>
          </p:nvSpPr>
          <p:spPr>
            <a:xfrm>
              <a:off x="1395553" y="2308419"/>
              <a:ext cx="1093456" cy="10934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1600" dirty="0">
                <a:latin typeface="+mj-ea"/>
                <a:ea typeface="+mj-ea"/>
              </a:endParaRPr>
            </a:p>
          </p:txBody>
        </p:sp>
      </p:grp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E0425FD4-C2A4-4A2B-A901-8F0F8D11CDF2}"/>
              </a:ext>
            </a:extLst>
          </p:cNvPr>
          <p:cNvCxnSpPr>
            <a:cxnSpLocks/>
          </p:cNvCxnSpPr>
          <p:nvPr>
            <p:custDataLst>
              <p:tags r:id="rId2"/>
            </p:custDataLst>
          </p:nvPr>
        </p:nvCxnSpPr>
        <p:spPr>
          <a:xfrm flipV="1">
            <a:off x="3764511" y="4242889"/>
            <a:ext cx="0" cy="499670"/>
          </a:xfrm>
          <a:prstGeom prst="line">
            <a:avLst/>
          </a:prstGeom>
          <a:ln w="12700" cap="rnd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FB26AE68-1DF9-44C5-B249-9984477F1C46}"/>
              </a:ext>
            </a:extLst>
          </p:cNvPr>
          <p:cNvGrpSpPr/>
          <p:nvPr/>
        </p:nvGrpSpPr>
        <p:grpSpPr>
          <a:xfrm>
            <a:off x="5803341" y="3285364"/>
            <a:ext cx="210296" cy="210296"/>
            <a:chOff x="1135584" y="2048451"/>
            <a:chExt cx="1613394" cy="1613396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58D2D0CB-7F06-49DA-B3E0-4A4D0D0D3E1A}"/>
                </a:ext>
              </a:extLst>
            </p:cNvPr>
            <p:cNvGrpSpPr/>
            <p:nvPr/>
          </p:nvGrpSpPr>
          <p:grpSpPr>
            <a:xfrm>
              <a:off x="1135584" y="2048451"/>
              <a:ext cx="1613394" cy="1613396"/>
              <a:chOff x="1133019" y="2416926"/>
              <a:chExt cx="1613394" cy="1613396"/>
            </a:xfrm>
          </p:grpSpPr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87C3E2D6-D11D-4E23-AF64-A0225559E3ED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68FCE156-0262-41A7-8CD6-8451D822B736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31" name="弧形 30">
                  <a:extLst>
                    <a:ext uri="{FF2B5EF4-FFF2-40B4-BE49-F238E27FC236}">
                      <a16:creationId xmlns:a16="http://schemas.microsoft.com/office/drawing/2014/main" id="{970E1858-AF50-45D1-9CFE-E56E7DBAE4C6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9525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32" name="弧形 31">
                  <a:extLst>
                    <a:ext uri="{FF2B5EF4-FFF2-40B4-BE49-F238E27FC236}">
                      <a16:creationId xmlns:a16="http://schemas.microsoft.com/office/drawing/2014/main" id="{FC9B94B9-BFB8-4B9E-90F1-44025689378B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9525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28" name="椭圆 27">
              <a:extLst>
                <a:ext uri="{FF2B5EF4-FFF2-40B4-BE49-F238E27FC236}">
                  <a16:creationId xmlns:a16="http://schemas.microsoft.com/office/drawing/2014/main" id="{16469529-B638-4B82-846A-4B0BE98F19B1}"/>
                </a:ext>
              </a:extLst>
            </p:cNvPr>
            <p:cNvSpPr/>
            <p:nvPr/>
          </p:nvSpPr>
          <p:spPr>
            <a:xfrm>
              <a:off x="1395553" y="2308419"/>
              <a:ext cx="1093456" cy="10934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1600" dirty="0">
                <a:latin typeface="+mj-ea"/>
                <a:ea typeface="+mj-ea"/>
              </a:endParaRPr>
            </a:p>
          </p:txBody>
        </p:sp>
      </p:grpSp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7374B003-CE88-4845-968F-447B8642C4C6}"/>
              </a:ext>
            </a:extLst>
          </p:cNvPr>
          <p:cNvCxnSpPr>
            <a:cxnSpLocks/>
          </p:cNvCxnSpPr>
          <p:nvPr>
            <p:custDataLst>
              <p:tags r:id="rId3"/>
            </p:custDataLst>
          </p:nvPr>
        </p:nvCxnSpPr>
        <p:spPr>
          <a:xfrm>
            <a:off x="5913314" y="2769241"/>
            <a:ext cx="0" cy="499670"/>
          </a:xfrm>
          <a:prstGeom prst="line">
            <a:avLst/>
          </a:prstGeom>
          <a:ln w="12700" cap="rnd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矩形 33">
            <a:extLst>
              <a:ext uri="{FF2B5EF4-FFF2-40B4-BE49-F238E27FC236}">
                <a16:creationId xmlns:a16="http://schemas.microsoft.com/office/drawing/2014/main" id="{275C6708-2722-4951-A8E8-98C15CB44252}"/>
              </a:ext>
            </a:extLst>
          </p:cNvPr>
          <p:cNvSpPr/>
          <p:nvPr/>
        </p:nvSpPr>
        <p:spPr>
          <a:xfrm>
            <a:off x="695325" y="2579933"/>
            <a:ext cx="2619375" cy="2755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20000"/>
              </a:lnSpc>
            </a:pPr>
            <a:r>
              <a:rPr lang="zh-CN" altLang="en-US" sz="1600" dirty="0"/>
              <a:t>活动预热、建立某信群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A9458035-038C-4623-B714-C60F9E676E74}"/>
              </a:ext>
            </a:extLst>
          </p:cNvPr>
          <p:cNvGrpSpPr/>
          <p:nvPr/>
        </p:nvGrpSpPr>
        <p:grpSpPr>
          <a:xfrm>
            <a:off x="695325" y="2062283"/>
            <a:ext cx="2105729" cy="380203"/>
            <a:chOff x="563013" y="1591037"/>
            <a:chExt cx="3818487" cy="380203"/>
          </a:xfrm>
        </p:grpSpPr>
        <p:sp>
          <p:nvSpPr>
            <p:cNvPr id="36" name="矩形: 圆角 35">
              <a:extLst>
                <a:ext uri="{FF2B5EF4-FFF2-40B4-BE49-F238E27FC236}">
                  <a16:creationId xmlns:a16="http://schemas.microsoft.com/office/drawing/2014/main" id="{EEDE7727-409E-4BAF-8741-8AFCCA9A5BE2}"/>
                </a:ext>
              </a:extLst>
            </p:cNvPr>
            <p:cNvSpPr/>
            <p:nvPr/>
          </p:nvSpPr>
          <p:spPr>
            <a:xfrm>
              <a:off x="563013" y="1591037"/>
              <a:ext cx="3818487" cy="3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04AC7F9C-4567-475A-82A8-D3880D2EB69C}"/>
                </a:ext>
              </a:extLst>
            </p:cNvPr>
            <p:cNvSpPr txBox="1"/>
            <p:nvPr/>
          </p:nvSpPr>
          <p:spPr>
            <a:xfrm>
              <a:off x="770270" y="1596472"/>
              <a:ext cx="340397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10.20-11.03</a:t>
              </a:r>
            </a:p>
          </p:txBody>
        </p:sp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320F0FC8-D67A-4D06-8EE2-04D357989532}"/>
              </a:ext>
            </a:extLst>
          </p:cNvPr>
          <p:cNvSpPr/>
          <p:nvPr/>
        </p:nvSpPr>
        <p:spPr>
          <a:xfrm>
            <a:off x="2816860" y="5380299"/>
            <a:ext cx="1963057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20000"/>
              </a:lnSpc>
            </a:pPr>
            <a:r>
              <a:rPr lang="zh-CN" altLang="en-US" sz="1600" dirty="0"/>
              <a:t>参赛者制作作品时间</a:t>
            </a:r>
            <a:endParaRPr lang="en-US" altLang="zh-CN" sz="1600" dirty="0"/>
          </a:p>
          <a:p>
            <a:pPr hangingPunct="0">
              <a:lnSpc>
                <a:spcPct val="120000"/>
              </a:lnSpc>
            </a:pPr>
            <a:r>
              <a:rPr lang="zh-CN" altLang="en-US" sz="1600" dirty="0"/>
              <a:t>作品初步进行海选</a:t>
            </a:r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33633AD2-4A95-4A0A-BB80-0E046421FEC0}"/>
              </a:ext>
            </a:extLst>
          </p:cNvPr>
          <p:cNvGrpSpPr/>
          <p:nvPr/>
        </p:nvGrpSpPr>
        <p:grpSpPr>
          <a:xfrm>
            <a:off x="2753360" y="4865824"/>
            <a:ext cx="2105729" cy="380203"/>
            <a:chOff x="563013" y="1591037"/>
            <a:chExt cx="3818487" cy="380203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B32CFBBD-1F86-493E-AE0F-B1B00166A6D7}"/>
                </a:ext>
              </a:extLst>
            </p:cNvPr>
            <p:cNvSpPr/>
            <p:nvPr/>
          </p:nvSpPr>
          <p:spPr>
            <a:xfrm>
              <a:off x="563013" y="1591037"/>
              <a:ext cx="3818487" cy="3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0C27ED24-EE96-4AC6-937E-7C8D625670ED}"/>
                </a:ext>
              </a:extLst>
            </p:cNvPr>
            <p:cNvSpPr txBox="1"/>
            <p:nvPr/>
          </p:nvSpPr>
          <p:spPr>
            <a:xfrm>
              <a:off x="770270" y="1596472"/>
              <a:ext cx="340397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10.30-11.15</a:t>
              </a:r>
            </a:p>
          </p:txBody>
        </p:sp>
      </p:grpSp>
      <p:sp>
        <p:nvSpPr>
          <p:cNvPr id="42" name="矩形 41">
            <a:extLst>
              <a:ext uri="{FF2B5EF4-FFF2-40B4-BE49-F238E27FC236}">
                <a16:creationId xmlns:a16="http://schemas.microsoft.com/office/drawing/2014/main" id="{7A9F0FDB-2872-446E-8304-1F6CF5E112D7}"/>
              </a:ext>
            </a:extLst>
          </p:cNvPr>
          <p:cNvSpPr/>
          <p:nvPr/>
        </p:nvSpPr>
        <p:spPr>
          <a:xfrm>
            <a:off x="5013885" y="2092343"/>
            <a:ext cx="2212415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20000"/>
              </a:lnSpc>
            </a:pPr>
            <a:r>
              <a:rPr lang="zh-CN" altLang="en-US" sz="1600" dirty="0"/>
              <a:t>作品收集并制作参赛者个人宣传海报进行投票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A4352F4F-CCFD-43D7-B971-52C4809E2345}"/>
              </a:ext>
            </a:extLst>
          </p:cNvPr>
          <p:cNvGrpSpPr/>
          <p:nvPr/>
        </p:nvGrpSpPr>
        <p:grpSpPr>
          <a:xfrm>
            <a:off x="4950385" y="1577868"/>
            <a:ext cx="2105729" cy="380203"/>
            <a:chOff x="563013" y="1591037"/>
            <a:chExt cx="3818487" cy="380203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C477E1FE-0F7D-4D2C-B60B-FF2217FA373B}"/>
                </a:ext>
              </a:extLst>
            </p:cNvPr>
            <p:cNvSpPr/>
            <p:nvPr/>
          </p:nvSpPr>
          <p:spPr>
            <a:xfrm>
              <a:off x="563013" y="1591037"/>
              <a:ext cx="3818487" cy="3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3EFD2FD8-4A4E-4416-A0FB-F8DE8587F8A7}"/>
                </a:ext>
              </a:extLst>
            </p:cNvPr>
            <p:cNvSpPr txBox="1"/>
            <p:nvPr/>
          </p:nvSpPr>
          <p:spPr>
            <a:xfrm>
              <a:off x="770270" y="1596472"/>
              <a:ext cx="340397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10.20-11.25</a:t>
              </a:r>
            </a:p>
          </p:txBody>
        </p:sp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0435DBF4-5155-4C97-A89A-5A5E64DFC7AD}"/>
              </a:ext>
            </a:extLst>
          </p:cNvPr>
          <p:cNvGrpSpPr/>
          <p:nvPr/>
        </p:nvGrpSpPr>
        <p:grpSpPr>
          <a:xfrm>
            <a:off x="7945158" y="4015427"/>
            <a:ext cx="210296" cy="210296"/>
            <a:chOff x="1135584" y="2048451"/>
            <a:chExt cx="1613394" cy="1613396"/>
          </a:xfrm>
        </p:grpSpPr>
        <p:grpSp>
          <p:nvGrpSpPr>
            <p:cNvPr id="47" name="组合 46">
              <a:extLst>
                <a:ext uri="{FF2B5EF4-FFF2-40B4-BE49-F238E27FC236}">
                  <a16:creationId xmlns:a16="http://schemas.microsoft.com/office/drawing/2014/main" id="{69DA1B84-87B5-4F04-9822-CFCEE11270E2}"/>
                </a:ext>
              </a:extLst>
            </p:cNvPr>
            <p:cNvGrpSpPr/>
            <p:nvPr/>
          </p:nvGrpSpPr>
          <p:grpSpPr>
            <a:xfrm>
              <a:off x="1135584" y="2048451"/>
              <a:ext cx="1613394" cy="1613396"/>
              <a:chOff x="1133019" y="2416926"/>
              <a:chExt cx="1613394" cy="1613396"/>
            </a:xfrm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48FF6EFB-FB95-46E4-AADD-9EE5DB9C74D1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50" name="组合 49">
                <a:extLst>
                  <a:ext uri="{FF2B5EF4-FFF2-40B4-BE49-F238E27FC236}">
                    <a16:creationId xmlns:a16="http://schemas.microsoft.com/office/drawing/2014/main" id="{D53F7261-5A52-4D83-8633-95AA9D938FEA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51" name="弧形 50">
                  <a:extLst>
                    <a:ext uri="{FF2B5EF4-FFF2-40B4-BE49-F238E27FC236}">
                      <a16:creationId xmlns:a16="http://schemas.microsoft.com/office/drawing/2014/main" id="{69C84A2A-1D5D-4E44-BAC3-BAD181CD974D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9525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52" name="弧形 51">
                  <a:extLst>
                    <a:ext uri="{FF2B5EF4-FFF2-40B4-BE49-F238E27FC236}">
                      <a16:creationId xmlns:a16="http://schemas.microsoft.com/office/drawing/2014/main" id="{120BBD70-4271-4140-AC2F-3BF8917E8EF2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9525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48" name="椭圆 47">
              <a:extLst>
                <a:ext uri="{FF2B5EF4-FFF2-40B4-BE49-F238E27FC236}">
                  <a16:creationId xmlns:a16="http://schemas.microsoft.com/office/drawing/2014/main" id="{3CB0728C-2BF3-4256-955D-3D9D3118E422}"/>
                </a:ext>
              </a:extLst>
            </p:cNvPr>
            <p:cNvSpPr/>
            <p:nvPr/>
          </p:nvSpPr>
          <p:spPr>
            <a:xfrm>
              <a:off x="1395553" y="2308419"/>
              <a:ext cx="1093456" cy="10934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1600" dirty="0">
                <a:latin typeface="+mj-ea"/>
                <a:ea typeface="+mj-ea"/>
              </a:endParaRPr>
            </a:p>
          </p:txBody>
        </p:sp>
      </p:grp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0F083054-4A3E-4FE3-BE27-B18F29ECE9AA}"/>
              </a:ext>
            </a:extLst>
          </p:cNvPr>
          <p:cNvCxnSpPr>
            <a:cxnSpLocks/>
          </p:cNvCxnSpPr>
          <p:nvPr>
            <p:custDataLst>
              <p:tags r:id="rId4"/>
            </p:custDataLst>
          </p:nvPr>
        </p:nvCxnSpPr>
        <p:spPr>
          <a:xfrm flipV="1">
            <a:off x="8044971" y="4287339"/>
            <a:ext cx="0" cy="499670"/>
          </a:xfrm>
          <a:prstGeom prst="line">
            <a:avLst/>
          </a:prstGeom>
          <a:ln w="12700" cap="rnd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矩形 53">
            <a:extLst>
              <a:ext uri="{FF2B5EF4-FFF2-40B4-BE49-F238E27FC236}">
                <a16:creationId xmlns:a16="http://schemas.microsoft.com/office/drawing/2014/main" id="{CA36B9A3-D3BB-452E-BF4E-B9217D413906}"/>
              </a:ext>
            </a:extLst>
          </p:cNvPr>
          <p:cNvSpPr/>
          <p:nvPr/>
        </p:nvSpPr>
        <p:spPr>
          <a:xfrm>
            <a:off x="7121525" y="5391729"/>
            <a:ext cx="2619375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20000"/>
              </a:lnSpc>
            </a:pPr>
            <a:r>
              <a:rPr lang="zh-CN" altLang="en-US" sz="1600" dirty="0"/>
              <a:t>专业评委进行评审期</a:t>
            </a:r>
            <a:endParaRPr lang="en-US" altLang="zh-CN" sz="1600" dirty="0"/>
          </a:p>
          <a:p>
            <a:pPr hangingPunct="0">
              <a:lnSpc>
                <a:spcPct val="120000"/>
              </a:lnSpc>
            </a:pPr>
            <a:r>
              <a:rPr lang="zh-CN" altLang="en-US" sz="1600" dirty="0"/>
              <a:t>大众进行网络投票期</a:t>
            </a: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D16B3A75-6021-462D-95B0-9E8CE8CFD9F2}"/>
              </a:ext>
            </a:extLst>
          </p:cNvPr>
          <p:cNvGrpSpPr/>
          <p:nvPr/>
        </p:nvGrpSpPr>
        <p:grpSpPr>
          <a:xfrm>
            <a:off x="7058025" y="4877254"/>
            <a:ext cx="2105729" cy="380203"/>
            <a:chOff x="563013" y="1591037"/>
            <a:chExt cx="3818487" cy="380203"/>
          </a:xfrm>
        </p:grpSpPr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4F369FB9-E050-4B24-B7E8-C946FF61AF76}"/>
                </a:ext>
              </a:extLst>
            </p:cNvPr>
            <p:cNvSpPr/>
            <p:nvPr/>
          </p:nvSpPr>
          <p:spPr>
            <a:xfrm>
              <a:off x="563013" y="1591037"/>
              <a:ext cx="3818487" cy="3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C48F9F1B-06C2-4EA7-9DC8-456C8B02C025}"/>
                </a:ext>
              </a:extLst>
            </p:cNvPr>
            <p:cNvSpPr txBox="1"/>
            <p:nvPr/>
          </p:nvSpPr>
          <p:spPr>
            <a:xfrm>
              <a:off x="770270" y="1596472"/>
              <a:ext cx="340397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11.25-11.30</a:t>
              </a:r>
            </a:p>
          </p:txBody>
        </p:sp>
      </p:grpSp>
      <p:sp>
        <p:nvSpPr>
          <p:cNvPr id="58" name="矩形 57">
            <a:extLst>
              <a:ext uri="{FF2B5EF4-FFF2-40B4-BE49-F238E27FC236}">
                <a16:creationId xmlns:a16="http://schemas.microsoft.com/office/drawing/2014/main" id="{E677E23C-59B9-4C7A-885C-2ECF95EAC5E8}"/>
              </a:ext>
            </a:extLst>
          </p:cNvPr>
          <p:cNvSpPr/>
          <p:nvPr/>
        </p:nvSpPr>
        <p:spPr>
          <a:xfrm>
            <a:off x="9290050" y="2565979"/>
            <a:ext cx="2619375" cy="5710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hangingPunct="0">
              <a:lnSpc>
                <a:spcPct val="120000"/>
              </a:lnSpc>
            </a:pPr>
            <a:r>
              <a:rPr lang="zh-CN" altLang="en-US" sz="1600" dirty="0"/>
              <a:t>结果公布、颁奖仪式和</a:t>
            </a:r>
            <a:endParaRPr lang="en-US" altLang="zh-CN" sz="1600" dirty="0"/>
          </a:p>
          <a:p>
            <a:pPr hangingPunct="0">
              <a:lnSpc>
                <a:spcPct val="120000"/>
              </a:lnSpc>
            </a:pPr>
            <a:r>
              <a:rPr lang="zh-CN" altLang="en-US" sz="1600" dirty="0"/>
              <a:t>进行活动复盘</a:t>
            </a:r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87495AD7-10CB-48A7-B41D-77F56BABC89A}"/>
              </a:ext>
            </a:extLst>
          </p:cNvPr>
          <p:cNvGrpSpPr/>
          <p:nvPr/>
        </p:nvGrpSpPr>
        <p:grpSpPr>
          <a:xfrm>
            <a:off x="9226550" y="2051504"/>
            <a:ext cx="2105729" cy="380203"/>
            <a:chOff x="563013" y="1591037"/>
            <a:chExt cx="3818487" cy="380203"/>
          </a:xfrm>
        </p:grpSpPr>
        <p:sp>
          <p:nvSpPr>
            <p:cNvPr id="60" name="矩形: 圆角 59">
              <a:extLst>
                <a:ext uri="{FF2B5EF4-FFF2-40B4-BE49-F238E27FC236}">
                  <a16:creationId xmlns:a16="http://schemas.microsoft.com/office/drawing/2014/main" id="{E54CDE8F-278C-4276-B9BD-FA4EC936BEB4}"/>
                </a:ext>
              </a:extLst>
            </p:cNvPr>
            <p:cNvSpPr/>
            <p:nvPr/>
          </p:nvSpPr>
          <p:spPr>
            <a:xfrm>
              <a:off x="563013" y="1591037"/>
              <a:ext cx="3818487" cy="380203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A9F04A40-4414-406B-9BDD-622B4A5450CF}"/>
                </a:ext>
              </a:extLst>
            </p:cNvPr>
            <p:cNvSpPr txBox="1"/>
            <p:nvPr/>
          </p:nvSpPr>
          <p:spPr>
            <a:xfrm>
              <a:off x="770270" y="1596472"/>
              <a:ext cx="340397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10.30-12.02</a:t>
              </a: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2BF2646B-E93A-4586-B183-7F307D969356}"/>
              </a:ext>
            </a:extLst>
          </p:cNvPr>
          <p:cNvGrpSpPr/>
          <p:nvPr/>
        </p:nvGrpSpPr>
        <p:grpSpPr>
          <a:xfrm>
            <a:off x="10086975" y="3653477"/>
            <a:ext cx="210296" cy="210296"/>
            <a:chOff x="1135584" y="2048451"/>
            <a:chExt cx="1613394" cy="1613396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BE666FA0-839E-42BD-8BFE-7FE4816DEB3A}"/>
                </a:ext>
              </a:extLst>
            </p:cNvPr>
            <p:cNvGrpSpPr/>
            <p:nvPr/>
          </p:nvGrpSpPr>
          <p:grpSpPr>
            <a:xfrm>
              <a:off x="1135584" y="2048451"/>
              <a:ext cx="1613394" cy="1613396"/>
              <a:chOff x="1133019" y="2416926"/>
              <a:chExt cx="1613394" cy="1613396"/>
            </a:xfrm>
          </p:grpSpPr>
          <p:sp>
            <p:nvSpPr>
              <p:cNvPr id="65" name="椭圆 64">
                <a:extLst>
                  <a:ext uri="{FF2B5EF4-FFF2-40B4-BE49-F238E27FC236}">
                    <a16:creationId xmlns:a16="http://schemas.microsoft.com/office/drawing/2014/main" id="{F129EFE6-F4E1-4C47-BADC-38BD9842D88F}"/>
                  </a:ext>
                </a:extLst>
              </p:cNvPr>
              <p:cNvSpPr/>
              <p:nvPr/>
            </p:nvSpPr>
            <p:spPr>
              <a:xfrm rot="19741494">
                <a:off x="1136666" y="2420574"/>
                <a:ext cx="1606100" cy="1606100"/>
              </a:xfrm>
              <a:prstGeom prst="ellipse">
                <a:avLst/>
              </a:prstGeom>
              <a:gradFill flip="none" rotWithShape="1">
                <a:gsLst>
                  <a:gs pos="53000">
                    <a:schemeClr val="accent1">
                      <a:lumMod val="20000"/>
                      <a:lumOff val="80000"/>
                      <a:alpha val="22000"/>
                    </a:schemeClr>
                  </a:gs>
                  <a:gs pos="100000">
                    <a:schemeClr val="accent1">
                      <a:alpha val="10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1pPr>
                <a:lvl2pPr marL="457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2pPr>
                <a:lvl3pPr marL="914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3pPr>
                <a:lvl4pPr marL="1371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4pPr>
                <a:lvl5pPr marL="18288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5pPr>
                <a:lvl6pPr marL="22860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6pPr>
                <a:lvl7pPr marL="27432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7pPr>
                <a:lvl8pPr marL="32004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8pPr>
                <a:lvl9pPr marL="3657600" marR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 kumimoji="0" sz="1800" b="0" i="0" u="none" strike="noStrike" kern="1200" cap="none" spc="0" normalizeH="0" baseline="0" noProof="0">
                    <a:solidFill>
                      <a:schemeClr val="lt1"/>
                    </a:solidFill>
                    <a:uLnTx/>
                    <a:uFillTx/>
                    <a:latin typeface="Roboto Regular"/>
                    <a:ea typeface="思源黑体 CN Regular"/>
                    <a:cs typeface="Arial" pitchFamily="34" charset="0"/>
                    <a:sym typeface="Wingding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思源黑体 CN Regular"/>
                  <a:cs typeface="+mn-cs"/>
                </a:endParaRPr>
              </a:p>
            </p:txBody>
          </p: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6E1D60C2-0678-4E88-8552-4802E4AD8B0B}"/>
                  </a:ext>
                </a:extLst>
              </p:cNvPr>
              <p:cNvGrpSpPr/>
              <p:nvPr/>
            </p:nvGrpSpPr>
            <p:grpSpPr>
              <a:xfrm>
                <a:off x="1133019" y="2416926"/>
                <a:ext cx="1613394" cy="1613396"/>
                <a:chOff x="1133019" y="2416926"/>
                <a:chExt cx="1613394" cy="1613396"/>
              </a:xfrm>
            </p:grpSpPr>
            <p:sp>
              <p:nvSpPr>
                <p:cNvPr id="67" name="弧形 66">
                  <a:extLst>
                    <a:ext uri="{FF2B5EF4-FFF2-40B4-BE49-F238E27FC236}">
                      <a16:creationId xmlns:a16="http://schemas.microsoft.com/office/drawing/2014/main" id="{86EC35EA-59F4-4585-8C38-A6A0BF84263B}"/>
                    </a:ext>
                  </a:extLst>
                </p:cNvPr>
                <p:cNvSpPr/>
                <p:nvPr/>
              </p:nvSpPr>
              <p:spPr>
                <a:xfrm rot="18364988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9525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  <p:sp>
              <p:nvSpPr>
                <p:cNvPr id="68" name="弧形 67">
                  <a:extLst>
                    <a:ext uri="{FF2B5EF4-FFF2-40B4-BE49-F238E27FC236}">
                      <a16:creationId xmlns:a16="http://schemas.microsoft.com/office/drawing/2014/main" id="{A950AD02-BE41-4915-9CF4-241649FEA72E}"/>
                    </a:ext>
                  </a:extLst>
                </p:cNvPr>
                <p:cNvSpPr/>
                <p:nvPr/>
              </p:nvSpPr>
              <p:spPr>
                <a:xfrm rot="7564987">
                  <a:off x="1133018" y="2416927"/>
                  <a:ext cx="1613396" cy="1613394"/>
                </a:xfrm>
                <a:prstGeom prst="arc">
                  <a:avLst/>
                </a:prstGeom>
                <a:noFill/>
                <a:ln w="9525">
                  <a:gradFill flip="none" rotWithShape="1">
                    <a:gsLst>
                      <a:gs pos="0">
                        <a:schemeClr val="accent1"/>
                      </a:gs>
                      <a:gs pos="100000">
                        <a:schemeClr val="accent1">
                          <a:alpha val="0"/>
                        </a:schemeClr>
                      </a:gs>
                    </a:gsLst>
                    <a:lin ang="16200000" scaled="1"/>
                  </a:gra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zh-CN"/>
                  </a:defPPr>
                  <a:lvl1pPr marL="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1pPr>
                  <a:lvl2pPr marL="457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2pPr>
                  <a:lvl3pPr marL="914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3pPr>
                  <a:lvl4pPr marL="1371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4pPr>
                  <a:lvl5pPr marL="18288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5pPr>
                  <a:lvl6pPr marL="22860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6pPr>
                  <a:lvl7pPr marL="27432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7pPr>
                  <a:lvl8pPr marL="32004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8pPr>
                  <a:lvl9pPr marL="3657600" marR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 kumimoji="0" sz="1800" b="0" i="0" u="none" strike="noStrike" kern="1200" cap="none" spc="0" normalizeH="0" baseline="0" noProof="0">
                      <a:solidFill>
                        <a:schemeClr val="lt1"/>
                      </a:solidFill>
                      <a:uLnTx/>
                      <a:uFillTx/>
                      <a:latin typeface="Roboto Regular"/>
                      <a:ea typeface="思源黑体 CN Regular"/>
                      <a:cs typeface="Arial" pitchFamily="34" charset="0"/>
                      <a:sym typeface="Wingdings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汉仪旗黑X1-55W"/>
                    <a:cs typeface="+mn-cs"/>
                  </a:endParaRPr>
                </a:p>
              </p:txBody>
            </p:sp>
          </p:grpSp>
        </p:grpSp>
        <p:sp>
          <p:nvSpPr>
            <p:cNvPr id="64" name="椭圆 63">
              <a:extLst>
                <a:ext uri="{FF2B5EF4-FFF2-40B4-BE49-F238E27FC236}">
                  <a16:creationId xmlns:a16="http://schemas.microsoft.com/office/drawing/2014/main" id="{E2241A0D-DB24-4C2B-A93E-FFC5DA17A930}"/>
                </a:ext>
              </a:extLst>
            </p:cNvPr>
            <p:cNvSpPr/>
            <p:nvPr/>
          </p:nvSpPr>
          <p:spPr>
            <a:xfrm>
              <a:off x="1395553" y="2308419"/>
              <a:ext cx="1093456" cy="1093460"/>
            </a:xfrm>
            <a:prstGeom prst="ellipse">
              <a:avLst/>
            </a:prstGeom>
            <a:gradFill>
              <a:gsLst>
                <a:gs pos="0">
                  <a:schemeClr val="accent2"/>
                </a:gs>
                <a:gs pos="77000">
                  <a:schemeClr val="accent1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algn="ctr"/>
              <a:endParaRPr lang="zh-CN" altLang="en-US" sz="1600" dirty="0">
                <a:latin typeface="+mj-ea"/>
                <a:ea typeface="+mj-ea"/>
              </a:endParaRPr>
            </a:p>
          </p:txBody>
        </p:sp>
      </p:grpSp>
      <p:cxnSp>
        <p:nvCxnSpPr>
          <p:cNvPr id="69" name="直接连接符 68">
            <a:extLst>
              <a:ext uri="{FF2B5EF4-FFF2-40B4-BE49-F238E27FC236}">
                <a16:creationId xmlns:a16="http://schemas.microsoft.com/office/drawing/2014/main" id="{C5EC3EAC-EF32-415B-B980-949AA736A2A4}"/>
              </a:ext>
            </a:extLst>
          </p:cNvPr>
          <p:cNvCxnSpPr>
            <a:cxnSpLocks/>
          </p:cNvCxnSpPr>
          <p:nvPr>
            <p:custDataLst>
              <p:tags r:id="rId5"/>
            </p:custDataLst>
          </p:nvPr>
        </p:nvCxnSpPr>
        <p:spPr>
          <a:xfrm>
            <a:off x="10189010" y="3129416"/>
            <a:ext cx="0" cy="499670"/>
          </a:xfrm>
          <a:prstGeom prst="line">
            <a:avLst/>
          </a:prstGeom>
          <a:ln w="12700" cap="rnd">
            <a:gradFill>
              <a:gsLst>
                <a:gs pos="0">
                  <a:schemeClr val="accent2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椭圆 70">
            <a:extLst>
              <a:ext uri="{FF2B5EF4-FFF2-40B4-BE49-F238E27FC236}">
                <a16:creationId xmlns:a16="http://schemas.microsoft.com/office/drawing/2014/main" id="{40B7E375-17B3-419B-81EF-A52DF16A63B9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>
            <a:off x="9269100" y="942975"/>
            <a:ext cx="469902" cy="469900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22000"/>
                </a:schemeClr>
              </a:gs>
              <a:gs pos="49000">
                <a:schemeClr val="accent1">
                  <a:alpha val="11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>
            <a:softEdge rad="889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  <p:sp>
        <p:nvSpPr>
          <p:cNvPr id="72" name="椭圆 71">
            <a:extLst>
              <a:ext uri="{FF2B5EF4-FFF2-40B4-BE49-F238E27FC236}">
                <a16:creationId xmlns:a16="http://schemas.microsoft.com/office/drawing/2014/main" id="{8D974F4A-9242-4BFD-BC24-2345AF9FA25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>
            <a:off x="136637" y="5902224"/>
            <a:ext cx="1447692" cy="1447692"/>
          </a:xfrm>
          <a:prstGeom prst="ellipse">
            <a:avLst/>
          </a:prstGeom>
          <a:gradFill flip="none" rotWithShape="1">
            <a:gsLst>
              <a:gs pos="0">
                <a:schemeClr val="accent1">
                  <a:alpha val="50000"/>
                </a:schemeClr>
              </a:gs>
              <a:gs pos="49000">
                <a:schemeClr val="accent1">
                  <a:alpha val="20000"/>
                </a:schemeClr>
              </a:gs>
              <a:gs pos="95000">
                <a:schemeClr val="accent1">
                  <a:alpha val="0"/>
                </a:schemeClr>
              </a:gs>
            </a:gsLst>
            <a:lin ang="2700000" scaled="1"/>
          </a:gradFill>
          <a:ln>
            <a:noFill/>
          </a:ln>
          <a:effectLst>
            <a:softEdge rad="3048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zh-CN"/>
            </a:defPPr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1pPr>
            <a:lvl2pPr marL="457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2pPr>
            <a:lvl3pPr marL="914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3pPr>
            <a:lvl4pPr marL="1371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5pPr>
            <a:lvl6pPr marL="22860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6pPr>
            <a:lvl7pPr marL="27432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7pPr>
            <a:lvl8pPr marL="32004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8pPr>
            <a:lvl9pPr marL="3657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sz="1800" b="0" i="0" u="none" strike="noStrike" kern="1200" cap="none" spc="0" normalizeH="0" baseline="0" noProof="0">
                <a:solidFill>
                  <a:schemeClr val="lt1"/>
                </a:solidFill>
                <a:uLnTx/>
                <a:uFillTx/>
                <a:latin typeface="Roboto Regular"/>
                <a:ea typeface="思源黑体 CN Regular"/>
                <a:cs typeface="Arial" pitchFamily="34" charset="0"/>
                <a:sym typeface="Wingdings"/>
              </a:defRPr>
            </a:lvl9pPr>
          </a:lstStyle>
          <a:p>
            <a:pPr algn="ctr"/>
            <a:endParaRPr lang="zh-CN" altLang="en-US" dirty="0">
              <a:latin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44669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CB0D08C9-2BA6-4B72-B1CD-EB4F67D80310}"/>
              </a:ext>
            </a:extLst>
          </p:cNvPr>
          <p:cNvGrpSpPr/>
          <p:nvPr/>
        </p:nvGrpSpPr>
        <p:grpSpPr>
          <a:xfrm>
            <a:off x="2972793" y="391517"/>
            <a:ext cx="6246416" cy="6246414"/>
            <a:chOff x="2972793" y="391517"/>
            <a:chExt cx="6246416" cy="6246414"/>
          </a:xfrm>
        </p:grpSpPr>
        <p:sp>
          <p:nvSpPr>
            <p:cNvPr id="88" name="椭圆 87">
              <a:extLst>
                <a:ext uri="{FF2B5EF4-FFF2-40B4-BE49-F238E27FC236}">
                  <a16:creationId xmlns:a16="http://schemas.microsoft.com/office/drawing/2014/main" id="{36A0145C-8453-469B-B15F-3776B66EDE0B}"/>
                </a:ext>
              </a:extLst>
            </p:cNvPr>
            <p:cNvSpPr/>
            <p:nvPr/>
          </p:nvSpPr>
          <p:spPr>
            <a:xfrm rot="19741494">
              <a:off x="2972793" y="391517"/>
              <a:ext cx="6246416" cy="6246414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5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  <p:sp>
          <p:nvSpPr>
            <p:cNvPr id="85" name="椭圆 84">
              <a:extLst>
                <a:ext uri="{FF2B5EF4-FFF2-40B4-BE49-F238E27FC236}">
                  <a16:creationId xmlns:a16="http://schemas.microsoft.com/office/drawing/2014/main" id="{5DDF0211-1A7A-4A88-9EB7-67D97EE807AD}"/>
                </a:ext>
              </a:extLst>
            </p:cNvPr>
            <p:cNvSpPr/>
            <p:nvPr/>
          </p:nvSpPr>
          <p:spPr>
            <a:xfrm rot="19741494">
              <a:off x="4074971" y="1480995"/>
              <a:ext cx="4042060" cy="4042058"/>
            </a:xfrm>
            <a:prstGeom prst="ellipse">
              <a:avLst/>
            </a:prstGeom>
            <a:gradFill flip="none" rotWithShape="1">
              <a:gsLst>
                <a:gs pos="53000">
                  <a:schemeClr val="accent1">
                    <a:lumMod val="20000"/>
                    <a:lumOff val="80000"/>
                    <a:alpha val="7000"/>
                  </a:schemeClr>
                </a:gs>
                <a:gs pos="100000">
                  <a:schemeClr val="accent1">
                    <a:alpha val="10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1pPr>
              <a:lvl2pPr marL="457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2pPr>
              <a:lvl3pPr marL="914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3pPr>
              <a:lvl4pPr marL="1371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4pPr>
              <a:lvl5pPr marL="18288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5pPr>
              <a:lvl6pPr marL="22860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6pPr>
              <a:lvl7pPr marL="27432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7pPr>
              <a:lvl8pPr marL="32004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8pPr>
              <a:lvl9pPr marL="365760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 kumimoji="0" sz="1800" b="0" i="0" u="none" strike="noStrike" kern="1200" cap="none" spc="0" normalizeH="0" baseline="0" noProof="0">
                  <a:solidFill>
                    <a:schemeClr val="lt1"/>
                  </a:solidFill>
                  <a:uLnTx/>
                  <a:uFillTx/>
                  <a:latin typeface="Roboto Regular"/>
                  <a:ea typeface="思源黑体 CN Regular"/>
                  <a:cs typeface="Arial" pitchFamily="34" charset="0"/>
                  <a:sym typeface="Wingding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思源黑体 CN Regular"/>
                <a:cs typeface="+mn-cs"/>
              </a:endParaRPr>
            </a:p>
          </p:txBody>
        </p: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D87412FC-FF56-4C1F-8DE8-E56D4ADE69FA}"/>
              </a:ext>
            </a:extLst>
          </p:cNvPr>
          <p:cNvSpPr txBox="1"/>
          <p:nvPr/>
        </p:nvSpPr>
        <p:spPr>
          <a:xfrm>
            <a:off x="612131" y="434389"/>
            <a:ext cx="29184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r>
              <a:rPr lang="zh-CN" altLang="en-US" sz="3200" dirty="0">
                <a:latin typeface="+mj-ea"/>
                <a:ea typeface="+mj-ea"/>
              </a:rPr>
              <a:t>活动风险预估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3FC5280D-C89D-4F78-8311-AD0E0CD052D9}"/>
              </a:ext>
            </a:extLst>
          </p:cNvPr>
          <p:cNvSpPr txBox="1"/>
          <p:nvPr/>
        </p:nvSpPr>
        <p:spPr>
          <a:xfrm>
            <a:off x="612130" y="899079"/>
            <a:ext cx="237237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</a:lstStyle>
          <a:p>
            <a:pPr algn="dist"/>
            <a:r>
              <a:rPr lang="en-US" altLang="zh-CN" sz="10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Activity risk estimates</a:t>
            </a:r>
          </a:p>
        </p:txBody>
      </p:sp>
      <p:sp>
        <p:nvSpPr>
          <p:cNvPr id="4" name="Freeform 28">
            <a:extLst>
              <a:ext uri="{FF2B5EF4-FFF2-40B4-BE49-F238E27FC236}">
                <a16:creationId xmlns:a16="http://schemas.microsoft.com/office/drawing/2014/main" id="{C3ABC66A-641E-448B-A395-414CF7B70FF8}"/>
              </a:ext>
            </a:extLst>
          </p:cNvPr>
          <p:cNvSpPr>
            <a:spLocks/>
          </p:cNvSpPr>
          <p:nvPr/>
        </p:nvSpPr>
        <p:spPr bwMode="auto">
          <a:xfrm>
            <a:off x="3425678" y="1850311"/>
            <a:ext cx="1609000" cy="512600"/>
          </a:xfrm>
          <a:custGeom>
            <a:avLst/>
            <a:gdLst>
              <a:gd name="T0" fmla="*/ 674 w 674"/>
              <a:gd name="T1" fmla="*/ 256 h 256"/>
              <a:gd name="T2" fmla="*/ 420 w 674"/>
              <a:gd name="T3" fmla="*/ 0 h 256"/>
              <a:gd name="T4" fmla="*/ 0 w 674"/>
              <a:gd name="T5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4" h="256">
                <a:moveTo>
                  <a:pt x="674" y="256"/>
                </a:moveTo>
                <a:lnTo>
                  <a:pt x="420" y="0"/>
                </a:lnTo>
                <a:lnTo>
                  <a:pt x="0" y="0"/>
                </a:lnTo>
              </a:path>
            </a:pathLst>
          </a:custGeom>
          <a:noFill/>
          <a:ln w="3175" cap="flat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Freeform 29">
            <a:extLst>
              <a:ext uri="{FF2B5EF4-FFF2-40B4-BE49-F238E27FC236}">
                <a16:creationId xmlns:a16="http://schemas.microsoft.com/office/drawing/2014/main" id="{AE9B9D53-E91B-4102-B54E-91A36064147B}"/>
              </a:ext>
            </a:extLst>
          </p:cNvPr>
          <p:cNvSpPr>
            <a:spLocks/>
          </p:cNvSpPr>
          <p:nvPr/>
        </p:nvSpPr>
        <p:spPr bwMode="auto">
          <a:xfrm>
            <a:off x="7101101" y="1850311"/>
            <a:ext cx="1664276" cy="512600"/>
          </a:xfrm>
          <a:custGeom>
            <a:avLst/>
            <a:gdLst>
              <a:gd name="T0" fmla="*/ 0 w 674"/>
              <a:gd name="T1" fmla="*/ 256 h 256"/>
              <a:gd name="T2" fmla="*/ 254 w 674"/>
              <a:gd name="T3" fmla="*/ 0 h 256"/>
              <a:gd name="T4" fmla="*/ 674 w 674"/>
              <a:gd name="T5" fmla="*/ 0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4" h="256">
                <a:moveTo>
                  <a:pt x="0" y="256"/>
                </a:moveTo>
                <a:lnTo>
                  <a:pt x="254" y="0"/>
                </a:lnTo>
                <a:lnTo>
                  <a:pt x="674" y="0"/>
                </a:lnTo>
              </a:path>
            </a:pathLst>
          </a:custGeom>
          <a:noFill/>
          <a:ln w="3175" cap="flat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6" name="Freeform 30">
            <a:extLst>
              <a:ext uri="{FF2B5EF4-FFF2-40B4-BE49-F238E27FC236}">
                <a16:creationId xmlns:a16="http://schemas.microsoft.com/office/drawing/2014/main" id="{44D1454F-64BD-421E-BCA8-C37DC326A998}"/>
              </a:ext>
            </a:extLst>
          </p:cNvPr>
          <p:cNvSpPr>
            <a:spLocks/>
          </p:cNvSpPr>
          <p:nvPr/>
        </p:nvSpPr>
        <p:spPr bwMode="auto">
          <a:xfrm>
            <a:off x="3425678" y="4377703"/>
            <a:ext cx="1609000" cy="508596"/>
          </a:xfrm>
          <a:custGeom>
            <a:avLst/>
            <a:gdLst>
              <a:gd name="T0" fmla="*/ 674 w 674"/>
              <a:gd name="T1" fmla="*/ 0 h 254"/>
              <a:gd name="T2" fmla="*/ 420 w 674"/>
              <a:gd name="T3" fmla="*/ 254 h 254"/>
              <a:gd name="T4" fmla="*/ 0 w 674"/>
              <a:gd name="T5" fmla="*/ 25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4" h="254">
                <a:moveTo>
                  <a:pt x="674" y="0"/>
                </a:moveTo>
                <a:lnTo>
                  <a:pt x="420" y="254"/>
                </a:lnTo>
                <a:lnTo>
                  <a:pt x="0" y="254"/>
                </a:lnTo>
              </a:path>
            </a:pathLst>
          </a:custGeom>
          <a:noFill/>
          <a:ln w="3175" cap="flat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7" name="Freeform 31">
            <a:extLst>
              <a:ext uri="{FF2B5EF4-FFF2-40B4-BE49-F238E27FC236}">
                <a16:creationId xmlns:a16="http://schemas.microsoft.com/office/drawing/2014/main" id="{46D8F93F-668F-4B6E-BB85-31915A32C869}"/>
              </a:ext>
            </a:extLst>
          </p:cNvPr>
          <p:cNvSpPr>
            <a:spLocks/>
          </p:cNvSpPr>
          <p:nvPr/>
        </p:nvSpPr>
        <p:spPr bwMode="auto">
          <a:xfrm>
            <a:off x="7101101" y="4377703"/>
            <a:ext cx="1664276" cy="508596"/>
          </a:xfrm>
          <a:custGeom>
            <a:avLst/>
            <a:gdLst>
              <a:gd name="T0" fmla="*/ 0 w 674"/>
              <a:gd name="T1" fmla="*/ 0 h 254"/>
              <a:gd name="T2" fmla="*/ 254 w 674"/>
              <a:gd name="T3" fmla="*/ 254 h 254"/>
              <a:gd name="T4" fmla="*/ 674 w 674"/>
              <a:gd name="T5" fmla="*/ 254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74" h="254">
                <a:moveTo>
                  <a:pt x="0" y="0"/>
                </a:moveTo>
                <a:lnTo>
                  <a:pt x="254" y="254"/>
                </a:lnTo>
                <a:lnTo>
                  <a:pt x="674" y="254"/>
                </a:lnTo>
              </a:path>
            </a:pathLst>
          </a:custGeom>
          <a:noFill/>
          <a:ln w="3175" cap="flat">
            <a:solidFill>
              <a:schemeClr val="accent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95378C72-DFC7-4800-8D4C-2FA0145DE541}"/>
              </a:ext>
            </a:extLst>
          </p:cNvPr>
          <p:cNvGrpSpPr/>
          <p:nvPr/>
        </p:nvGrpSpPr>
        <p:grpSpPr>
          <a:xfrm>
            <a:off x="4543426" y="1951583"/>
            <a:ext cx="3105150" cy="3100882"/>
            <a:chOff x="4543426" y="1951583"/>
            <a:chExt cx="3105150" cy="3100882"/>
          </a:xfrm>
        </p:grpSpPr>
        <p:grpSp>
          <p:nvGrpSpPr>
            <p:cNvPr id="86" name="组合 85">
              <a:extLst>
                <a:ext uri="{FF2B5EF4-FFF2-40B4-BE49-F238E27FC236}">
                  <a16:creationId xmlns:a16="http://schemas.microsoft.com/office/drawing/2014/main" id="{4C83E0F2-386C-4CB5-8E1D-005C19C0E2D1}"/>
                </a:ext>
              </a:extLst>
            </p:cNvPr>
            <p:cNvGrpSpPr/>
            <p:nvPr/>
          </p:nvGrpSpPr>
          <p:grpSpPr>
            <a:xfrm>
              <a:off x="4543426" y="1951583"/>
              <a:ext cx="3105150" cy="3100882"/>
              <a:chOff x="4543426" y="1951629"/>
              <a:chExt cx="3105150" cy="3100882"/>
            </a:xfrm>
          </p:grpSpPr>
          <p:sp>
            <p:nvSpPr>
              <p:cNvPr id="12" name="Freeform 20">
                <a:extLst>
                  <a:ext uri="{FF2B5EF4-FFF2-40B4-BE49-F238E27FC236}">
                    <a16:creationId xmlns:a16="http://schemas.microsoft.com/office/drawing/2014/main" id="{B04C748E-7EBD-4632-9FC5-0A9342883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9838" y="3593773"/>
                <a:ext cx="1458738" cy="1458738"/>
              </a:xfrm>
              <a:custGeom>
                <a:avLst/>
                <a:gdLst>
                  <a:gd name="T0" fmla="*/ 0 w 342"/>
                  <a:gd name="T1" fmla="*/ 255 h 342"/>
                  <a:gd name="T2" fmla="*/ 0 w 342"/>
                  <a:gd name="T3" fmla="*/ 342 h 342"/>
                  <a:gd name="T4" fmla="*/ 342 w 342"/>
                  <a:gd name="T5" fmla="*/ 0 h 342"/>
                  <a:gd name="T6" fmla="*/ 255 w 342"/>
                  <a:gd name="T7" fmla="*/ 0 h 342"/>
                  <a:gd name="T8" fmla="*/ 0 w 342"/>
                  <a:gd name="T9" fmla="*/ 255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342">
                    <a:moveTo>
                      <a:pt x="0" y="255"/>
                    </a:moveTo>
                    <a:cubicBezTo>
                      <a:pt x="0" y="342"/>
                      <a:pt x="0" y="342"/>
                      <a:pt x="0" y="342"/>
                    </a:cubicBezTo>
                    <a:cubicBezTo>
                      <a:pt x="184" y="331"/>
                      <a:pt x="331" y="184"/>
                      <a:pt x="342" y="0"/>
                    </a:cubicBezTo>
                    <a:cubicBezTo>
                      <a:pt x="255" y="0"/>
                      <a:pt x="255" y="0"/>
                      <a:pt x="255" y="0"/>
                    </a:cubicBezTo>
                    <a:cubicBezTo>
                      <a:pt x="244" y="136"/>
                      <a:pt x="136" y="245"/>
                      <a:pt x="0" y="255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7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+mj-ea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3" name="Freeform 21">
                <a:extLst>
                  <a:ext uri="{FF2B5EF4-FFF2-40B4-BE49-F238E27FC236}">
                    <a16:creationId xmlns:a16="http://schemas.microsoft.com/office/drawing/2014/main" id="{64E8F7CF-8AC5-4D06-AED9-E8EEF6E425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426" y="1951629"/>
                <a:ext cx="1458738" cy="1454472"/>
              </a:xfrm>
              <a:custGeom>
                <a:avLst/>
                <a:gdLst>
                  <a:gd name="T0" fmla="*/ 342 w 342"/>
                  <a:gd name="T1" fmla="*/ 86 h 341"/>
                  <a:gd name="T2" fmla="*/ 342 w 342"/>
                  <a:gd name="T3" fmla="*/ 0 h 341"/>
                  <a:gd name="T4" fmla="*/ 0 w 342"/>
                  <a:gd name="T5" fmla="*/ 341 h 341"/>
                  <a:gd name="T6" fmla="*/ 87 w 342"/>
                  <a:gd name="T7" fmla="*/ 341 h 341"/>
                  <a:gd name="T8" fmla="*/ 342 w 342"/>
                  <a:gd name="T9" fmla="*/ 86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341">
                    <a:moveTo>
                      <a:pt x="342" y="86"/>
                    </a:moveTo>
                    <a:cubicBezTo>
                      <a:pt x="342" y="0"/>
                      <a:pt x="342" y="0"/>
                      <a:pt x="342" y="0"/>
                    </a:cubicBezTo>
                    <a:cubicBezTo>
                      <a:pt x="158" y="10"/>
                      <a:pt x="11" y="158"/>
                      <a:pt x="0" y="341"/>
                    </a:cubicBezTo>
                    <a:cubicBezTo>
                      <a:pt x="87" y="341"/>
                      <a:pt x="87" y="341"/>
                      <a:pt x="87" y="341"/>
                    </a:cubicBezTo>
                    <a:cubicBezTo>
                      <a:pt x="98" y="205"/>
                      <a:pt x="206" y="97"/>
                      <a:pt x="342" y="86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7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+mj-ea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4" name="Freeform 22">
                <a:extLst>
                  <a:ext uri="{FF2B5EF4-FFF2-40B4-BE49-F238E27FC236}">
                    <a16:creationId xmlns:a16="http://schemas.microsoft.com/office/drawing/2014/main" id="{2D31B56B-5558-4709-8EBF-8E7A076807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89838" y="1951629"/>
                <a:ext cx="1458738" cy="1454472"/>
              </a:xfrm>
              <a:custGeom>
                <a:avLst/>
                <a:gdLst>
                  <a:gd name="T0" fmla="*/ 255 w 342"/>
                  <a:gd name="T1" fmla="*/ 341 h 341"/>
                  <a:gd name="T2" fmla="*/ 342 w 342"/>
                  <a:gd name="T3" fmla="*/ 341 h 341"/>
                  <a:gd name="T4" fmla="*/ 0 w 342"/>
                  <a:gd name="T5" fmla="*/ 0 h 341"/>
                  <a:gd name="T6" fmla="*/ 0 w 342"/>
                  <a:gd name="T7" fmla="*/ 86 h 341"/>
                  <a:gd name="T8" fmla="*/ 255 w 342"/>
                  <a:gd name="T9" fmla="*/ 341 h 3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341">
                    <a:moveTo>
                      <a:pt x="255" y="341"/>
                    </a:moveTo>
                    <a:cubicBezTo>
                      <a:pt x="342" y="341"/>
                      <a:pt x="342" y="341"/>
                      <a:pt x="342" y="341"/>
                    </a:cubicBezTo>
                    <a:cubicBezTo>
                      <a:pt x="331" y="158"/>
                      <a:pt x="184" y="10"/>
                      <a:pt x="0" y="0"/>
                    </a:cubicBezTo>
                    <a:cubicBezTo>
                      <a:pt x="0" y="86"/>
                      <a:pt x="0" y="86"/>
                      <a:pt x="0" y="86"/>
                    </a:cubicBezTo>
                    <a:cubicBezTo>
                      <a:pt x="136" y="97"/>
                      <a:pt x="244" y="205"/>
                      <a:pt x="255" y="34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7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+mj-ea"/>
                  <a:ea typeface="+mj-ea"/>
                  <a:cs typeface="Arial" pitchFamily="34" charset="0"/>
                </a:endParaRPr>
              </a:p>
            </p:txBody>
          </p:sp>
          <p:sp>
            <p:nvSpPr>
              <p:cNvPr id="15" name="Freeform 23">
                <a:extLst>
                  <a:ext uri="{FF2B5EF4-FFF2-40B4-BE49-F238E27FC236}">
                    <a16:creationId xmlns:a16="http://schemas.microsoft.com/office/drawing/2014/main" id="{BD1EE9AF-67B6-4522-8364-01BEF5B6E7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3426" y="3593773"/>
                <a:ext cx="1458738" cy="1458738"/>
              </a:xfrm>
              <a:custGeom>
                <a:avLst/>
                <a:gdLst>
                  <a:gd name="T0" fmla="*/ 87 w 342"/>
                  <a:gd name="T1" fmla="*/ 0 h 342"/>
                  <a:gd name="T2" fmla="*/ 0 w 342"/>
                  <a:gd name="T3" fmla="*/ 0 h 342"/>
                  <a:gd name="T4" fmla="*/ 342 w 342"/>
                  <a:gd name="T5" fmla="*/ 342 h 342"/>
                  <a:gd name="T6" fmla="*/ 342 w 342"/>
                  <a:gd name="T7" fmla="*/ 255 h 342"/>
                  <a:gd name="T8" fmla="*/ 87 w 342"/>
                  <a:gd name="T9" fmla="*/ 0 h 3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2" h="342">
                    <a:moveTo>
                      <a:pt x="87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1" y="184"/>
                      <a:pt x="158" y="331"/>
                      <a:pt x="342" y="342"/>
                    </a:cubicBezTo>
                    <a:cubicBezTo>
                      <a:pt x="342" y="255"/>
                      <a:pt x="342" y="255"/>
                      <a:pt x="342" y="255"/>
                    </a:cubicBezTo>
                    <a:cubicBezTo>
                      <a:pt x="206" y="245"/>
                      <a:pt x="98" y="136"/>
                      <a:pt x="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2"/>
                  </a:gs>
                  <a:gs pos="77000">
                    <a:schemeClr val="accent1"/>
                  </a:gs>
                </a:gsLst>
                <a:lin ang="27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lang="en-US" sz="2400">
                  <a:latin typeface="+mj-ea"/>
                  <a:ea typeface="+mj-ea"/>
                  <a:cs typeface="Arial" pitchFamily="34" charset="0"/>
                </a:endParaRPr>
              </a:p>
            </p:txBody>
          </p:sp>
        </p:grpSp>
        <p:grpSp>
          <p:nvGrpSpPr>
            <p:cNvPr id="114" name="组合 113">
              <a:extLst>
                <a:ext uri="{FF2B5EF4-FFF2-40B4-BE49-F238E27FC236}">
                  <a16:creationId xmlns:a16="http://schemas.microsoft.com/office/drawing/2014/main" id="{3493960E-1B16-4D81-9EF7-7F782810DBC7}"/>
                </a:ext>
              </a:extLst>
            </p:cNvPr>
            <p:cNvGrpSpPr/>
            <p:nvPr/>
          </p:nvGrpSpPr>
          <p:grpSpPr>
            <a:xfrm>
              <a:off x="5112465" y="2518478"/>
              <a:ext cx="1967073" cy="1967092"/>
              <a:chOff x="5112465" y="2518478"/>
              <a:chExt cx="1967073" cy="1967092"/>
            </a:xfrm>
          </p:grpSpPr>
          <p:sp>
            <p:nvSpPr>
              <p:cNvPr id="20" name="Oval 14">
                <a:extLst>
                  <a:ext uri="{FF2B5EF4-FFF2-40B4-BE49-F238E27FC236}">
                    <a16:creationId xmlns:a16="http://schemas.microsoft.com/office/drawing/2014/main" id="{BA81F8E6-051D-491A-9C54-652FB779E451}"/>
                  </a:ext>
                </a:extLst>
              </p:cNvPr>
              <p:cNvSpPr/>
              <p:nvPr/>
            </p:nvSpPr>
            <p:spPr>
              <a:xfrm flipH="1">
                <a:off x="5112465" y="2518478"/>
                <a:ext cx="1967073" cy="196709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0" dist="139700" dir="5400000" sx="98000" sy="98000" algn="t" rotWithShape="0">
                  <a:schemeClr val="accent1">
                    <a:alpha val="21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spcBef>
                    <a:spcPct val="0"/>
                  </a:spcBef>
                  <a:spcAft>
                    <a:spcPct val="0"/>
                  </a:spcAft>
                </a:pPr>
                <a:endParaRPr dirty="0">
                  <a:latin typeface="微软雅黑" panose="020B0503020204020204" pitchFamily="34" charset="-122"/>
                  <a:ea typeface="思源黑体 CN Regular"/>
                  <a:cs typeface="Arial" pitchFamily="34" charset="0"/>
                </a:endParaRPr>
              </a:p>
            </p:txBody>
          </p:sp>
          <p:sp>
            <p:nvSpPr>
              <p:cNvPr id="22" name="Object 5014">
                <a:extLst>
                  <a:ext uri="{FF2B5EF4-FFF2-40B4-BE49-F238E27FC236}">
                    <a16:creationId xmlns:a16="http://schemas.microsoft.com/office/drawing/2014/main" id="{26AF85D3-6CED-42F0-8567-E07D7DD2E6F2}"/>
                  </a:ext>
                </a:extLst>
              </p:cNvPr>
              <p:cNvSpPr txBox="1"/>
              <p:nvPr/>
            </p:nvSpPr>
            <p:spPr>
              <a:xfrm>
                <a:off x="5187808" y="3089263"/>
                <a:ext cx="1801147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zh-CN"/>
                </a:defPPr>
                <a:lvl1pPr>
                  <a:defRPr sz="2400">
                    <a:gradFill flip="none" rotWithShape="1">
                      <a:gsLst>
                        <a:gs pos="46000">
                          <a:schemeClr val="accent1"/>
                        </a:gs>
                        <a:gs pos="16000">
                          <a:schemeClr val="accent2"/>
                        </a:gs>
                      </a:gsLst>
                      <a:lin ang="5400000" scaled="0"/>
                    </a:gradFill>
                    <a:latin typeface="+mj-ea"/>
                    <a:ea typeface="+mj-ea"/>
                  </a:defRPr>
                </a:lvl1pPr>
              </a:lstStyle>
              <a:p>
                <a:pPr algn="ctr"/>
                <a:r>
                  <a:rPr lang="en-US" altLang="zh-CN" sz="3200"/>
                  <a:t>4</a:t>
                </a:r>
                <a:r>
                  <a:rPr lang="zh-CN" altLang="en-US" sz="3200"/>
                  <a:t>大风险</a:t>
                </a:r>
                <a:endParaRPr lang="en-US" altLang="zh-CN" sz="3200"/>
              </a:p>
              <a:p>
                <a:pPr algn="ctr"/>
                <a:r>
                  <a:rPr lang="zh-CN" altLang="en-US" sz="3200"/>
                  <a:t>预估</a:t>
                </a:r>
                <a:endParaRPr lang="zh-CN" altLang="en-US" sz="3200" dirty="0"/>
              </a:p>
            </p:txBody>
          </p:sp>
        </p:grpSp>
      </p:grpSp>
      <p:sp>
        <p:nvSpPr>
          <p:cNvPr id="35" name="文本框 34">
            <a:extLst>
              <a:ext uri="{FF2B5EF4-FFF2-40B4-BE49-F238E27FC236}">
                <a16:creationId xmlns:a16="http://schemas.microsoft.com/office/drawing/2014/main" id="{D066E41D-0679-4119-914E-8A260500C5DC}"/>
              </a:ext>
            </a:extLst>
          </p:cNvPr>
          <p:cNvSpPr txBox="1"/>
          <p:nvPr/>
        </p:nvSpPr>
        <p:spPr>
          <a:xfrm>
            <a:off x="1207749" y="2246499"/>
            <a:ext cx="2126693" cy="6627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目标符合</a:t>
            </a:r>
            <a:r>
              <a:rPr lang="en-US" altLang="zh-CN" dirty="0"/>
              <a:t>smart</a:t>
            </a:r>
            <a:r>
              <a:rPr lang="zh-CN" altLang="en-US" dirty="0"/>
              <a:t>原则</a:t>
            </a:r>
            <a:endParaRPr lang="en-US" altLang="zh-CN" dirty="0"/>
          </a:p>
          <a:p>
            <a:r>
              <a:rPr lang="zh-CN" altLang="en-US" dirty="0"/>
              <a:t>确立第一责任人制度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241672CE-7297-42D5-AF83-518EF6774C3C}"/>
              </a:ext>
            </a:extLst>
          </p:cNvPr>
          <p:cNvSpPr txBox="1"/>
          <p:nvPr/>
        </p:nvSpPr>
        <p:spPr>
          <a:xfrm>
            <a:off x="1145836" y="5294179"/>
            <a:ext cx="1987889" cy="866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提前对技术进行压力测试，按照用户需求档案进行排期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3396374D-DA6E-429F-844E-F7DA49E5FB49}"/>
              </a:ext>
            </a:extLst>
          </p:cNvPr>
          <p:cNvSpPr txBox="1"/>
          <p:nvPr/>
        </p:nvSpPr>
        <p:spPr>
          <a:xfrm>
            <a:off x="8932875" y="2237648"/>
            <a:ext cx="1821072" cy="866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设置活动参与条件</a:t>
            </a:r>
          </a:p>
          <a:p>
            <a:r>
              <a:rPr lang="zh-CN" altLang="en-US" dirty="0"/>
              <a:t>有必要进行实名制</a:t>
            </a:r>
          </a:p>
          <a:p>
            <a:r>
              <a:rPr lang="zh-CN" altLang="en-US" dirty="0"/>
              <a:t>限制手机号和</a:t>
            </a:r>
            <a:r>
              <a:rPr lang="en-US" altLang="zh-CN" dirty="0"/>
              <a:t>IP</a:t>
            </a:r>
            <a:r>
              <a:rPr lang="zh-CN" altLang="en-US" dirty="0"/>
              <a:t>地址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A22295D9-5AB3-4022-B47F-0B6025B9DB61}"/>
              </a:ext>
            </a:extLst>
          </p:cNvPr>
          <p:cNvSpPr txBox="1"/>
          <p:nvPr/>
        </p:nvSpPr>
        <p:spPr>
          <a:xfrm>
            <a:off x="8963371" y="5277923"/>
            <a:ext cx="1650654" cy="86651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hangingPunct="0">
              <a:lnSpc>
                <a:spcPct val="120000"/>
              </a:lnSpc>
              <a:defRPr sz="1600"/>
            </a:lvl1pPr>
          </a:lstStyle>
          <a:p>
            <a:r>
              <a:rPr lang="zh-CN" altLang="en-US" dirty="0"/>
              <a:t>设置醒目投诉入口</a:t>
            </a:r>
          </a:p>
          <a:p>
            <a:r>
              <a:rPr lang="zh-CN" altLang="en-US" dirty="0"/>
              <a:t>专人专线进行处理</a:t>
            </a:r>
          </a:p>
          <a:p>
            <a:r>
              <a:rPr lang="zh-CN" altLang="en-US" dirty="0"/>
              <a:t>准备问题说明档案</a:t>
            </a:r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2894B884-DB6B-4B6D-85B7-93A18CB9A8CB}"/>
              </a:ext>
            </a:extLst>
          </p:cNvPr>
          <p:cNvGrpSpPr/>
          <p:nvPr/>
        </p:nvGrpSpPr>
        <p:grpSpPr>
          <a:xfrm>
            <a:off x="1018712" y="1623400"/>
            <a:ext cx="2444033" cy="441286"/>
            <a:chOff x="1018712" y="1623400"/>
            <a:chExt cx="2444033" cy="441286"/>
          </a:xfrm>
        </p:grpSpPr>
        <p:sp>
          <p:nvSpPr>
            <p:cNvPr id="38" name="矩形: 圆角 37">
              <a:extLst>
                <a:ext uri="{FF2B5EF4-FFF2-40B4-BE49-F238E27FC236}">
                  <a16:creationId xmlns:a16="http://schemas.microsoft.com/office/drawing/2014/main" id="{F9916C7C-DB4F-4F68-B8E4-41B57680FE00}"/>
                </a:ext>
              </a:extLst>
            </p:cNvPr>
            <p:cNvSpPr/>
            <p:nvPr/>
          </p:nvSpPr>
          <p:spPr>
            <a:xfrm>
              <a:off x="1018712" y="1623400"/>
              <a:ext cx="2444033" cy="44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23013ED6-8EF3-4854-BE20-800972D4AA7A}"/>
                </a:ext>
              </a:extLst>
            </p:cNvPr>
            <p:cNvSpPr txBox="1"/>
            <p:nvPr/>
          </p:nvSpPr>
          <p:spPr>
            <a:xfrm>
              <a:off x="1228725" y="1656603"/>
              <a:ext cx="182190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r>
                <a:rPr lang="en-US" altLang="zh-CN" sz="2400" dirty="0">
                  <a:solidFill>
                    <a:schemeClr val="bg1"/>
                  </a:solidFill>
                  <a:latin typeface="+mj-ea"/>
                  <a:ea typeface="+mj-ea"/>
                </a:rPr>
                <a:t>01.</a:t>
              </a:r>
              <a:r>
                <a:rPr lang="zh-CN" altLang="en-US" sz="2400" dirty="0">
                  <a:solidFill>
                    <a:schemeClr val="bg1"/>
                  </a:solidFill>
                  <a:latin typeface="+mj-ea"/>
                  <a:ea typeface="+mj-ea"/>
                </a:rPr>
                <a:t>目标风险</a:t>
              </a:r>
            </a:p>
          </p:txBody>
        </p:sp>
        <p:grpSp>
          <p:nvGrpSpPr>
            <p:cNvPr id="57" name="组合 56">
              <a:extLst>
                <a:ext uri="{FF2B5EF4-FFF2-40B4-BE49-F238E27FC236}">
                  <a16:creationId xmlns:a16="http://schemas.microsoft.com/office/drawing/2014/main" id="{6679B489-DA6A-4D86-A3FB-1314909DF6FC}"/>
                </a:ext>
              </a:extLst>
            </p:cNvPr>
            <p:cNvGrpSpPr/>
            <p:nvPr/>
          </p:nvGrpSpPr>
          <p:grpSpPr>
            <a:xfrm>
              <a:off x="2998709" y="1710933"/>
              <a:ext cx="238160" cy="238158"/>
              <a:chOff x="-1366838" y="3051175"/>
              <a:chExt cx="538163" cy="538163"/>
            </a:xfrm>
          </p:grpSpPr>
          <p:sp>
            <p:nvSpPr>
              <p:cNvPr id="58" name="Oval 5">
                <a:extLst>
                  <a:ext uri="{FF2B5EF4-FFF2-40B4-BE49-F238E27FC236}">
                    <a16:creationId xmlns:a16="http://schemas.microsoft.com/office/drawing/2014/main" id="{DFEDB56C-037C-4CE8-87B6-71990D68C8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323975" y="3089275"/>
                <a:ext cx="457200" cy="458788"/>
              </a:xfrm>
              <a:prstGeom prst="ellipse">
                <a:avLst/>
              </a:prstGeom>
              <a:noFill/>
              <a:ln w="7620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Oval 6">
                <a:extLst>
                  <a:ext uri="{FF2B5EF4-FFF2-40B4-BE49-F238E27FC236}">
                    <a16:creationId xmlns:a16="http://schemas.microsoft.com/office/drawing/2014/main" id="{EC52007C-7181-47B0-BF56-3695F1EFA63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-1204913" y="3213100"/>
                <a:ext cx="214313" cy="214313"/>
              </a:xfrm>
              <a:prstGeom prst="ellipse">
                <a:avLst/>
              </a:prstGeom>
              <a:noFill/>
              <a:ln w="7620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Line 7">
                <a:extLst>
                  <a:ext uri="{FF2B5EF4-FFF2-40B4-BE49-F238E27FC236}">
                    <a16:creationId xmlns:a16="http://schemas.microsoft.com/office/drawing/2014/main" id="{AEAFE5CF-E9B1-48D3-AFBD-A1EE3183FD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366838" y="3321050"/>
                <a:ext cx="538163" cy="0"/>
              </a:xfrm>
              <a:prstGeom prst="line">
                <a:avLst/>
              </a:pr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Line 8">
                <a:extLst>
                  <a:ext uri="{FF2B5EF4-FFF2-40B4-BE49-F238E27FC236}">
                    <a16:creationId xmlns:a16="http://schemas.microsoft.com/office/drawing/2014/main" id="{35147DA8-836D-43CE-9F12-C8EDB82E1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-1098550" y="3051175"/>
                <a:ext cx="0" cy="538163"/>
              </a:xfrm>
              <a:prstGeom prst="line">
                <a:avLst/>
              </a:pr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11" name="组合 110">
            <a:extLst>
              <a:ext uri="{FF2B5EF4-FFF2-40B4-BE49-F238E27FC236}">
                <a16:creationId xmlns:a16="http://schemas.microsoft.com/office/drawing/2014/main" id="{FE039884-80B6-4025-B721-396A6E180050}"/>
              </a:ext>
            </a:extLst>
          </p:cNvPr>
          <p:cNvGrpSpPr/>
          <p:nvPr/>
        </p:nvGrpSpPr>
        <p:grpSpPr>
          <a:xfrm>
            <a:off x="958065" y="4658617"/>
            <a:ext cx="2444033" cy="441286"/>
            <a:chOff x="958065" y="4658617"/>
            <a:chExt cx="2444033" cy="441286"/>
          </a:xfrm>
        </p:grpSpPr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A904869F-E5BA-48ED-B612-8003ECCF1332}"/>
                </a:ext>
              </a:extLst>
            </p:cNvPr>
            <p:cNvSpPr/>
            <p:nvPr/>
          </p:nvSpPr>
          <p:spPr>
            <a:xfrm>
              <a:off x="958065" y="4658617"/>
              <a:ext cx="2444033" cy="44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093CC8D0-AB33-4688-8965-5BB6D93046FE}"/>
                </a:ext>
              </a:extLst>
            </p:cNvPr>
            <p:cNvSpPr txBox="1"/>
            <p:nvPr/>
          </p:nvSpPr>
          <p:spPr>
            <a:xfrm>
              <a:off x="1200151" y="4691820"/>
              <a:ext cx="187445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</a:rPr>
                <a:t>02.</a:t>
              </a:r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</a:rPr>
                <a:t>技术风险</a:t>
              </a: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B7DDA388-8121-4D39-BED4-ACDF3C07663A}"/>
                </a:ext>
              </a:extLst>
            </p:cNvPr>
            <p:cNvGrpSpPr/>
            <p:nvPr/>
          </p:nvGrpSpPr>
          <p:grpSpPr>
            <a:xfrm>
              <a:off x="3007108" y="4746625"/>
              <a:ext cx="198176" cy="231776"/>
              <a:chOff x="6289675" y="7172325"/>
              <a:chExt cx="458788" cy="536575"/>
            </a:xfrm>
          </p:grpSpPr>
          <p:sp>
            <p:nvSpPr>
              <p:cNvPr id="63" name="Freeform 12">
                <a:extLst>
                  <a:ext uri="{FF2B5EF4-FFF2-40B4-BE49-F238E27FC236}">
                    <a16:creationId xmlns:a16="http://schemas.microsoft.com/office/drawing/2014/main" id="{C215F894-6F70-4C26-8DB2-EE6F86C9D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89675" y="7172325"/>
                <a:ext cx="431800" cy="536575"/>
              </a:xfrm>
              <a:custGeom>
                <a:avLst/>
                <a:gdLst>
                  <a:gd name="T0" fmla="*/ 112 w 112"/>
                  <a:gd name="T1" fmla="*/ 66 h 140"/>
                  <a:gd name="T2" fmla="*/ 112 w 112"/>
                  <a:gd name="T3" fmla="*/ 35 h 140"/>
                  <a:gd name="T4" fmla="*/ 81 w 112"/>
                  <a:gd name="T5" fmla="*/ 0 h 140"/>
                  <a:gd name="T6" fmla="*/ 7 w 112"/>
                  <a:gd name="T7" fmla="*/ 0 h 140"/>
                  <a:gd name="T8" fmla="*/ 0 w 112"/>
                  <a:gd name="T9" fmla="*/ 7 h 140"/>
                  <a:gd name="T10" fmla="*/ 0 w 112"/>
                  <a:gd name="T11" fmla="*/ 133 h 140"/>
                  <a:gd name="T12" fmla="*/ 7 w 112"/>
                  <a:gd name="T13" fmla="*/ 140 h 140"/>
                  <a:gd name="T14" fmla="*/ 49 w 112"/>
                  <a:gd name="T15" fmla="*/ 140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140">
                    <a:moveTo>
                      <a:pt x="112" y="66"/>
                    </a:moveTo>
                    <a:cubicBezTo>
                      <a:pt x="112" y="35"/>
                      <a:pt x="112" y="35"/>
                      <a:pt x="112" y="35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33"/>
                      <a:pt x="0" y="133"/>
                      <a:pt x="0" y="133"/>
                    </a:cubicBezTo>
                    <a:cubicBezTo>
                      <a:pt x="0" y="137"/>
                      <a:pt x="3" y="140"/>
                      <a:pt x="7" y="140"/>
                    </a:cubicBezTo>
                    <a:cubicBezTo>
                      <a:pt x="49" y="140"/>
                      <a:pt x="49" y="140"/>
                      <a:pt x="49" y="140"/>
                    </a:cubicBezTo>
                  </a:path>
                </a:pathLst>
              </a:cu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13">
                <a:extLst>
                  <a:ext uri="{FF2B5EF4-FFF2-40B4-BE49-F238E27FC236}">
                    <a16:creationId xmlns:a16="http://schemas.microsoft.com/office/drawing/2014/main" id="{9F228EAC-2CE6-49FC-8F89-EAADE8BDFE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81788" y="7532688"/>
                <a:ext cx="66675" cy="134938"/>
              </a:xfrm>
              <a:custGeom>
                <a:avLst/>
                <a:gdLst>
                  <a:gd name="T0" fmla="*/ 0 w 42"/>
                  <a:gd name="T1" fmla="*/ 0 h 85"/>
                  <a:gd name="T2" fmla="*/ 42 w 42"/>
                  <a:gd name="T3" fmla="*/ 44 h 85"/>
                  <a:gd name="T4" fmla="*/ 0 w 42"/>
                  <a:gd name="T5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" h="85">
                    <a:moveTo>
                      <a:pt x="0" y="0"/>
                    </a:moveTo>
                    <a:lnTo>
                      <a:pt x="42" y="44"/>
                    </a:lnTo>
                    <a:lnTo>
                      <a:pt x="0" y="85"/>
                    </a:lnTo>
                  </a:path>
                </a:pathLst>
              </a:cu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14">
                <a:extLst>
                  <a:ext uri="{FF2B5EF4-FFF2-40B4-BE49-F238E27FC236}">
                    <a16:creationId xmlns:a16="http://schemas.microsoft.com/office/drawing/2014/main" id="{1E16FD9F-5B0F-40CD-A4B3-753ECFCD12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32563" y="7532688"/>
                <a:ext cx="68263" cy="134938"/>
              </a:xfrm>
              <a:custGeom>
                <a:avLst/>
                <a:gdLst>
                  <a:gd name="T0" fmla="*/ 43 w 43"/>
                  <a:gd name="T1" fmla="*/ 0 h 85"/>
                  <a:gd name="T2" fmla="*/ 0 w 43"/>
                  <a:gd name="T3" fmla="*/ 44 h 85"/>
                  <a:gd name="T4" fmla="*/ 43 w 43"/>
                  <a:gd name="T5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" h="85">
                    <a:moveTo>
                      <a:pt x="43" y="0"/>
                    </a:moveTo>
                    <a:lnTo>
                      <a:pt x="0" y="44"/>
                    </a:lnTo>
                    <a:lnTo>
                      <a:pt x="43" y="85"/>
                    </a:lnTo>
                  </a:path>
                </a:pathLst>
              </a:cu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15">
                <a:extLst>
                  <a:ext uri="{FF2B5EF4-FFF2-40B4-BE49-F238E27FC236}">
                    <a16:creationId xmlns:a16="http://schemas.microsoft.com/office/drawing/2014/main" id="{685E7181-C021-4390-A2A2-E9818257F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86538" y="7172325"/>
                <a:ext cx="134938" cy="134938"/>
              </a:xfrm>
              <a:custGeom>
                <a:avLst/>
                <a:gdLst>
                  <a:gd name="T0" fmla="*/ 0 w 85"/>
                  <a:gd name="T1" fmla="*/ 0 h 85"/>
                  <a:gd name="T2" fmla="*/ 0 w 85"/>
                  <a:gd name="T3" fmla="*/ 85 h 85"/>
                  <a:gd name="T4" fmla="*/ 85 w 85"/>
                  <a:gd name="T5" fmla="*/ 85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5" h="85">
                    <a:moveTo>
                      <a:pt x="0" y="0"/>
                    </a:moveTo>
                    <a:lnTo>
                      <a:pt x="0" y="85"/>
                    </a:lnTo>
                    <a:lnTo>
                      <a:pt x="85" y="85"/>
                    </a:lnTo>
                  </a:path>
                </a:pathLst>
              </a:cu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13" name="组合 112">
            <a:extLst>
              <a:ext uri="{FF2B5EF4-FFF2-40B4-BE49-F238E27FC236}">
                <a16:creationId xmlns:a16="http://schemas.microsoft.com/office/drawing/2014/main" id="{E83F652F-427B-4BD0-BA4B-0D170C56D070}"/>
              </a:ext>
            </a:extLst>
          </p:cNvPr>
          <p:cNvGrpSpPr/>
          <p:nvPr/>
        </p:nvGrpSpPr>
        <p:grpSpPr>
          <a:xfrm>
            <a:off x="8753012" y="1623400"/>
            <a:ext cx="2444033" cy="441286"/>
            <a:chOff x="8753012" y="1623400"/>
            <a:chExt cx="2444033" cy="441286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7DBAF6E0-2B97-4C2E-94C4-731942E1FF92}"/>
                </a:ext>
              </a:extLst>
            </p:cNvPr>
            <p:cNvSpPr/>
            <p:nvPr/>
          </p:nvSpPr>
          <p:spPr>
            <a:xfrm>
              <a:off x="8753012" y="1623400"/>
              <a:ext cx="2444033" cy="44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50" name="文本框 49">
              <a:extLst>
                <a:ext uri="{FF2B5EF4-FFF2-40B4-BE49-F238E27FC236}">
                  <a16:creationId xmlns:a16="http://schemas.microsoft.com/office/drawing/2014/main" id="{DC2AE3FA-BE50-425D-A7BC-0C7D63FFC5EC}"/>
                </a:ext>
              </a:extLst>
            </p:cNvPr>
            <p:cNvSpPr txBox="1"/>
            <p:nvPr/>
          </p:nvSpPr>
          <p:spPr>
            <a:xfrm>
              <a:off x="8953501" y="1656603"/>
              <a:ext cx="1728186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</a:rPr>
                <a:t>03.</a:t>
              </a:r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</a:rPr>
                <a:t>作弊风险</a:t>
              </a:r>
            </a:p>
          </p:txBody>
        </p: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E041E48-CD97-41D5-9DAA-E599664E561B}"/>
                </a:ext>
              </a:extLst>
            </p:cNvPr>
            <p:cNvGrpSpPr/>
            <p:nvPr/>
          </p:nvGrpSpPr>
          <p:grpSpPr>
            <a:xfrm>
              <a:off x="10736943" y="1704975"/>
              <a:ext cx="244702" cy="244702"/>
              <a:chOff x="13274675" y="3524250"/>
              <a:chExt cx="534988" cy="534988"/>
            </a:xfrm>
          </p:grpSpPr>
          <p:sp>
            <p:nvSpPr>
              <p:cNvPr id="68" name="Freeform 32">
                <a:extLst>
                  <a:ext uri="{FF2B5EF4-FFF2-40B4-BE49-F238E27FC236}">
                    <a16:creationId xmlns:a16="http://schemas.microsoft.com/office/drawing/2014/main" id="{7D983268-CB7D-4592-B16D-9CFDB268D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4050" y="3657600"/>
                <a:ext cx="376238" cy="374650"/>
              </a:xfrm>
              <a:custGeom>
                <a:avLst/>
                <a:gdLst>
                  <a:gd name="T0" fmla="*/ 49 w 98"/>
                  <a:gd name="T1" fmla="*/ 98 h 98"/>
                  <a:gd name="T2" fmla="*/ 98 w 98"/>
                  <a:gd name="T3" fmla="*/ 49 h 98"/>
                  <a:gd name="T4" fmla="*/ 98 w 98"/>
                  <a:gd name="T5" fmla="*/ 0 h 98"/>
                  <a:gd name="T6" fmla="*/ 0 w 98"/>
                  <a:gd name="T7" fmla="*/ 0 h 98"/>
                  <a:gd name="T8" fmla="*/ 0 w 98"/>
                  <a:gd name="T9" fmla="*/ 49 h 98"/>
                  <a:gd name="T10" fmla="*/ 49 w 98"/>
                  <a:gd name="T11" fmla="*/ 98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8" h="98">
                    <a:moveTo>
                      <a:pt x="49" y="98"/>
                    </a:moveTo>
                    <a:cubicBezTo>
                      <a:pt x="91" y="98"/>
                      <a:pt x="98" y="61"/>
                      <a:pt x="98" y="49"/>
                    </a:cubicBezTo>
                    <a:cubicBezTo>
                      <a:pt x="98" y="38"/>
                      <a:pt x="98" y="22"/>
                      <a:pt x="98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28"/>
                      <a:pt x="0" y="49"/>
                    </a:cubicBezTo>
                    <a:cubicBezTo>
                      <a:pt x="0" y="61"/>
                      <a:pt x="7" y="98"/>
                      <a:pt x="49" y="98"/>
                    </a:cubicBezTo>
                    <a:close/>
                  </a:path>
                </a:pathLst>
              </a:custGeom>
              <a:noFill/>
              <a:ln w="7620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Line 33">
                <a:extLst>
                  <a:ext uri="{FF2B5EF4-FFF2-40B4-BE49-F238E27FC236}">
                    <a16:creationId xmlns:a16="http://schemas.microsoft.com/office/drawing/2014/main" id="{04C16D4D-FF89-48F3-BF9B-4F24A93C17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74675" y="3578225"/>
                <a:ext cx="79375" cy="79375"/>
              </a:xfrm>
              <a:prstGeom prst="line">
                <a:avLst/>
              </a:pr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Line 34">
                <a:extLst>
                  <a:ext uri="{FF2B5EF4-FFF2-40B4-BE49-F238E27FC236}">
                    <a16:creationId xmlns:a16="http://schemas.microsoft.com/office/drawing/2014/main" id="{E6283372-8FA6-487C-AE99-FB84C68444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730288" y="3578225"/>
                <a:ext cx="79375" cy="79375"/>
              </a:xfrm>
              <a:prstGeom prst="line">
                <a:avLst/>
              </a:pr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Line 35">
                <a:extLst>
                  <a:ext uri="{FF2B5EF4-FFF2-40B4-BE49-F238E27FC236}">
                    <a16:creationId xmlns:a16="http://schemas.microsoft.com/office/drawing/2014/main" id="{B5195CDE-8133-4C5B-91FC-CE39133FFE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274675" y="3833813"/>
                <a:ext cx="79375" cy="0"/>
              </a:xfrm>
              <a:prstGeom prst="line">
                <a:avLst/>
              </a:pr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Line 36">
                <a:extLst>
                  <a:ext uri="{FF2B5EF4-FFF2-40B4-BE49-F238E27FC236}">
                    <a16:creationId xmlns:a16="http://schemas.microsoft.com/office/drawing/2014/main" id="{C98EDCC3-CB25-42EB-9119-FD3B9D2EB0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3730288" y="3833813"/>
                <a:ext cx="79375" cy="0"/>
              </a:xfrm>
              <a:prstGeom prst="line">
                <a:avLst/>
              </a:pr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Line 37">
                <a:extLst>
                  <a:ext uri="{FF2B5EF4-FFF2-40B4-BE49-F238E27FC236}">
                    <a16:creationId xmlns:a16="http://schemas.microsoft.com/office/drawing/2014/main" id="{8A4DCDE4-A1B5-4EF6-97C4-4CD451875C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315950" y="3979863"/>
                <a:ext cx="80963" cy="79375"/>
              </a:xfrm>
              <a:prstGeom prst="line">
                <a:avLst/>
              </a:pr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Line 38">
                <a:extLst>
                  <a:ext uri="{FF2B5EF4-FFF2-40B4-BE49-F238E27FC236}">
                    <a16:creationId xmlns:a16="http://schemas.microsoft.com/office/drawing/2014/main" id="{684F9ACF-CAB1-4AA1-A3B5-5EB4439242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13692188" y="3979863"/>
                <a:ext cx="79375" cy="79375"/>
              </a:xfrm>
              <a:prstGeom prst="line">
                <a:avLst/>
              </a:pr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Line 39">
                <a:extLst>
                  <a:ext uri="{FF2B5EF4-FFF2-40B4-BE49-F238E27FC236}">
                    <a16:creationId xmlns:a16="http://schemas.microsoft.com/office/drawing/2014/main" id="{C65DC264-2DE1-4D19-A5A7-45CF7E7378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3542963" y="3657600"/>
                <a:ext cx="0" cy="374650"/>
              </a:xfrm>
              <a:prstGeom prst="line">
                <a:avLst/>
              </a:pr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40">
                <a:extLst>
                  <a:ext uri="{FF2B5EF4-FFF2-40B4-BE49-F238E27FC236}">
                    <a16:creationId xmlns:a16="http://schemas.microsoft.com/office/drawing/2014/main" id="{758CC322-779D-4695-BB28-63C9DB475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19138" y="3994150"/>
                <a:ext cx="246063" cy="38100"/>
              </a:xfrm>
              <a:custGeom>
                <a:avLst/>
                <a:gdLst>
                  <a:gd name="T0" fmla="*/ 0 w 64"/>
                  <a:gd name="T1" fmla="*/ 0 h 10"/>
                  <a:gd name="T2" fmla="*/ 32 w 64"/>
                  <a:gd name="T3" fmla="*/ 10 h 10"/>
                  <a:gd name="T4" fmla="*/ 64 w 64"/>
                  <a:gd name="T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64" h="10">
                    <a:moveTo>
                      <a:pt x="0" y="0"/>
                    </a:moveTo>
                    <a:cubicBezTo>
                      <a:pt x="8" y="6"/>
                      <a:pt x="18" y="10"/>
                      <a:pt x="32" y="10"/>
                    </a:cubicBezTo>
                    <a:cubicBezTo>
                      <a:pt x="46" y="10"/>
                      <a:pt x="57" y="6"/>
                      <a:pt x="64" y="0"/>
                    </a:cubicBezTo>
                  </a:path>
                </a:pathLst>
              </a:cu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41">
                <a:extLst>
                  <a:ext uri="{FF2B5EF4-FFF2-40B4-BE49-F238E27FC236}">
                    <a16:creationId xmlns:a16="http://schemas.microsoft.com/office/drawing/2014/main" id="{328D5426-ECF9-45DB-A89B-022386FC51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35013" y="3524250"/>
                <a:ext cx="214313" cy="133350"/>
              </a:xfrm>
              <a:custGeom>
                <a:avLst/>
                <a:gdLst>
                  <a:gd name="T0" fmla="*/ 56 w 56"/>
                  <a:gd name="T1" fmla="*/ 29 h 35"/>
                  <a:gd name="T2" fmla="*/ 28 w 56"/>
                  <a:gd name="T3" fmla="*/ 0 h 35"/>
                  <a:gd name="T4" fmla="*/ 0 w 56"/>
                  <a:gd name="T5" fmla="*/ 29 h 35"/>
                  <a:gd name="T6" fmla="*/ 0 w 56"/>
                  <a:gd name="T7" fmla="*/ 35 h 35"/>
                  <a:gd name="T8" fmla="*/ 56 w 56"/>
                  <a:gd name="T9" fmla="*/ 35 h 35"/>
                  <a:gd name="T10" fmla="*/ 56 w 56"/>
                  <a:gd name="T11" fmla="*/ 29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6" h="35">
                    <a:moveTo>
                      <a:pt x="56" y="29"/>
                    </a:moveTo>
                    <a:cubicBezTo>
                      <a:pt x="56" y="13"/>
                      <a:pt x="43" y="0"/>
                      <a:pt x="28" y="0"/>
                    </a:cubicBezTo>
                    <a:cubicBezTo>
                      <a:pt x="13" y="0"/>
                      <a:pt x="0" y="13"/>
                      <a:pt x="0" y="29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56" y="35"/>
                      <a:pt x="56" y="35"/>
                      <a:pt x="56" y="35"/>
                    </a:cubicBezTo>
                    <a:lnTo>
                      <a:pt x="56" y="29"/>
                    </a:lnTo>
                    <a:close/>
                  </a:path>
                </a:pathLst>
              </a:custGeom>
              <a:noFill/>
              <a:ln w="7620" cap="flat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112" name="组合 111">
            <a:extLst>
              <a:ext uri="{FF2B5EF4-FFF2-40B4-BE49-F238E27FC236}">
                <a16:creationId xmlns:a16="http://schemas.microsoft.com/office/drawing/2014/main" id="{F7A6A4AD-F241-4BC8-AF07-C83F0BE656B0}"/>
              </a:ext>
            </a:extLst>
          </p:cNvPr>
          <p:cNvGrpSpPr/>
          <p:nvPr/>
        </p:nvGrpSpPr>
        <p:grpSpPr>
          <a:xfrm>
            <a:off x="8753012" y="4671400"/>
            <a:ext cx="2444033" cy="441286"/>
            <a:chOff x="8753012" y="4671400"/>
            <a:chExt cx="2444033" cy="441286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FCEBC6CF-77E3-4698-8613-896AF70AA38B}"/>
                </a:ext>
              </a:extLst>
            </p:cNvPr>
            <p:cNvSpPr/>
            <p:nvPr/>
          </p:nvSpPr>
          <p:spPr>
            <a:xfrm>
              <a:off x="8753012" y="4671400"/>
              <a:ext cx="2444033" cy="44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72000">
                  <a:schemeClr val="accent1"/>
                </a:gs>
              </a:gsLst>
              <a:lin ang="4200000" scaled="0"/>
            </a:gradFill>
            <a:ln>
              <a:noFill/>
            </a:ln>
            <a:effectLst>
              <a:outerShdw blurRad="254000" dist="101600" dir="5400000" sx="98000" sy="98000" algn="t" rotWithShape="0">
                <a:schemeClr val="accent1">
                  <a:alpha val="21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spcBef>
                  <a:spcPct val="0"/>
                </a:spcBef>
                <a:spcAft>
                  <a:spcPct val="0"/>
                </a:spcAft>
              </a:pPr>
              <a:endParaRPr lang="zh-CN" altLang="en-US" dirty="0">
                <a:latin typeface="微软雅黑" panose="020B0503020204020204" pitchFamily="34" charset="-122"/>
                <a:ea typeface="思源黑体 CN Regular"/>
                <a:cs typeface="Arial" pitchFamily="34" charset="0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F9EA2BA3-E1A5-457B-A5DF-A5AAC81A0519}"/>
                </a:ext>
              </a:extLst>
            </p:cNvPr>
            <p:cNvSpPr txBox="1"/>
            <p:nvPr/>
          </p:nvSpPr>
          <p:spPr>
            <a:xfrm>
              <a:off x="8953501" y="4704603"/>
              <a:ext cx="179386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</a:lstStyle>
            <a:p>
              <a:r>
                <a:rPr lang="en-US" altLang="zh-CN" sz="2400">
                  <a:solidFill>
                    <a:schemeClr val="bg1"/>
                  </a:solidFill>
                  <a:latin typeface="+mj-ea"/>
                  <a:ea typeface="+mj-ea"/>
                </a:rPr>
                <a:t>04.</a:t>
              </a:r>
              <a:r>
                <a:rPr lang="zh-CN" altLang="en-US" sz="2400">
                  <a:solidFill>
                    <a:schemeClr val="bg1"/>
                  </a:solidFill>
                  <a:latin typeface="+mj-ea"/>
                  <a:ea typeface="+mj-ea"/>
                </a:rPr>
                <a:t>投诉风险</a:t>
              </a:r>
            </a:p>
          </p:txBody>
        </p: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C0E75AF3-2E5C-4AE4-A38C-EF2CE04557F0}"/>
                </a:ext>
              </a:extLst>
            </p:cNvPr>
            <p:cNvGrpSpPr/>
            <p:nvPr/>
          </p:nvGrpSpPr>
          <p:grpSpPr>
            <a:xfrm>
              <a:off x="10765217" y="4774406"/>
              <a:ext cx="235364" cy="218942"/>
              <a:chOff x="13413736" y="2711480"/>
              <a:chExt cx="440330" cy="409609"/>
            </a:xfrm>
          </p:grpSpPr>
          <p:sp>
            <p:nvSpPr>
              <p:cNvPr id="79" name="Freeform 26">
                <a:extLst>
                  <a:ext uri="{FF2B5EF4-FFF2-40B4-BE49-F238E27FC236}">
                    <a16:creationId xmlns:a16="http://schemas.microsoft.com/office/drawing/2014/main" id="{0E563AF7-8C30-40D2-A881-6D2A393BE0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11756" y="2898294"/>
                <a:ext cx="242310" cy="222795"/>
              </a:xfrm>
              <a:custGeom>
                <a:avLst/>
                <a:gdLst>
                  <a:gd name="T0" fmla="*/ 94 w 186"/>
                  <a:gd name="T1" fmla="*/ 135 h 161"/>
                  <a:gd name="T2" fmla="*/ 0 w 186"/>
                  <a:gd name="T3" fmla="*/ 135 h 161"/>
                  <a:gd name="T4" fmla="*/ 0 w 186"/>
                  <a:gd name="T5" fmla="*/ 67 h 161"/>
                  <a:gd name="T6" fmla="*/ 119 w 186"/>
                  <a:gd name="T7" fmla="*/ 67 h 161"/>
                  <a:gd name="T8" fmla="*/ 119 w 186"/>
                  <a:gd name="T9" fmla="*/ 0 h 161"/>
                  <a:gd name="T10" fmla="*/ 186 w 186"/>
                  <a:gd name="T11" fmla="*/ 0 h 161"/>
                  <a:gd name="T12" fmla="*/ 186 w 186"/>
                  <a:gd name="T13" fmla="*/ 135 h 161"/>
                  <a:gd name="T14" fmla="*/ 145 w 186"/>
                  <a:gd name="T15" fmla="*/ 135 h 161"/>
                  <a:gd name="T16" fmla="*/ 119 w 186"/>
                  <a:gd name="T17" fmla="*/ 161 h 161"/>
                  <a:gd name="T18" fmla="*/ 94 w 186"/>
                  <a:gd name="T19" fmla="*/ 13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86" h="161">
                    <a:moveTo>
                      <a:pt x="94" y="135"/>
                    </a:moveTo>
                    <a:lnTo>
                      <a:pt x="0" y="135"/>
                    </a:lnTo>
                    <a:lnTo>
                      <a:pt x="0" y="67"/>
                    </a:lnTo>
                    <a:lnTo>
                      <a:pt x="119" y="67"/>
                    </a:lnTo>
                    <a:lnTo>
                      <a:pt x="119" y="0"/>
                    </a:lnTo>
                    <a:lnTo>
                      <a:pt x="186" y="0"/>
                    </a:lnTo>
                    <a:lnTo>
                      <a:pt x="186" y="135"/>
                    </a:lnTo>
                    <a:lnTo>
                      <a:pt x="145" y="135"/>
                    </a:lnTo>
                    <a:lnTo>
                      <a:pt x="119" y="161"/>
                    </a:lnTo>
                    <a:lnTo>
                      <a:pt x="94" y="135"/>
                    </a:lnTo>
                    <a:close/>
                  </a:path>
                </a:pathLst>
              </a:cu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27">
                <a:extLst>
                  <a:ext uri="{FF2B5EF4-FFF2-40B4-BE49-F238E27FC236}">
                    <a16:creationId xmlns:a16="http://schemas.microsoft.com/office/drawing/2014/main" id="{7E4CF40C-B6B2-487A-A31A-1087DA253F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413736" y="2711480"/>
                <a:ext cx="353044" cy="326581"/>
              </a:xfrm>
              <a:custGeom>
                <a:avLst/>
                <a:gdLst>
                  <a:gd name="T0" fmla="*/ 0 w 271"/>
                  <a:gd name="T1" fmla="*/ 0 h 236"/>
                  <a:gd name="T2" fmla="*/ 271 w 271"/>
                  <a:gd name="T3" fmla="*/ 0 h 236"/>
                  <a:gd name="T4" fmla="*/ 271 w 271"/>
                  <a:gd name="T5" fmla="*/ 202 h 236"/>
                  <a:gd name="T6" fmla="*/ 111 w 271"/>
                  <a:gd name="T7" fmla="*/ 202 h 236"/>
                  <a:gd name="T8" fmla="*/ 77 w 271"/>
                  <a:gd name="T9" fmla="*/ 236 h 236"/>
                  <a:gd name="T10" fmla="*/ 43 w 271"/>
                  <a:gd name="T11" fmla="*/ 202 h 236"/>
                  <a:gd name="T12" fmla="*/ 0 w 271"/>
                  <a:gd name="T13" fmla="*/ 202 h 236"/>
                  <a:gd name="T14" fmla="*/ 0 w 271"/>
                  <a:gd name="T15" fmla="*/ 0 h 2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1" h="236">
                    <a:moveTo>
                      <a:pt x="0" y="0"/>
                    </a:moveTo>
                    <a:lnTo>
                      <a:pt x="271" y="0"/>
                    </a:lnTo>
                    <a:lnTo>
                      <a:pt x="271" y="202"/>
                    </a:lnTo>
                    <a:lnTo>
                      <a:pt x="111" y="202"/>
                    </a:lnTo>
                    <a:lnTo>
                      <a:pt x="77" y="236"/>
                    </a:lnTo>
                    <a:lnTo>
                      <a:pt x="43" y="202"/>
                    </a:lnTo>
                    <a:lnTo>
                      <a:pt x="0" y="202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7620" cap="rnd">
                <a:solidFill>
                  <a:schemeClr val="bg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Line 28">
                <a:extLst>
                  <a:ext uri="{FF2B5EF4-FFF2-40B4-BE49-F238E27FC236}">
                    <a16:creationId xmlns:a16="http://schemas.microsoft.com/office/drawing/2014/main" id="{67F85175-EE83-4DF9-A31A-DC1D248B07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80490" y="2851244"/>
                <a:ext cx="9120" cy="0"/>
              </a:xfrm>
              <a:prstGeom prst="line">
                <a:avLst/>
              </a:prstGeom>
              <a:noFill/>
              <a:ln w="762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2" name="Line 29">
                <a:extLst>
                  <a:ext uri="{FF2B5EF4-FFF2-40B4-BE49-F238E27FC236}">
                    <a16:creationId xmlns:a16="http://schemas.microsoft.com/office/drawing/2014/main" id="{0FB2321A-2FB7-4EE1-8CA7-BB9B7FA81A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656049" y="2851244"/>
                <a:ext cx="13027" cy="0"/>
              </a:xfrm>
              <a:prstGeom prst="line">
                <a:avLst/>
              </a:prstGeom>
              <a:noFill/>
              <a:ln w="762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3" name="Line 30">
                <a:extLst>
                  <a:ext uri="{FF2B5EF4-FFF2-40B4-BE49-F238E27FC236}">
                    <a16:creationId xmlns:a16="http://schemas.microsoft.com/office/drawing/2014/main" id="{238C2116-054C-4E0B-8678-6B8D369BC17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502325" y="2851244"/>
                <a:ext cx="11725" cy="0"/>
              </a:xfrm>
              <a:prstGeom prst="line">
                <a:avLst/>
              </a:prstGeom>
              <a:noFill/>
              <a:ln w="7620" cap="rnd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21753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F7C89AA-66AA-410D-BC00-9071791951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altLang="zh-CN"/>
              <a:t>02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C46A32-EFAA-4549-BC02-99AE957C4E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688036" y="2871289"/>
            <a:ext cx="4789214" cy="1095941"/>
          </a:xfrm>
        </p:spPr>
        <p:txBody>
          <a:bodyPr/>
          <a:lstStyle/>
          <a:p>
            <a:r>
              <a:rPr lang="zh-CN" altLang="en-US"/>
              <a:t>活动形式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F033A6-D9D8-4AA7-90BD-EFE33B3113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319451" y="3858080"/>
            <a:ext cx="3492138" cy="258532"/>
          </a:xfrm>
        </p:spPr>
        <p:txBody>
          <a:bodyPr/>
          <a:lstStyle/>
          <a:p>
            <a:r>
              <a:rPr lang="en-US" altLang="zh-CN"/>
              <a:t>Activity form</a:t>
            </a:r>
          </a:p>
        </p:txBody>
      </p:sp>
    </p:spTree>
    <p:extLst>
      <p:ext uri="{BB962C8B-B14F-4D97-AF65-F5344CB8AC3E}">
        <p14:creationId xmlns:p14="http://schemas.microsoft.com/office/powerpoint/2010/main" val="105643162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3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3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3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8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2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3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4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4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4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6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4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6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330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3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4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3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588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4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717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7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2367"/>
</p:tagLst>
</file>

<file path=ppt/theme/theme1.xml><?xml version="1.0" encoding="utf-8"?>
<a:theme xmlns:a="http://schemas.openxmlformats.org/drawingml/2006/main" name="Office 主题​​">
  <a:themeElements>
    <a:clrScheme name="lzfgmvme">
      <a:dk1>
        <a:srgbClr val="262626"/>
      </a:dk1>
      <a:lt1>
        <a:srgbClr val="FFFFFF"/>
      </a:lt1>
      <a:dk2>
        <a:srgbClr val="44546A"/>
      </a:dk2>
      <a:lt2>
        <a:srgbClr val="E7E6E6"/>
      </a:lt2>
      <a:accent1>
        <a:srgbClr val="0396FF"/>
      </a:accent1>
      <a:accent2>
        <a:srgbClr val="ABDCFF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Ps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0">
              <a:schemeClr val="accent2"/>
            </a:gs>
            <a:gs pos="77000">
              <a:schemeClr val="accent1"/>
            </a:gs>
          </a:gsLst>
          <a:lin ang="2700000" scaled="0"/>
        </a:gradFill>
        <a:ln>
          <a:noFill/>
        </a:ln>
      </a:spPr>
      <a:bodyPr rtlCol="0" anchor="ctr"/>
      <a:lstStyle>
        <a:defPPr algn="ctr">
          <a:defRPr sz="2400">
            <a:latin typeface="+mj-ea"/>
            <a:ea typeface="+mj-ea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 hangingPunct="0">
          <a:lnSpc>
            <a:spcPct val="120000"/>
          </a:lnSpc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3314</TotalTime>
  <Words>2027</Words>
  <Application>Microsoft Office PowerPoint</Application>
  <PresentationFormat>宽屏</PresentationFormat>
  <Paragraphs>408</Paragraphs>
  <Slides>32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35" baseType="lpstr">
      <vt:lpstr>思源黑体 CN Light</vt:lpstr>
      <vt:lpstr>优设标题黑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我是 bob亲</dc:creator>
  <cp:lastModifiedBy>Xin Zhang (FA Talent)</cp:lastModifiedBy>
  <cp:revision>603</cp:revision>
  <dcterms:created xsi:type="dcterms:W3CDTF">2021-11-20T09:18:15Z</dcterms:created>
  <dcterms:modified xsi:type="dcterms:W3CDTF">2022-01-27T05:53:10Z</dcterms:modified>
</cp:coreProperties>
</file>