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356" r:id="rId2"/>
    <p:sldId id="300" r:id="rId3"/>
    <p:sldId id="256" r:id="rId4"/>
    <p:sldId id="305" r:id="rId5"/>
    <p:sldId id="306" r:id="rId6"/>
    <p:sldId id="307" r:id="rId7"/>
    <p:sldId id="308" r:id="rId8"/>
    <p:sldId id="309" r:id="rId9"/>
    <p:sldId id="312" r:id="rId10"/>
    <p:sldId id="313" r:id="rId11"/>
    <p:sldId id="322" r:id="rId12"/>
    <p:sldId id="329" r:id="rId13"/>
    <p:sldId id="319" r:id="rId14"/>
    <p:sldId id="341" r:id="rId15"/>
    <p:sldId id="320" r:id="rId16"/>
    <p:sldId id="310" r:id="rId17"/>
    <p:sldId id="332" r:id="rId18"/>
    <p:sldId id="337" r:id="rId19"/>
    <p:sldId id="343" r:id="rId20"/>
    <p:sldId id="317" r:id="rId21"/>
    <p:sldId id="339" r:id="rId22"/>
    <p:sldId id="330" r:id="rId23"/>
    <p:sldId id="338" r:id="rId24"/>
    <p:sldId id="314" r:id="rId25"/>
    <p:sldId id="333" r:id="rId26"/>
    <p:sldId id="334" r:id="rId27"/>
    <p:sldId id="311" r:id="rId28"/>
    <p:sldId id="331" r:id="rId29"/>
    <p:sldId id="352" r:id="rId30"/>
    <p:sldId id="351" r:id="rId31"/>
    <p:sldId id="354" r:id="rId32"/>
    <p:sldId id="345" r:id="rId33"/>
    <p:sldId id="346" r:id="rId34"/>
    <p:sldId id="347" r:id="rId35"/>
    <p:sldId id="349" r:id="rId36"/>
    <p:sldId id="340" r:id="rId37"/>
    <p:sldId id="325" r:id="rId38"/>
    <p:sldId id="336" r:id="rId39"/>
    <p:sldId id="257" r:id="rId40"/>
    <p:sldId id="324" r:id="rId41"/>
    <p:sldId id="350" r:id="rId42"/>
    <p:sldId id="321" r:id="rId43"/>
    <p:sldId id="342" r:id="rId44"/>
    <p:sldId id="344" r:id="rId45"/>
    <p:sldId id="348" r:id="rId46"/>
    <p:sldId id="323" r:id="rId47"/>
    <p:sldId id="353" r:id="rId48"/>
    <p:sldId id="326" r:id="rId49"/>
    <p:sldId id="327" r:id="rId50"/>
    <p:sldId id="355" r:id="rId51"/>
    <p:sldId id="328" r:id="rId52"/>
    <p:sldId id="301" r:id="rId53"/>
    <p:sldId id="303" r:id="rId54"/>
    <p:sldId id="304" r:id="rId55"/>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0" userDrawn="1">
          <p15:clr>
            <a:srgbClr val="A4A3A4"/>
          </p15:clr>
        </p15:guide>
        <p15:guide id="2" pos="3727" userDrawn="1">
          <p15:clr>
            <a:srgbClr val="A4A3A4"/>
          </p15:clr>
        </p15:guide>
        <p15:guide id="3" orient="horz" pos="24" userDrawn="1">
          <p15:clr>
            <a:srgbClr val="A4A3A4"/>
          </p15:clr>
        </p15:guide>
        <p15:guide id="4" pos="400" userDrawn="1">
          <p15:clr>
            <a:srgbClr val="A4A3A4"/>
          </p15:clr>
        </p15:guide>
        <p15:guide id="5" pos="7272" userDrawn="1">
          <p15:clr>
            <a:srgbClr val="A4A3A4"/>
          </p15:clr>
        </p15:guide>
        <p15:guide id="6" orient="horz" pos="552" userDrawn="1">
          <p15:clr>
            <a:srgbClr val="A4A3A4"/>
          </p15:clr>
        </p15:guide>
        <p15:guide id="7" orient="horz" pos="2478" userDrawn="1">
          <p15:clr>
            <a:srgbClr val="A4A3A4"/>
          </p15:clr>
        </p15:guide>
        <p15:guide id="8" orient="horz" pos="4080" userDrawn="1">
          <p15:clr>
            <a:srgbClr val="A4A3A4"/>
          </p15:clr>
        </p15:guide>
        <p15:guide id="9" orient="horz" pos="39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42F"/>
    <a:srgbClr val="5FA59F"/>
    <a:srgbClr val="014864"/>
    <a:srgbClr val="13668E"/>
    <a:srgbClr val="0677C7"/>
    <a:srgbClr val="009FDE"/>
    <a:srgbClr val="F7E09E"/>
    <a:srgbClr val="C57E0B"/>
    <a:srgbClr val="B66C0A"/>
    <a:srgbClr val="660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80" autoAdjust="0"/>
    <p:restoredTop sz="94660"/>
  </p:normalViewPr>
  <p:slideViewPr>
    <p:cSldViewPr snapToGrid="0">
      <p:cViewPr varScale="1">
        <p:scale>
          <a:sx n="72" d="100"/>
          <a:sy n="72" d="100"/>
        </p:scale>
        <p:origin x="300" y="42"/>
      </p:cViewPr>
      <p:guideLst>
        <p:guide orient="horz" pos="2320"/>
        <p:guide pos="3727"/>
        <p:guide orient="horz" pos="24"/>
        <p:guide pos="400"/>
        <p:guide pos="7272"/>
        <p:guide orient="horz" pos="552"/>
        <p:guide orient="horz" pos="2478"/>
        <p:guide orient="horz" pos="4080"/>
        <p:guide orient="horz" pos="3968"/>
      </p:guideLst>
    </p:cSldViewPr>
  </p:slideViewPr>
  <p:notesTextViewPr>
    <p:cViewPr>
      <p:scale>
        <a:sx n="1" d="1"/>
        <a:sy n="1" d="1"/>
      </p:scale>
      <p:origin x="0" y="0"/>
    </p:cViewPr>
  </p:notesTextViewPr>
  <p:sorterViewPr>
    <p:cViewPr>
      <p:scale>
        <a:sx n="70" d="100"/>
        <a:sy n="70"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F57B-4095-8A09-F7C1D5425CC6}"/>
              </c:ext>
            </c:extLst>
          </c:dPt>
          <c:dPt>
            <c:idx val="1"/>
            <c:bubble3D val="0"/>
            <c:spPr>
              <a:solidFill>
                <a:schemeClr val="tx1">
                  <a:lumMod val="65000"/>
                  <a:lumOff val="35000"/>
                </a:schemeClr>
              </a:solidFill>
              <a:ln w="19050">
                <a:noFill/>
              </a:ln>
              <a:effectLst/>
            </c:spPr>
            <c:extLst>
              <c:ext xmlns:c16="http://schemas.microsoft.com/office/drawing/2014/chart" uri="{C3380CC4-5D6E-409C-BE32-E72D297353CC}">
                <c16:uniqueId val="{00000003-F57B-4095-8A09-F7C1D5425CC6}"/>
              </c:ext>
            </c:extLst>
          </c:dPt>
          <c:dPt>
            <c:idx val="2"/>
            <c:bubble3D val="0"/>
            <c:spPr>
              <a:solidFill>
                <a:schemeClr val="bg1">
                  <a:lumMod val="65000"/>
                </a:schemeClr>
              </a:solidFill>
              <a:ln w="19050">
                <a:noFill/>
              </a:ln>
              <a:effectLst/>
            </c:spPr>
            <c:extLst>
              <c:ext xmlns:c16="http://schemas.microsoft.com/office/drawing/2014/chart" uri="{C3380CC4-5D6E-409C-BE32-E72D297353CC}">
                <c16:uniqueId val="{00000005-F57B-4095-8A09-F7C1D5425CC6}"/>
              </c:ext>
            </c:extLst>
          </c:dPt>
          <c:dPt>
            <c:idx val="3"/>
            <c:bubble3D val="0"/>
            <c:spPr>
              <a:solidFill>
                <a:schemeClr val="bg1">
                  <a:lumMod val="75000"/>
                </a:schemeClr>
              </a:solidFill>
              <a:ln w="19050">
                <a:noFill/>
              </a:ln>
              <a:effectLst/>
            </c:spPr>
            <c:extLst>
              <c:ext xmlns:c16="http://schemas.microsoft.com/office/drawing/2014/chart" uri="{C3380CC4-5D6E-409C-BE32-E72D297353CC}">
                <c16:uniqueId val="{00000007-F57B-4095-8A09-F7C1D5425CC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57B-4095-8A09-F7C1D5425CC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strRef>
              <c:f>Sheet1!$A$2:$A$13</c:f>
              <c:strCache>
                <c:ptCount val="12"/>
                <c:pt idx="0">
                  <c:v>Jan</c:v>
                </c:pt>
                <c:pt idx="1">
                  <c:v>Feb</c:v>
                </c:pt>
                <c:pt idx="2">
                  <c:v>Mar</c:v>
                </c:pt>
                <c:pt idx="3">
                  <c:v>Abr</c:v>
                </c:pt>
                <c:pt idx="4">
                  <c:v>May</c:v>
                </c:pt>
                <c:pt idx="5">
                  <c:v>Jun</c:v>
                </c:pt>
                <c:pt idx="6">
                  <c:v>Jul</c:v>
                </c:pt>
                <c:pt idx="7">
                  <c:v>Aug</c:v>
                </c:pt>
                <c:pt idx="8">
                  <c:v>Sep</c:v>
                </c:pt>
                <c:pt idx="9">
                  <c:v>Act</c:v>
                </c:pt>
                <c:pt idx="10">
                  <c:v>Nov</c:v>
                </c:pt>
                <c:pt idx="11">
                  <c:v>Dec</c:v>
                </c:pt>
              </c:strCache>
            </c:strRef>
          </c:cat>
          <c:val>
            <c:numRef>
              <c:f>Sheet1!$B$2:$B$13</c:f>
              <c:numCache>
                <c:formatCode>General</c:formatCode>
                <c:ptCount val="12"/>
                <c:pt idx="0">
                  <c:v>38</c:v>
                </c:pt>
                <c:pt idx="1">
                  <c:v>41</c:v>
                </c:pt>
                <c:pt idx="2">
                  <c:v>35</c:v>
                </c:pt>
                <c:pt idx="3">
                  <c:v>25</c:v>
                </c:pt>
                <c:pt idx="4">
                  <c:v>20</c:v>
                </c:pt>
                <c:pt idx="5">
                  <c:v>25</c:v>
                </c:pt>
                <c:pt idx="6">
                  <c:v>27</c:v>
                </c:pt>
                <c:pt idx="7">
                  <c:v>35</c:v>
                </c:pt>
                <c:pt idx="8">
                  <c:v>28</c:v>
                </c:pt>
                <c:pt idx="9">
                  <c:v>29</c:v>
                </c:pt>
                <c:pt idx="10">
                  <c:v>35</c:v>
                </c:pt>
                <c:pt idx="11">
                  <c:v>23</c:v>
                </c:pt>
              </c:numCache>
            </c:numRef>
          </c:val>
          <c:extLst>
            <c:ext xmlns:c16="http://schemas.microsoft.com/office/drawing/2014/chart" uri="{C3380CC4-5D6E-409C-BE32-E72D297353CC}">
              <c16:uniqueId val="{00000001-18F5-45B3-820E-C530951682BD}"/>
            </c:ext>
          </c:extLst>
        </c:ser>
        <c:dLbls>
          <c:showLegendKey val="0"/>
          <c:showVal val="0"/>
          <c:showCatName val="0"/>
          <c:showSerName val="0"/>
          <c:showPercent val="0"/>
          <c:showBubbleSize val="0"/>
        </c:dLbls>
        <c:axId val="250883072"/>
        <c:axId val="250901248"/>
      </c:areaChart>
      <c:catAx>
        <c:axId val="2508830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50901248"/>
        <c:crosses val="autoZero"/>
        <c:auto val="1"/>
        <c:lblAlgn val="ctr"/>
        <c:lblOffset val="100"/>
        <c:noMultiLvlLbl val="0"/>
      </c:catAx>
      <c:valAx>
        <c:axId val="250901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508830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C2DC3-66C7-4249-8660-A1F033038E68}" type="datetimeFigureOut">
              <a:rPr lang="zh-CN" altLang="en-US" smtClean="0"/>
              <a:t>2020/4/24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93963-4AF6-471B-8661-EF15C1391408}" type="slidenum">
              <a:rPr lang="zh-CN" altLang="en-US" smtClean="0"/>
              <a:t>‹#›</a:t>
            </a:fld>
            <a:endParaRPr lang="zh-CN" altLang="en-US"/>
          </a:p>
        </p:txBody>
      </p:sp>
    </p:spTree>
    <p:extLst>
      <p:ext uri="{BB962C8B-B14F-4D97-AF65-F5344CB8AC3E}">
        <p14:creationId xmlns:p14="http://schemas.microsoft.com/office/powerpoint/2010/main" val="189157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jp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3" name="图片 12" descr="树林前的草地上有房子&#10;&#10;描述已自动生成">
            <a:extLst>
              <a:ext uri="{FF2B5EF4-FFF2-40B4-BE49-F238E27FC236}">
                <a16:creationId xmlns:a16="http://schemas.microsoft.com/office/drawing/2014/main" id="{DF0A5F20-2B79-42C2-B164-96D489520721}"/>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1316" t="34783" r="20314" b="15942"/>
          <a:stretch/>
        </p:blipFill>
        <p:spPr>
          <a:xfrm>
            <a:off x="-1" y="873723"/>
            <a:ext cx="12192001" cy="5110554"/>
          </a:xfrm>
          <a:prstGeom prst="rect">
            <a:avLst/>
          </a:prstGeom>
        </p:spPr>
      </p:pic>
      <p:sp>
        <p:nvSpPr>
          <p:cNvPr id="14" name="矩形 13">
            <a:extLst>
              <a:ext uri="{FF2B5EF4-FFF2-40B4-BE49-F238E27FC236}">
                <a16:creationId xmlns:a16="http://schemas.microsoft.com/office/drawing/2014/main" id="{5219E2ED-9AA4-46BC-81C7-9492DFC860CE}"/>
              </a:ext>
            </a:extLst>
          </p:cNvPr>
          <p:cNvSpPr/>
          <p:nvPr userDrawn="1"/>
        </p:nvSpPr>
        <p:spPr>
          <a:xfrm>
            <a:off x="682389" y="0"/>
            <a:ext cx="38896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a:extLst>
              <a:ext uri="{FF2B5EF4-FFF2-40B4-BE49-F238E27FC236}">
                <a16:creationId xmlns:a16="http://schemas.microsoft.com/office/drawing/2014/main" id="{C9AC8452-D6FB-4B03-8FB0-556A8CF990EA}"/>
              </a:ext>
            </a:extLst>
          </p:cNvPr>
          <p:cNvSpPr/>
          <p:nvPr userDrawn="1"/>
        </p:nvSpPr>
        <p:spPr>
          <a:xfrm>
            <a:off x="10836322" y="0"/>
            <a:ext cx="13556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9" name="图片 8">
            <a:extLst>
              <a:ext uri="{FF2B5EF4-FFF2-40B4-BE49-F238E27FC236}">
                <a16:creationId xmlns:a16="http://schemas.microsoft.com/office/drawing/2014/main" id="{3F1990AE-8153-4DE7-816D-7B33A35D92BE}"/>
              </a:ext>
            </a:extLst>
          </p:cNvPr>
          <p:cNvPicPr>
            <a:picLocks noChangeAspect="1"/>
          </p:cNvPicPr>
          <p:nvPr userDrawn="1"/>
        </p:nvPicPr>
        <p:blipFill rotWithShape="1">
          <a:blip r:embed="rId3" cstate="print">
            <a:biLevel thresh="25000"/>
            <a:alphaModFix amt="70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4462" r="4462"/>
          <a:stretch/>
        </p:blipFill>
        <p:spPr>
          <a:xfrm>
            <a:off x="1618130" y="26322"/>
            <a:ext cx="2018131" cy="2018131"/>
          </a:xfrm>
          <a:prstGeom prst="rect">
            <a:avLst/>
          </a:prstGeom>
        </p:spPr>
      </p:pic>
      <p:grpSp>
        <p:nvGrpSpPr>
          <p:cNvPr id="8" name="组合 7">
            <a:extLst>
              <a:ext uri="{FF2B5EF4-FFF2-40B4-BE49-F238E27FC236}">
                <a16:creationId xmlns:a16="http://schemas.microsoft.com/office/drawing/2014/main" id="{8052BC20-FB45-4CF0-B0CA-40FE0F82AF33}"/>
              </a:ext>
            </a:extLst>
          </p:cNvPr>
          <p:cNvGrpSpPr/>
          <p:nvPr userDrawn="1"/>
        </p:nvGrpSpPr>
        <p:grpSpPr>
          <a:xfrm>
            <a:off x="1331748" y="6493565"/>
            <a:ext cx="2590896" cy="159024"/>
            <a:chOff x="954157" y="6361043"/>
            <a:chExt cx="3318207" cy="0"/>
          </a:xfrm>
        </p:grpSpPr>
        <p:cxnSp>
          <p:nvCxnSpPr>
            <p:cNvPr id="5" name="直接连接符 4">
              <a:extLst>
                <a:ext uri="{FF2B5EF4-FFF2-40B4-BE49-F238E27FC236}">
                  <a16:creationId xmlns:a16="http://schemas.microsoft.com/office/drawing/2014/main" id="{C5288264-49D3-442F-8832-FEF5A68D4531}"/>
                </a:ext>
              </a:extLst>
            </p:cNvPr>
            <p:cNvCxnSpPr>
              <a:cxnSpLocks/>
            </p:cNvCxnSpPr>
            <p:nvPr userDrawn="1"/>
          </p:nvCxnSpPr>
          <p:spPr>
            <a:xfrm>
              <a:off x="954157" y="6361043"/>
              <a:ext cx="87464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1E3D6179-C88B-4539-B70A-1B8AF603742C}"/>
                </a:ext>
              </a:extLst>
            </p:cNvPr>
            <p:cNvCxnSpPr>
              <a:cxnSpLocks/>
            </p:cNvCxnSpPr>
            <p:nvPr userDrawn="1"/>
          </p:nvCxnSpPr>
          <p:spPr>
            <a:xfrm>
              <a:off x="3397721" y="6361043"/>
              <a:ext cx="87464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066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8AA8E-9F84-4FAC-87A7-6E4DE7C8F810}"/>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pic>
        <p:nvPicPr>
          <p:cNvPr id="14" name="图片 13">
            <a:extLst>
              <a:ext uri="{FF2B5EF4-FFF2-40B4-BE49-F238E27FC236}">
                <a16:creationId xmlns:a16="http://schemas.microsoft.com/office/drawing/2014/main" id="{887E290A-07AC-46EC-92D7-C1227F43EF09}"/>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22" name="文本占位符 21">
            <a:extLst>
              <a:ext uri="{FF2B5EF4-FFF2-40B4-BE49-F238E27FC236}">
                <a16:creationId xmlns:a16="http://schemas.microsoft.com/office/drawing/2014/main" id="{7A2CE3E4-3A6A-4775-B101-7CC36A7B94BC}"/>
              </a:ext>
            </a:extLst>
          </p:cNvPr>
          <p:cNvSpPr>
            <a:spLocks noGrp="1"/>
          </p:cNvSpPr>
          <p:nvPr>
            <p:ph type="body" sz="quarter" idx="13"/>
          </p:nvPr>
        </p:nvSpPr>
        <p:spPr>
          <a:xfrm>
            <a:off x="838199" y="1762540"/>
            <a:ext cx="4808035" cy="4423052"/>
          </a:xfrm>
        </p:spPr>
        <p:txBody>
          <a:bodyPr/>
          <a:lstStyle>
            <a:lvl1pPr marL="0" indent="457200" algn="just">
              <a:lnSpc>
                <a:spcPct val="135000"/>
              </a:lnSpc>
              <a:buNone/>
              <a:defRPr sz="1800"/>
            </a:lvl1pPr>
            <a:lvl2pPr marL="685800" indent="457200" algn="just">
              <a:lnSpc>
                <a:spcPct val="135000"/>
              </a:lnSpc>
              <a:buFont typeface="Wingdings" panose="05000000000000000000" pitchFamily="2" charset="2"/>
              <a:buChar char="n"/>
              <a:defRPr sz="1800"/>
            </a:lvl2pPr>
            <a:lvl3pPr marL="1143000" indent="457200" algn="just">
              <a:lnSpc>
                <a:spcPct val="135000"/>
              </a:lnSpc>
              <a:buFont typeface="Wingdings" panose="05000000000000000000" pitchFamily="2" charset="2"/>
              <a:buChar char="n"/>
              <a:defRPr sz="1800"/>
            </a:lvl3pPr>
            <a:lvl4pPr marL="1600200" indent="457200" algn="just">
              <a:lnSpc>
                <a:spcPct val="135000"/>
              </a:lnSpc>
              <a:buFont typeface="Wingdings" panose="05000000000000000000" pitchFamily="2" charset="2"/>
              <a:buChar char="n"/>
              <a:defRPr/>
            </a:lvl4pPr>
            <a:lvl5pPr marL="2057400" indent="457200" algn="just">
              <a:lnSpc>
                <a:spcPct val="135000"/>
              </a:lnSpc>
              <a:buFont typeface="Wingdings" panose="05000000000000000000" pitchFamily="2" charset="2"/>
              <a:buChar char="n"/>
              <a:defRPr sz="1600"/>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3" name="文本占位符 21">
            <a:extLst>
              <a:ext uri="{FF2B5EF4-FFF2-40B4-BE49-F238E27FC236}">
                <a16:creationId xmlns:a16="http://schemas.microsoft.com/office/drawing/2014/main" id="{F274C677-242E-4931-93E7-1CFE75BB67A1}"/>
              </a:ext>
            </a:extLst>
          </p:cNvPr>
          <p:cNvSpPr>
            <a:spLocks noGrp="1"/>
          </p:cNvSpPr>
          <p:nvPr>
            <p:ph type="body" sz="quarter" idx="14"/>
          </p:nvPr>
        </p:nvSpPr>
        <p:spPr>
          <a:xfrm>
            <a:off x="6555683" y="1762540"/>
            <a:ext cx="4803080" cy="4423052"/>
          </a:xfrm>
        </p:spPr>
        <p:txBody>
          <a:bodyPr/>
          <a:lstStyle>
            <a:lvl1pPr marL="0" indent="457200" algn="just">
              <a:lnSpc>
                <a:spcPct val="135000"/>
              </a:lnSpc>
              <a:buNone/>
              <a:defRPr sz="1800"/>
            </a:lvl1pPr>
            <a:lvl2pPr marL="685800" indent="457200" algn="just">
              <a:lnSpc>
                <a:spcPct val="135000"/>
              </a:lnSpc>
              <a:buFont typeface="Wingdings" panose="05000000000000000000" pitchFamily="2" charset="2"/>
              <a:buChar char="n"/>
              <a:defRPr sz="1800"/>
            </a:lvl2pPr>
            <a:lvl3pPr marL="1143000" indent="457200" algn="just">
              <a:lnSpc>
                <a:spcPct val="135000"/>
              </a:lnSpc>
              <a:buFont typeface="Wingdings" panose="05000000000000000000" pitchFamily="2" charset="2"/>
              <a:buChar char="n"/>
              <a:defRPr sz="1800"/>
            </a:lvl3pPr>
            <a:lvl4pPr marL="1600200" indent="457200" algn="just">
              <a:lnSpc>
                <a:spcPct val="135000"/>
              </a:lnSpc>
              <a:buFont typeface="Wingdings" panose="05000000000000000000" pitchFamily="2" charset="2"/>
              <a:buChar char="n"/>
              <a:defRPr/>
            </a:lvl4pPr>
            <a:lvl5pPr marL="2057400" indent="457200" algn="just">
              <a:lnSpc>
                <a:spcPct val="135000"/>
              </a:lnSpc>
              <a:buFont typeface="Wingdings" panose="05000000000000000000" pitchFamily="2" charset="2"/>
              <a:buChar char="n"/>
              <a:defRPr sz="1600"/>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cxnSp>
        <p:nvCxnSpPr>
          <p:cNvPr id="15" name="Straight Connector 32">
            <a:extLst>
              <a:ext uri="{FF2B5EF4-FFF2-40B4-BE49-F238E27FC236}">
                <a16:creationId xmlns:a16="http://schemas.microsoft.com/office/drawing/2014/main" id="{D1C59764-1EAC-4285-917E-74F195C4207A}"/>
              </a:ext>
            </a:extLst>
          </p:cNvPr>
          <p:cNvCxnSpPr>
            <a:cxnSpLocks/>
          </p:cNvCxnSpPr>
          <p:nvPr userDrawn="1"/>
        </p:nvCxnSpPr>
        <p:spPr>
          <a:xfrm>
            <a:off x="6098482" y="1338475"/>
            <a:ext cx="0" cy="48471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文本占位符 135">
            <a:extLst>
              <a:ext uri="{FF2B5EF4-FFF2-40B4-BE49-F238E27FC236}">
                <a16:creationId xmlns:a16="http://schemas.microsoft.com/office/drawing/2014/main" id="{96AE3C14-1C1D-4AB2-B410-2B4EF11331B2}"/>
              </a:ext>
            </a:extLst>
          </p:cNvPr>
          <p:cNvSpPr>
            <a:spLocks noGrp="1"/>
          </p:cNvSpPr>
          <p:nvPr>
            <p:ph type="body" sz="quarter" idx="16" hasCustomPrompt="1"/>
          </p:nvPr>
        </p:nvSpPr>
        <p:spPr>
          <a:xfrm>
            <a:off x="838199" y="1299442"/>
            <a:ext cx="4803077" cy="358775"/>
          </a:xfrm>
        </p:spPr>
        <p:txBody>
          <a:bodyPr anchor="ctr">
            <a:noAutofit/>
          </a:bodyPr>
          <a:lstStyle>
            <a:lvl1pPr marL="0" indent="0" algn="l">
              <a:buNone/>
              <a:defRPr sz="2000" b="1">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请输入标题：</a:t>
            </a:r>
          </a:p>
        </p:txBody>
      </p:sp>
      <p:sp>
        <p:nvSpPr>
          <p:cNvPr id="17" name="文本占位符 135">
            <a:extLst>
              <a:ext uri="{FF2B5EF4-FFF2-40B4-BE49-F238E27FC236}">
                <a16:creationId xmlns:a16="http://schemas.microsoft.com/office/drawing/2014/main" id="{D4622106-A0FA-4B49-94A2-2A238E91993B}"/>
              </a:ext>
            </a:extLst>
          </p:cNvPr>
          <p:cNvSpPr>
            <a:spLocks noGrp="1"/>
          </p:cNvSpPr>
          <p:nvPr>
            <p:ph type="body" sz="quarter" idx="17" hasCustomPrompt="1"/>
          </p:nvPr>
        </p:nvSpPr>
        <p:spPr>
          <a:xfrm>
            <a:off x="6550720" y="1299442"/>
            <a:ext cx="4808033" cy="358775"/>
          </a:xfrm>
        </p:spPr>
        <p:txBody>
          <a:bodyPr anchor="ctr">
            <a:noAutofit/>
          </a:bodyPr>
          <a:lstStyle>
            <a:lvl1pPr marL="0" indent="0" algn="l">
              <a:buNone/>
              <a:defRPr sz="2000" b="1">
                <a:solidFill>
                  <a:schemeClr val="accent2"/>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请输入标题：</a:t>
            </a:r>
          </a:p>
        </p:txBody>
      </p:sp>
    </p:spTree>
    <p:extLst>
      <p:ext uri="{BB962C8B-B14F-4D97-AF65-F5344CB8AC3E}">
        <p14:creationId xmlns:p14="http://schemas.microsoft.com/office/powerpoint/2010/main" val="358554195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grpSp>
        <p:nvGrpSpPr>
          <p:cNvPr id="145" name="组合 144">
            <a:extLst>
              <a:ext uri="{FF2B5EF4-FFF2-40B4-BE49-F238E27FC236}">
                <a16:creationId xmlns:a16="http://schemas.microsoft.com/office/drawing/2014/main" id="{6D7E5A94-76C9-410B-A3E7-82C746E5E59E}"/>
              </a:ext>
            </a:extLst>
          </p:cNvPr>
          <p:cNvGrpSpPr/>
          <p:nvPr userDrawn="1"/>
        </p:nvGrpSpPr>
        <p:grpSpPr>
          <a:xfrm>
            <a:off x="8969494" y="4253948"/>
            <a:ext cx="1848513" cy="1814697"/>
            <a:chOff x="7691903" y="4130674"/>
            <a:chExt cx="1399680" cy="1374075"/>
          </a:xfrm>
        </p:grpSpPr>
        <p:grpSp>
          <p:nvGrpSpPr>
            <p:cNvPr id="67" name="Group 183">
              <a:extLst>
                <a:ext uri="{FF2B5EF4-FFF2-40B4-BE49-F238E27FC236}">
                  <a16:creationId xmlns:a16="http://schemas.microsoft.com/office/drawing/2014/main" id="{977467B7-A09B-4966-B213-D6F299CD4F84}"/>
                </a:ext>
              </a:extLst>
            </p:cNvPr>
            <p:cNvGrpSpPr/>
            <p:nvPr userDrawn="1"/>
          </p:nvGrpSpPr>
          <p:grpSpPr>
            <a:xfrm>
              <a:off x="7691903" y="4130674"/>
              <a:ext cx="1399680" cy="1374075"/>
              <a:chOff x="4559300" y="1220788"/>
              <a:chExt cx="3384551" cy="3322637"/>
            </a:xfrm>
            <a:solidFill>
              <a:schemeClr val="accent3"/>
            </a:solidFill>
          </p:grpSpPr>
          <p:sp>
            <p:nvSpPr>
              <p:cNvPr id="68" name="Freeform 74">
                <a:extLst>
                  <a:ext uri="{FF2B5EF4-FFF2-40B4-BE49-F238E27FC236}">
                    <a16:creationId xmlns:a16="http://schemas.microsoft.com/office/drawing/2014/main" id="{1F9155DC-6833-4442-83DE-82F79061F2C6}"/>
                  </a:ext>
                </a:extLst>
              </p:cNvPr>
              <p:cNvSpPr>
                <a:spLocks noEditPoints="1"/>
              </p:cNvSpPr>
              <p:nvPr/>
            </p:nvSpPr>
            <p:spPr bwMode="auto">
              <a:xfrm>
                <a:off x="4781550" y="1436688"/>
                <a:ext cx="1744663" cy="3106737"/>
              </a:xfrm>
              <a:custGeom>
                <a:avLst/>
                <a:gdLst/>
                <a:ahLst/>
                <a:cxnLst>
                  <a:cxn ang="0">
                    <a:pos x="465" y="929"/>
                  </a:cxn>
                  <a:cxn ang="0">
                    <a:pos x="552" y="966"/>
                  </a:cxn>
                  <a:cxn ang="0">
                    <a:pos x="319" y="0"/>
                  </a:cxn>
                  <a:cxn ang="0">
                    <a:pos x="279" y="17"/>
                  </a:cxn>
                  <a:cxn ang="0">
                    <a:pos x="218" y="47"/>
                  </a:cxn>
                  <a:cxn ang="0">
                    <a:pos x="209" y="53"/>
                  </a:cxn>
                  <a:cxn ang="0">
                    <a:pos x="147" y="106"/>
                  </a:cxn>
                  <a:cxn ang="0">
                    <a:pos x="102" y="148"/>
                  </a:cxn>
                  <a:cxn ang="0">
                    <a:pos x="90" y="164"/>
                  </a:cxn>
                  <a:cxn ang="0">
                    <a:pos x="51" y="237"/>
                  </a:cxn>
                  <a:cxn ang="0">
                    <a:pos x="24" y="296"/>
                  </a:cxn>
                  <a:cxn ang="0">
                    <a:pos x="19" y="313"/>
                  </a:cxn>
                  <a:cxn ang="0">
                    <a:pos x="7" y="396"/>
                  </a:cxn>
                  <a:cxn ang="0">
                    <a:pos x="0" y="453"/>
                  </a:cxn>
                  <a:cxn ang="0">
                    <a:pos x="2" y="477"/>
                  </a:cxn>
                  <a:cxn ang="0">
                    <a:pos x="21" y="557"/>
                  </a:cxn>
                  <a:cxn ang="0">
                    <a:pos x="16" y="557"/>
                  </a:cxn>
                  <a:cxn ang="0">
                    <a:pos x="48" y="632"/>
                  </a:cxn>
                  <a:cxn ang="0">
                    <a:pos x="69" y="683"/>
                  </a:cxn>
                  <a:cxn ang="0">
                    <a:pos x="83" y="704"/>
                  </a:cxn>
                  <a:cxn ang="0">
                    <a:pos x="141" y="764"/>
                  </a:cxn>
                  <a:cxn ang="0">
                    <a:pos x="179" y="805"/>
                  </a:cxn>
                  <a:cxn ang="0">
                    <a:pos x="199" y="820"/>
                  </a:cxn>
                  <a:cxn ang="0">
                    <a:pos x="274" y="856"/>
                  </a:cxn>
                  <a:cxn ang="0">
                    <a:pos x="319" y="881"/>
                  </a:cxn>
                  <a:cxn ang="0">
                    <a:pos x="351" y="883"/>
                  </a:cxn>
                  <a:cxn ang="0">
                    <a:pos x="445" y="918"/>
                  </a:cxn>
                  <a:cxn ang="0">
                    <a:pos x="429" y="894"/>
                  </a:cxn>
                  <a:cxn ang="0">
                    <a:pos x="362" y="886"/>
                  </a:cxn>
                  <a:cxn ang="0">
                    <a:pos x="287" y="853"/>
                  </a:cxn>
                  <a:cxn ang="0">
                    <a:pos x="265" y="843"/>
                  </a:cxn>
                  <a:cxn ang="0">
                    <a:pos x="213" y="822"/>
                  </a:cxn>
                  <a:cxn ang="0">
                    <a:pos x="154" y="765"/>
                  </a:cxn>
                  <a:cxn ang="0">
                    <a:pos x="136" y="747"/>
                  </a:cxn>
                  <a:cxn ang="0">
                    <a:pos x="95" y="710"/>
                  </a:cxn>
                  <a:cxn ang="0">
                    <a:pos x="58" y="638"/>
                  </a:cxn>
                  <a:cxn ang="0">
                    <a:pos x="50" y="621"/>
                  </a:cxn>
                  <a:cxn ang="0">
                    <a:pos x="24" y="567"/>
                  </a:cxn>
                  <a:cxn ang="0">
                    <a:pos x="13" y="487"/>
                  </a:cxn>
                  <a:cxn ang="0">
                    <a:pos x="11" y="471"/>
                  </a:cxn>
                  <a:cxn ang="0">
                    <a:pos x="8" y="406"/>
                  </a:cxn>
                  <a:cxn ang="0">
                    <a:pos x="13" y="390"/>
                  </a:cxn>
                  <a:cxn ang="0">
                    <a:pos x="20" y="324"/>
                  </a:cxn>
                  <a:cxn ang="0">
                    <a:pos x="51" y="247"/>
                  </a:cxn>
                  <a:cxn ang="0">
                    <a:pos x="56" y="236"/>
                  </a:cxn>
                  <a:cxn ang="0">
                    <a:pos x="88" y="175"/>
                  </a:cxn>
                  <a:cxn ang="0">
                    <a:pos x="142" y="113"/>
                  </a:cxn>
                  <a:cxn ang="0">
                    <a:pos x="147" y="108"/>
                  </a:cxn>
                  <a:cxn ang="0">
                    <a:pos x="204" y="62"/>
                  </a:cxn>
                  <a:cxn ang="0">
                    <a:pos x="209" y="58"/>
                  </a:cxn>
                  <a:cxn ang="0">
                    <a:pos x="271" y="21"/>
                  </a:cxn>
                  <a:cxn ang="0">
                    <a:pos x="318" y="2"/>
                  </a:cxn>
                  <a:cxn ang="0">
                    <a:pos x="319" y="0"/>
                  </a:cxn>
                </a:cxnLst>
                <a:rect l="0" t="0" r="r" b="b"/>
                <a:pathLst>
                  <a:path w="552" h="981">
                    <a:moveTo>
                      <a:pt x="486" y="918"/>
                    </a:moveTo>
                    <a:cubicBezTo>
                      <a:pt x="479" y="922"/>
                      <a:pt x="472" y="925"/>
                      <a:pt x="465" y="929"/>
                    </a:cubicBezTo>
                    <a:cubicBezTo>
                      <a:pt x="514" y="954"/>
                      <a:pt x="536" y="981"/>
                      <a:pt x="536" y="981"/>
                    </a:cubicBezTo>
                    <a:cubicBezTo>
                      <a:pt x="552" y="966"/>
                      <a:pt x="552" y="966"/>
                      <a:pt x="552" y="966"/>
                    </a:cubicBezTo>
                    <a:cubicBezTo>
                      <a:pt x="552" y="966"/>
                      <a:pt x="533" y="943"/>
                      <a:pt x="486" y="918"/>
                    </a:cubicBezTo>
                    <a:moveTo>
                      <a:pt x="319" y="0"/>
                    </a:moveTo>
                    <a:cubicBezTo>
                      <a:pt x="310" y="3"/>
                      <a:pt x="299" y="7"/>
                      <a:pt x="287" y="12"/>
                    </a:cubicBezTo>
                    <a:cubicBezTo>
                      <a:pt x="282" y="15"/>
                      <a:pt x="279" y="17"/>
                      <a:pt x="279" y="17"/>
                    </a:cubicBezTo>
                    <a:cubicBezTo>
                      <a:pt x="279" y="17"/>
                      <a:pt x="279" y="16"/>
                      <a:pt x="279" y="15"/>
                    </a:cubicBezTo>
                    <a:cubicBezTo>
                      <a:pt x="261" y="23"/>
                      <a:pt x="240" y="33"/>
                      <a:pt x="218" y="47"/>
                    </a:cubicBezTo>
                    <a:cubicBezTo>
                      <a:pt x="213" y="52"/>
                      <a:pt x="210" y="55"/>
                      <a:pt x="210" y="55"/>
                    </a:cubicBezTo>
                    <a:cubicBezTo>
                      <a:pt x="210" y="55"/>
                      <a:pt x="209" y="55"/>
                      <a:pt x="209" y="53"/>
                    </a:cubicBezTo>
                    <a:cubicBezTo>
                      <a:pt x="192" y="64"/>
                      <a:pt x="174" y="78"/>
                      <a:pt x="155" y="94"/>
                    </a:cubicBezTo>
                    <a:cubicBezTo>
                      <a:pt x="151" y="101"/>
                      <a:pt x="147" y="106"/>
                      <a:pt x="147" y="106"/>
                    </a:cubicBezTo>
                    <a:cubicBezTo>
                      <a:pt x="147" y="106"/>
                      <a:pt x="146" y="105"/>
                      <a:pt x="145" y="103"/>
                    </a:cubicBezTo>
                    <a:cubicBezTo>
                      <a:pt x="130" y="116"/>
                      <a:pt x="116" y="131"/>
                      <a:pt x="102" y="148"/>
                    </a:cubicBezTo>
                    <a:cubicBezTo>
                      <a:pt x="98" y="159"/>
                      <a:pt x="93" y="167"/>
                      <a:pt x="93" y="167"/>
                    </a:cubicBezTo>
                    <a:cubicBezTo>
                      <a:pt x="93" y="167"/>
                      <a:pt x="92" y="166"/>
                      <a:pt x="90" y="164"/>
                    </a:cubicBezTo>
                    <a:cubicBezTo>
                      <a:pt x="78" y="181"/>
                      <a:pt x="66" y="199"/>
                      <a:pt x="56" y="219"/>
                    </a:cubicBezTo>
                    <a:cubicBezTo>
                      <a:pt x="54" y="230"/>
                      <a:pt x="51" y="237"/>
                      <a:pt x="51" y="237"/>
                    </a:cubicBezTo>
                    <a:cubicBezTo>
                      <a:pt x="51" y="237"/>
                      <a:pt x="50" y="237"/>
                      <a:pt x="48" y="235"/>
                    </a:cubicBezTo>
                    <a:cubicBezTo>
                      <a:pt x="39" y="255"/>
                      <a:pt x="31" y="275"/>
                      <a:pt x="24" y="296"/>
                    </a:cubicBezTo>
                    <a:cubicBezTo>
                      <a:pt x="23" y="306"/>
                      <a:pt x="22" y="315"/>
                      <a:pt x="22" y="315"/>
                    </a:cubicBezTo>
                    <a:cubicBezTo>
                      <a:pt x="22" y="315"/>
                      <a:pt x="21" y="314"/>
                      <a:pt x="19" y="313"/>
                    </a:cubicBezTo>
                    <a:cubicBezTo>
                      <a:pt x="13" y="333"/>
                      <a:pt x="8" y="353"/>
                      <a:pt x="5" y="374"/>
                    </a:cubicBezTo>
                    <a:cubicBezTo>
                      <a:pt x="7" y="386"/>
                      <a:pt x="7" y="396"/>
                      <a:pt x="7" y="396"/>
                    </a:cubicBezTo>
                    <a:cubicBezTo>
                      <a:pt x="7" y="396"/>
                      <a:pt x="6" y="395"/>
                      <a:pt x="3" y="394"/>
                    </a:cubicBezTo>
                    <a:cubicBezTo>
                      <a:pt x="1" y="414"/>
                      <a:pt x="0" y="433"/>
                      <a:pt x="0" y="453"/>
                    </a:cubicBezTo>
                    <a:cubicBezTo>
                      <a:pt x="5" y="466"/>
                      <a:pt x="7" y="478"/>
                      <a:pt x="7" y="478"/>
                    </a:cubicBezTo>
                    <a:cubicBezTo>
                      <a:pt x="7" y="478"/>
                      <a:pt x="5" y="478"/>
                      <a:pt x="2" y="477"/>
                    </a:cubicBezTo>
                    <a:cubicBezTo>
                      <a:pt x="3" y="496"/>
                      <a:pt x="6" y="515"/>
                      <a:pt x="10" y="534"/>
                    </a:cubicBezTo>
                    <a:cubicBezTo>
                      <a:pt x="17" y="546"/>
                      <a:pt x="21" y="557"/>
                      <a:pt x="21" y="557"/>
                    </a:cubicBezTo>
                    <a:cubicBezTo>
                      <a:pt x="21" y="557"/>
                      <a:pt x="19" y="557"/>
                      <a:pt x="16" y="557"/>
                    </a:cubicBezTo>
                    <a:cubicBezTo>
                      <a:pt x="16" y="557"/>
                      <a:pt x="16" y="557"/>
                      <a:pt x="16" y="557"/>
                    </a:cubicBezTo>
                    <a:cubicBezTo>
                      <a:pt x="20" y="575"/>
                      <a:pt x="26" y="593"/>
                      <a:pt x="32" y="610"/>
                    </a:cubicBezTo>
                    <a:cubicBezTo>
                      <a:pt x="42" y="621"/>
                      <a:pt x="48" y="632"/>
                      <a:pt x="48" y="632"/>
                    </a:cubicBezTo>
                    <a:cubicBezTo>
                      <a:pt x="48" y="632"/>
                      <a:pt x="46" y="633"/>
                      <a:pt x="42" y="633"/>
                    </a:cubicBezTo>
                    <a:cubicBezTo>
                      <a:pt x="50" y="650"/>
                      <a:pt x="59" y="667"/>
                      <a:pt x="69" y="683"/>
                    </a:cubicBezTo>
                    <a:cubicBezTo>
                      <a:pt x="80" y="692"/>
                      <a:pt x="89" y="702"/>
                      <a:pt x="89" y="702"/>
                    </a:cubicBezTo>
                    <a:cubicBezTo>
                      <a:pt x="89" y="702"/>
                      <a:pt x="87" y="703"/>
                      <a:pt x="83" y="704"/>
                    </a:cubicBezTo>
                    <a:cubicBezTo>
                      <a:pt x="94" y="720"/>
                      <a:pt x="107" y="735"/>
                      <a:pt x="119" y="749"/>
                    </a:cubicBezTo>
                    <a:cubicBezTo>
                      <a:pt x="132" y="756"/>
                      <a:pt x="141" y="764"/>
                      <a:pt x="141" y="764"/>
                    </a:cubicBezTo>
                    <a:cubicBezTo>
                      <a:pt x="141" y="764"/>
                      <a:pt x="139" y="765"/>
                      <a:pt x="136" y="767"/>
                    </a:cubicBezTo>
                    <a:cubicBezTo>
                      <a:pt x="150" y="780"/>
                      <a:pt x="164" y="793"/>
                      <a:pt x="179" y="805"/>
                    </a:cubicBezTo>
                    <a:cubicBezTo>
                      <a:pt x="193" y="810"/>
                      <a:pt x="204" y="816"/>
                      <a:pt x="204" y="816"/>
                    </a:cubicBezTo>
                    <a:cubicBezTo>
                      <a:pt x="204" y="816"/>
                      <a:pt x="202" y="817"/>
                      <a:pt x="199" y="820"/>
                    </a:cubicBezTo>
                    <a:cubicBezTo>
                      <a:pt x="214" y="831"/>
                      <a:pt x="229" y="840"/>
                      <a:pt x="244" y="849"/>
                    </a:cubicBezTo>
                    <a:cubicBezTo>
                      <a:pt x="260" y="851"/>
                      <a:pt x="274" y="856"/>
                      <a:pt x="274" y="856"/>
                    </a:cubicBezTo>
                    <a:cubicBezTo>
                      <a:pt x="274" y="856"/>
                      <a:pt x="273" y="858"/>
                      <a:pt x="270" y="862"/>
                    </a:cubicBezTo>
                    <a:cubicBezTo>
                      <a:pt x="286" y="870"/>
                      <a:pt x="303" y="876"/>
                      <a:pt x="319" y="881"/>
                    </a:cubicBezTo>
                    <a:cubicBezTo>
                      <a:pt x="320" y="881"/>
                      <a:pt x="320" y="881"/>
                      <a:pt x="321" y="881"/>
                    </a:cubicBezTo>
                    <a:cubicBezTo>
                      <a:pt x="337" y="881"/>
                      <a:pt x="351" y="883"/>
                      <a:pt x="351" y="883"/>
                    </a:cubicBezTo>
                    <a:cubicBezTo>
                      <a:pt x="351" y="883"/>
                      <a:pt x="350" y="885"/>
                      <a:pt x="348" y="889"/>
                    </a:cubicBezTo>
                    <a:cubicBezTo>
                      <a:pt x="387" y="896"/>
                      <a:pt x="419" y="907"/>
                      <a:pt x="445" y="918"/>
                    </a:cubicBezTo>
                    <a:cubicBezTo>
                      <a:pt x="451" y="915"/>
                      <a:pt x="458" y="912"/>
                      <a:pt x="465" y="908"/>
                    </a:cubicBezTo>
                    <a:cubicBezTo>
                      <a:pt x="454" y="903"/>
                      <a:pt x="442" y="898"/>
                      <a:pt x="429" y="894"/>
                    </a:cubicBezTo>
                    <a:cubicBezTo>
                      <a:pt x="409" y="887"/>
                      <a:pt x="388" y="880"/>
                      <a:pt x="364" y="876"/>
                    </a:cubicBezTo>
                    <a:cubicBezTo>
                      <a:pt x="363" y="882"/>
                      <a:pt x="362" y="886"/>
                      <a:pt x="362" y="886"/>
                    </a:cubicBezTo>
                    <a:cubicBezTo>
                      <a:pt x="362" y="886"/>
                      <a:pt x="350" y="880"/>
                      <a:pt x="338" y="871"/>
                    </a:cubicBezTo>
                    <a:cubicBezTo>
                      <a:pt x="321" y="866"/>
                      <a:pt x="304" y="861"/>
                      <a:pt x="287" y="853"/>
                    </a:cubicBezTo>
                    <a:cubicBezTo>
                      <a:pt x="286" y="858"/>
                      <a:pt x="285" y="861"/>
                      <a:pt x="285" y="861"/>
                    </a:cubicBezTo>
                    <a:cubicBezTo>
                      <a:pt x="285" y="861"/>
                      <a:pt x="275" y="853"/>
                      <a:pt x="265" y="843"/>
                    </a:cubicBezTo>
                    <a:cubicBezTo>
                      <a:pt x="249" y="835"/>
                      <a:pt x="232" y="825"/>
                      <a:pt x="217" y="815"/>
                    </a:cubicBezTo>
                    <a:cubicBezTo>
                      <a:pt x="214" y="819"/>
                      <a:pt x="213" y="822"/>
                      <a:pt x="213" y="822"/>
                    </a:cubicBezTo>
                    <a:cubicBezTo>
                      <a:pt x="213" y="822"/>
                      <a:pt x="204" y="812"/>
                      <a:pt x="195" y="800"/>
                    </a:cubicBezTo>
                    <a:cubicBezTo>
                      <a:pt x="181" y="789"/>
                      <a:pt x="167" y="777"/>
                      <a:pt x="154" y="765"/>
                    </a:cubicBezTo>
                    <a:cubicBezTo>
                      <a:pt x="151" y="769"/>
                      <a:pt x="149" y="771"/>
                      <a:pt x="149" y="771"/>
                    </a:cubicBezTo>
                    <a:cubicBezTo>
                      <a:pt x="149" y="771"/>
                      <a:pt x="142" y="761"/>
                      <a:pt x="136" y="747"/>
                    </a:cubicBezTo>
                    <a:cubicBezTo>
                      <a:pt x="123" y="734"/>
                      <a:pt x="111" y="720"/>
                      <a:pt x="100" y="705"/>
                    </a:cubicBezTo>
                    <a:cubicBezTo>
                      <a:pt x="97" y="709"/>
                      <a:pt x="95" y="710"/>
                      <a:pt x="95" y="710"/>
                    </a:cubicBezTo>
                    <a:cubicBezTo>
                      <a:pt x="95" y="710"/>
                      <a:pt x="91" y="700"/>
                      <a:pt x="87" y="687"/>
                    </a:cubicBezTo>
                    <a:cubicBezTo>
                      <a:pt x="77" y="672"/>
                      <a:pt x="67" y="655"/>
                      <a:pt x="58" y="638"/>
                    </a:cubicBezTo>
                    <a:cubicBezTo>
                      <a:pt x="55" y="640"/>
                      <a:pt x="53" y="641"/>
                      <a:pt x="53" y="641"/>
                    </a:cubicBezTo>
                    <a:cubicBezTo>
                      <a:pt x="53" y="641"/>
                      <a:pt x="51" y="632"/>
                      <a:pt x="50" y="621"/>
                    </a:cubicBezTo>
                    <a:cubicBezTo>
                      <a:pt x="42" y="603"/>
                      <a:pt x="35" y="584"/>
                      <a:pt x="29" y="564"/>
                    </a:cubicBezTo>
                    <a:cubicBezTo>
                      <a:pt x="26" y="566"/>
                      <a:pt x="24" y="567"/>
                      <a:pt x="24" y="567"/>
                    </a:cubicBezTo>
                    <a:cubicBezTo>
                      <a:pt x="24" y="567"/>
                      <a:pt x="23" y="557"/>
                      <a:pt x="24" y="546"/>
                    </a:cubicBezTo>
                    <a:cubicBezTo>
                      <a:pt x="19" y="526"/>
                      <a:pt x="15" y="506"/>
                      <a:pt x="13" y="487"/>
                    </a:cubicBezTo>
                    <a:cubicBezTo>
                      <a:pt x="10" y="487"/>
                      <a:pt x="8" y="488"/>
                      <a:pt x="8" y="488"/>
                    </a:cubicBezTo>
                    <a:cubicBezTo>
                      <a:pt x="8" y="488"/>
                      <a:pt x="9" y="481"/>
                      <a:pt x="11" y="471"/>
                    </a:cubicBezTo>
                    <a:cubicBezTo>
                      <a:pt x="10" y="449"/>
                      <a:pt x="10" y="427"/>
                      <a:pt x="11" y="406"/>
                    </a:cubicBezTo>
                    <a:cubicBezTo>
                      <a:pt x="10" y="406"/>
                      <a:pt x="8" y="406"/>
                      <a:pt x="8" y="406"/>
                    </a:cubicBezTo>
                    <a:cubicBezTo>
                      <a:pt x="7" y="406"/>
                      <a:pt x="7" y="406"/>
                      <a:pt x="7" y="406"/>
                    </a:cubicBezTo>
                    <a:cubicBezTo>
                      <a:pt x="7" y="406"/>
                      <a:pt x="9" y="399"/>
                      <a:pt x="13" y="390"/>
                    </a:cubicBezTo>
                    <a:cubicBezTo>
                      <a:pt x="15" y="368"/>
                      <a:pt x="19" y="346"/>
                      <a:pt x="24" y="325"/>
                    </a:cubicBezTo>
                    <a:cubicBezTo>
                      <a:pt x="21" y="324"/>
                      <a:pt x="20" y="324"/>
                      <a:pt x="20" y="324"/>
                    </a:cubicBezTo>
                    <a:cubicBezTo>
                      <a:pt x="20" y="324"/>
                      <a:pt x="23" y="317"/>
                      <a:pt x="29" y="309"/>
                    </a:cubicBezTo>
                    <a:cubicBezTo>
                      <a:pt x="35" y="288"/>
                      <a:pt x="42" y="267"/>
                      <a:pt x="51" y="247"/>
                    </a:cubicBezTo>
                    <a:cubicBezTo>
                      <a:pt x="49" y="247"/>
                      <a:pt x="47" y="246"/>
                      <a:pt x="47" y="246"/>
                    </a:cubicBezTo>
                    <a:cubicBezTo>
                      <a:pt x="47" y="246"/>
                      <a:pt x="51" y="241"/>
                      <a:pt x="56" y="236"/>
                    </a:cubicBezTo>
                    <a:cubicBezTo>
                      <a:pt x="66" y="214"/>
                      <a:pt x="78" y="194"/>
                      <a:pt x="90" y="176"/>
                    </a:cubicBezTo>
                    <a:cubicBezTo>
                      <a:pt x="89" y="175"/>
                      <a:pt x="88" y="175"/>
                      <a:pt x="88" y="175"/>
                    </a:cubicBezTo>
                    <a:cubicBezTo>
                      <a:pt x="88" y="175"/>
                      <a:pt x="91" y="173"/>
                      <a:pt x="94" y="169"/>
                    </a:cubicBezTo>
                    <a:cubicBezTo>
                      <a:pt x="109" y="148"/>
                      <a:pt x="125" y="130"/>
                      <a:pt x="142" y="113"/>
                    </a:cubicBezTo>
                    <a:cubicBezTo>
                      <a:pt x="141" y="113"/>
                      <a:pt x="140" y="112"/>
                      <a:pt x="140" y="112"/>
                    </a:cubicBezTo>
                    <a:cubicBezTo>
                      <a:pt x="140" y="112"/>
                      <a:pt x="143" y="111"/>
                      <a:pt x="147" y="108"/>
                    </a:cubicBezTo>
                    <a:cubicBezTo>
                      <a:pt x="148" y="107"/>
                      <a:pt x="150" y="106"/>
                      <a:pt x="151" y="105"/>
                    </a:cubicBezTo>
                    <a:cubicBezTo>
                      <a:pt x="169" y="88"/>
                      <a:pt x="187" y="74"/>
                      <a:pt x="204" y="62"/>
                    </a:cubicBezTo>
                    <a:cubicBezTo>
                      <a:pt x="203" y="61"/>
                      <a:pt x="202" y="61"/>
                      <a:pt x="202" y="61"/>
                    </a:cubicBezTo>
                    <a:cubicBezTo>
                      <a:pt x="202" y="61"/>
                      <a:pt x="205" y="59"/>
                      <a:pt x="209" y="58"/>
                    </a:cubicBezTo>
                    <a:cubicBezTo>
                      <a:pt x="232" y="42"/>
                      <a:pt x="253" y="31"/>
                      <a:pt x="272" y="22"/>
                    </a:cubicBezTo>
                    <a:cubicBezTo>
                      <a:pt x="271" y="21"/>
                      <a:pt x="271" y="21"/>
                      <a:pt x="271" y="21"/>
                    </a:cubicBezTo>
                    <a:cubicBezTo>
                      <a:pt x="271" y="21"/>
                      <a:pt x="272" y="21"/>
                      <a:pt x="274" y="20"/>
                    </a:cubicBezTo>
                    <a:cubicBezTo>
                      <a:pt x="292" y="12"/>
                      <a:pt x="307" y="6"/>
                      <a:pt x="318" y="2"/>
                    </a:cubicBezTo>
                    <a:cubicBezTo>
                      <a:pt x="318" y="2"/>
                      <a:pt x="318" y="2"/>
                      <a:pt x="318" y="2"/>
                    </a:cubicBezTo>
                    <a:cubicBezTo>
                      <a:pt x="318" y="2"/>
                      <a:pt x="318" y="1"/>
                      <a:pt x="31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5">
                <a:extLst>
                  <a:ext uri="{FF2B5EF4-FFF2-40B4-BE49-F238E27FC236}">
                    <a16:creationId xmlns:a16="http://schemas.microsoft.com/office/drawing/2014/main" id="{CDF2F841-1CAF-467C-8AE9-7167391BC374}"/>
                  </a:ext>
                </a:extLst>
              </p:cNvPr>
              <p:cNvSpPr>
                <a:spLocks/>
              </p:cNvSpPr>
              <p:nvPr/>
            </p:nvSpPr>
            <p:spPr bwMode="auto">
              <a:xfrm>
                <a:off x="5976938" y="1436688"/>
                <a:ext cx="1749425" cy="3106737"/>
              </a:xfrm>
              <a:custGeom>
                <a:avLst/>
                <a:gdLst/>
                <a:ahLst/>
                <a:cxnLst>
                  <a:cxn ang="0">
                    <a:pos x="235" y="2"/>
                  </a:cxn>
                  <a:cxn ang="0">
                    <a:pos x="278" y="20"/>
                  </a:cxn>
                  <a:cxn ang="0">
                    <a:pos x="281" y="22"/>
                  </a:cxn>
                  <a:cxn ang="0">
                    <a:pos x="350" y="61"/>
                  </a:cxn>
                  <a:cxn ang="0">
                    <a:pos x="401" y="105"/>
                  </a:cxn>
                  <a:cxn ang="0">
                    <a:pos x="412" y="112"/>
                  </a:cxn>
                  <a:cxn ang="0">
                    <a:pos x="458" y="170"/>
                  </a:cxn>
                  <a:cxn ang="0">
                    <a:pos x="462" y="176"/>
                  </a:cxn>
                  <a:cxn ang="0">
                    <a:pos x="505" y="246"/>
                  </a:cxn>
                  <a:cxn ang="0">
                    <a:pos x="524" y="309"/>
                  </a:cxn>
                  <a:cxn ang="0">
                    <a:pos x="528" y="325"/>
                  </a:cxn>
                  <a:cxn ang="0">
                    <a:pos x="546" y="406"/>
                  </a:cxn>
                  <a:cxn ang="0">
                    <a:pos x="541" y="406"/>
                  </a:cxn>
                  <a:cxn ang="0">
                    <a:pos x="544" y="488"/>
                  </a:cxn>
                  <a:cxn ang="0">
                    <a:pos x="528" y="546"/>
                  </a:cxn>
                  <a:cxn ang="0">
                    <a:pos x="523" y="564"/>
                  </a:cxn>
                  <a:cxn ang="0">
                    <a:pos x="499" y="641"/>
                  </a:cxn>
                  <a:cxn ang="0">
                    <a:pos x="465" y="687"/>
                  </a:cxn>
                  <a:cxn ang="0">
                    <a:pos x="452" y="705"/>
                  </a:cxn>
                  <a:cxn ang="0">
                    <a:pos x="404" y="771"/>
                  </a:cxn>
                  <a:cxn ang="0">
                    <a:pos x="357" y="800"/>
                  </a:cxn>
                  <a:cxn ang="0">
                    <a:pos x="336" y="815"/>
                  </a:cxn>
                  <a:cxn ang="0">
                    <a:pos x="268" y="861"/>
                  </a:cxn>
                  <a:cxn ang="0">
                    <a:pos x="215" y="871"/>
                  </a:cxn>
                  <a:cxn ang="0">
                    <a:pos x="189" y="876"/>
                  </a:cxn>
                  <a:cxn ang="0">
                    <a:pos x="87" y="908"/>
                  </a:cxn>
                  <a:cxn ang="0">
                    <a:pos x="0" y="966"/>
                  </a:cxn>
                  <a:cxn ang="0">
                    <a:pos x="87" y="929"/>
                  </a:cxn>
                  <a:cxn ang="0">
                    <a:pos x="204" y="889"/>
                  </a:cxn>
                  <a:cxn ang="0">
                    <a:pos x="231" y="881"/>
                  </a:cxn>
                  <a:cxn ang="0">
                    <a:pos x="283" y="862"/>
                  </a:cxn>
                  <a:cxn ang="0">
                    <a:pos x="308" y="849"/>
                  </a:cxn>
                  <a:cxn ang="0">
                    <a:pos x="349" y="816"/>
                  </a:cxn>
                  <a:cxn ang="0">
                    <a:pos x="416" y="767"/>
                  </a:cxn>
                  <a:cxn ang="0">
                    <a:pos x="433" y="749"/>
                  </a:cxn>
                  <a:cxn ang="0">
                    <a:pos x="464" y="702"/>
                  </a:cxn>
                  <a:cxn ang="0">
                    <a:pos x="510" y="633"/>
                  </a:cxn>
                  <a:cxn ang="0">
                    <a:pos x="520" y="609"/>
                  </a:cxn>
                  <a:cxn ang="0">
                    <a:pos x="537" y="557"/>
                  </a:cxn>
                  <a:cxn ang="0">
                    <a:pos x="543" y="534"/>
                  </a:cxn>
                  <a:cxn ang="0">
                    <a:pos x="545" y="478"/>
                  </a:cxn>
                  <a:cxn ang="0">
                    <a:pos x="550" y="394"/>
                  </a:cxn>
                  <a:cxn ang="0">
                    <a:pos x="547" y="374"/>
                  </a:cxn>
                  <a:cxn ang="0">
                    <a:pos x="530" y="315"/>
                  </a:cxn>
                  <a:cxn ang="0">
                    <a:pos x="504" y="235"/>
                  </a:cxn>
                  <a:cxn ang="0">
                    <a:pos x="497" y="219"/>
                  </a:cxn>
                  <a:cxn ang="0">
                    <a:pos x="459" y="167"/>
                  </a:cxn>
                  <a:cxn ang="0">
                    <a:pos x="408" y="103"/>
                  </a:cxn>
                  <a:cxn ang="0">
                    <a:pos x="397" y="94"/>
                  </a:cxn>
                  <a:cxn ang="0">
                    <a:pos x="343" y="55"/>
                  </a:cxn>
                  <a:cxn ang="0">
                    <a:pos x="274" y="15"/>
                  </a:cxn>
                  <a:cxn ang="0">
                    <a:pos x="266" y="12"/>
                  </a:cxn>
                </a:cxnLst>
                <a:rect l="0" t="0" r="r" b="b"/>
                <a:pathLst>
                  <a:path w="553" h="981">
                    <a:moveTo>
                      <a:pt x="234" y="0"/>
                    </a:moveTo>
                    <a:cubicBezTo>
                      <a:pt x="234" y="1"/>
                      <a:pt x="235" y="2"/>
                      <a:pt x="235" y="2"/>
                    </a:cubicBezTo>
                    <a:cubicBezTo>
                      <a:pt x="235" y="2"/>
                      <a:pt x="235" y="2"/>
                      <a:pt x="234" y="2"/>
                    </a:cubicBezTo>
                    <a:cubicBezTo>
                      <a:pt x="245" y="6"/>
                      <a:pt x="260" y="12"/>
                      <a:pt x="278" y="20"/>
                    </a:cubicBezTo>
                    <a:cubicBezTo>
                      <a:pt x="280" y="21"/>
                      <a:pt x="281" y="21"/>
                      <a:pt x="281" y="21"/>
                    </a:cubicBezTo>
                    <a:cubicBezTo>
                      <a:pt x="281" y="21"/>
                      <a:pt x="281" y="21"/>
                      <a:pt x="281" y="22"/>
                    </a:cubicBezTo>
                    <a:cubicBezTo>
                      <a:pt x="299" y="31"/>
                      <a:pt x="321" y="42"/>
                      <a:pt x="343" y="58"/>
                    </a:cubicBezTo>
                    <a:cubicBezTo>
                      <a:pt x="348" y="59"/>
                      <a:pt x="350" y="61"/>
                      <a:pt x="350" y="61"/>
                    </a:cubicBezTo>
                    <a:cubicBezTo>
                      <a:pt x="350" y="61"/>
                      <a:pt x="350" y="61"/>
                      <a:pt x="349" y="62"/>
                    </a:cubicBezTo>
                    <a:cubicBezTo>
                      <a:pt x="366" y="74"/>
                      <a:pt x="384" y="88"/>
                      <a:pt x="401" y="105"/>
                    </a:cubicBezTo>
                    <a:cubicBezTo>
                      <a:pt x="403" y="106"/>
                      <a:pt x="404" y="107"/>
                      <a:pt x="406" y="109"/>
                    </a:cubicBezTo>
                    <a:cubicBezTo>
                      <a:pt x="410" y="111"/>
                      <a:pt x="412" y="112"/>
                      <a:pt x="412" y="112"/>
                    </a:cubicBezTo>
                    <a:cubicBezTo>
                      <a:pt x="412" y="112"/>
                      <a:pt x="412" y="113"/>
                      <a:pt x="411" y="113"/>
                    </a:cubicBezTo>
                    <a:cubicBezTo>
                      <a:pt x="428" y="130"/>
                      <a:pt x="444" y="148"/>
                      <a:pt x="458" y="170"/>
                    </a:cubicBezTo>
                    <a:cubicBezTo>
                      <a:pt x="462" y="173"/>
                      <a:pt x="464" y="175"/>
                      <a:pt x="464" y="175"/>
                    </a:cubicBezTo>
                    <a:cubicBezTo>
                      <a:pt x="464" y="175"/>
                      <a:pt x="464" y="175"/>
                      <a:pt x="462" y="176"/>
                    </a:cubicBezTo>
                    <a:cubicBezTo>
                      <a:pt x="475" y="194"/>
                      <a:pt x="486" y="214"/>
                      <a:pt x="496" y="236"/>
                    </a:cubicBezTo>
                    <a:cubicBezTo>
                      <a:pt x="502" y="241"/>
                      <a:pt x="505" y="246"/>
                      <a:pt x="505" y="246"/>
                    </a:cubicBezTo>
                    <a:cubicBezTo>
                      <a:pt x="505" y="246"/>
                      <a:pt x="504" y="247"/>
                      <a:pt x="502" y="247"/>
                    </a:cubicBezTo>
                    <a:cubicBezTo>
                      <a:pt x="510" y="267"/>
                      <a:pt x="518" y="288"/>
                      <a:pt x="524" y="309"/>
                    </a:cubicBezTo>
                    <a:cubicBezTo>
                      <a:pt x="529" y="317"/>
                      <a:pt x="533" y="324"/>
                      <a:pt x="533" y="324"/>
                    </a:cubicBezTo>
                    <a:cubicBezTo>
                      <a:pt x="533" y="324"/>
                      <a:pt x="531" y="324"/>
                      <a:pt x="528" y="325"/>
                    </a:cubicBezTo>
                    <a:cubicBezTo>
                      <a:pt x="533" y="346"/>
                      <a:pt x="537" y="368"/>
                      <a:pt x="540" y="390"/>
                    </a:cubicBezTo>
                    <a:cubicBezTo>
                      <a:pt x="544" y="399"/>
                      <a:pt x="546" y="406"/>
                      <a:pt x="546" y="406"/>
                    </a:cubicBezTo>
                    <a:cubicBezTo>
                      <a:pt x="546" y="406"/>
                      <a:pt x="545" y="406"/>
                      <a:pt x="545" y="406"/>
                    </a:cubicBezTo>
                    <a:cubicBezTo>
                      <a:pt x="544" y="406"/>
                      <a:pt x="543" y="406"/>
                      <a:pt x="541" y="406"/>
                    </a:cubicBezTo>
                    <a:cubicBezTo>
                      <a:pt x="543" y="427"/>
                      <a:pt x="543" y="449"/>
                      <a:pt x="541" y="471"/>
                    </a:cubicBezTo>
                    <a:cubicBezTo>
                      <a:pt x="543" y="481"/>
                      <a:pt x="544" y="488"/>
                      <a:pt x="544" y="488"/>
                    </a:cubicBezTo>
                    <a:cubicBezTo>
                      <a:pt x="544" y="488"/>
                      <a:pt x="542" y="487"/>
                      <a:pt x="540" y="487"/>
                    </a:cubicBezTo>
                    <a:cubicBezTo>
                      <a:pt x="537" y="507"/>
                      <a:pt x="534" y="526"/>
                      <a:pt x="528" y="546"/>
                    </a:cubicBezTo>
                    <a:cubicBezTo>
                      <a:pt x="529" y="557"/>
                      <a:pt x="529" y="567"/>
                      <a:pt x="529" y="567"/>
                    </a:cubicBezTo>
                    <a:cubicBezTo>
                      <a:pt x="529" y="567"/>
                      <a:pt x="527" y="566"/>
                      <a:pt x="523" y="564"/>
                    </a:cubicBezTo>
                    <a:cubicBezTo>
                      <a:pt x="518" y="584"/>
                      <a:pt x="511" y="603"/>
                      <a:pt x="503" y="621"/>
                    </a:cubicBezTo>
                    <a:cubicBezTo>
                      <a:pt x="501" y="632"/>
                      <a:pt x="499" y="641"/>
                      <a:pt x="499" y="641"/>
                    </a:cubicBezTo>
                    <a:cubicBezTo>
                      <a:pt x="499" y="641"/>
                      <a:pt x="498" y="640"/>
                      <a:pt x="495" y="638"/>
                    </a:cubicBezTo>
                    <a:cubicBezTo>
                      <a:pt x="486" y="655"/>
                      <a:pt x="476" y="672"/>
                      <a:pt x="465" y="687"/>
                    </a:cubicBezTo>
                    <a:cubicBezTo>
                      <a:pt x="462" y="700"/>
                      <a:pt x="458" y="710"/>
                      <a:pt x="458" y="710"/>
                    </a:cubicBezTo>
                    <a:cubicBezTo>
                      <a:pt x="458" y="710"/>
                      <a:pt x="456" y="709"/>
                      <a:pt x="452" y="705"/>
                    </a:cubicBezTo>
                    <a:cubicBezTo>
                      <a:pt x="441" y="720"/>
                      <a:pt x="429" y="734"/>
                      <a:pt x="416" y="747"/>
                    </a:cubicBezTo>
                    <a:cubicBezTo>
                      <a:pt x="410" y="761"/>
                      <a:pt x="404" y="771"/>
                      <a:pt x="404" y="771"/>
                    </a:cubicBezTo>
                    <a:cubicBezTo>
                      <a:pt x="404" y="771"/>
                      <a:pt x="402" y="769"/>
                      <a:pt x="399" y="765"/>
                    </a:cubicBezTo>
                    <a:cubicBezTo>
                      <a:pt x="385" y="777"/>
                      <a:pt x="371" y="789"/>
                      <a:pt x="357" y="800"/>
                    </a:cubicBezTo>
                    <a:cubicBezTo>
                      <a:pt x="349" y="812"/>
                      <a:pt x="340" y="822"/>
                      <a:pt x="340" y="822"/>
                    </a:cubicBezTo>
                    <a:cubicBezTo>
                      <a:pt x="340" y="822"/>
                      <a:pt x="338" y="820"/>
                      <a:pt x="336" y="815"/>
                    </a:cubicBezTo>
                    <a:cubicBezTo>
                      <a:pt x="320" y="825"/>
                      <a:pt x="304" y="835"/>
                      <a:pt x="288" y="843"/>
                    </a:cubicBezTo>
                    <a:cubicBezTo>
                      <a:pt x="277" y="853"/>
                      <a:pt x="268" y="861"/>
                      <a:pt x="268" y="861"/>
                    </a:cubicBezTo>
                    <a:cubicBezTo>
                      <a:pt x="268" y="861"/>
                      <a:pt x="267" y="858"/>
                      <a:pt x="265" y="853"/>
                    </a:cubicBezTo>
                    <a:cubicBezTo>
                      <a:pt x="248" y="861"/>
                      <a:pt x="231" y="866"/>
                      <a:pt x="215" y="871"/>
                    </a:cubicBezTo>
                    <a:cubicBezTo>
                      <a:pt x="202" y="880"/>
                      <a:pt x="190" y="886"/>
                      <a:pt x="190" y="886"/>
                    </a:cubicBezTo>
                    <a:cubicBezTo>
                      <a:pt x="190" y="886"/>
                      <a:pt x="189" y="882"/>
                      <a:pt x="189" y="876"/>
                    </a:cubicBezTo>
                    <a:cubicBezTo>
                      <a:pt x="165" y="880"/>
                      <a:pt x="143" y="887"/>
                      <a:pt x="124" y="894"/>
                    </a:cubicBezTo>
                    <a:cubicBezTo>
                      <a:pt x="110" y="898"/>
                      <a:pt x="98" y="903"/>
                      <a:pt x="87" y="908"/>
                    </a:cubicBezTo>
                    <a:cubicBezTo>
                      <a:pt x="80" y="912"/>
                      <a:pt x="73" y="915"/>
                      <a:pt x="67" y="918"/>
                    </a:cubicBezTo>
                    <a:cubicBezTo>
                      <a:pt x="19" y="943"/>
                      <a:pt x="0" y="966"/>
                      <a:pt x="0" y="966"/>
                    </a:cubicBezTo>
                    <a:cubicBezTo>
                      <a:pt x="17" y="981"/>
                      <a:pt x="17" y="981"/>
                      <a:pt x="17" y="981"/>
                    </a:cubicBezTo>
                    <a:cubicBezTo>
                      <a:pt x="17" y="981"/>
                      <a:pt x="39" y="954"/>
                      <a:pt x="87" y="929"/>
                    </a:cubicBezTo>
                    <a:cubicBezTo>
                      <a:pt x="94" y="925"/>
                      <a:pt x="101" y="922"/>
                      <a:pt x="108" y="918"/>
                    </a:cubicBezTo>
                    <a:cubicBezTo>
                      <a:pt x="134" y="907"/>
                      <a:pt x="166" y="896"/>
                      <a:pt x="204" y="889"/>
                    </a:cubicBezTo>
                    <a:cubicBezTo>
                      <a:pt x="202" y="885"/>
                      <a:pt x="201" y="883"/>
                      <a:pt x="201" y="883"/>
                    </a:cubicBezTo>
                    <a:cubicBezTo>
                      <a:pt x="201" y="883"/>
                      <a:pt x="215" y="881"/>
                      <a:pt x="231" y="881"/>
                    </a:cubicBezTo>
                    <a:cubicBezTo>
                      <a:pt x="232" y="881"/>
                      <a:pt x="233" y="881"/>
                      <a:pt x="234" y="881"/>
                    </a:cubicBezTo>
                    <a:cubicBezTo>
                      <a:pt x="250" y="876"/>
                      <a:pt x="266" y="870"/>
                      <a:pt x="283" y="862"/>
                    </a:cubicBezTo>
                    <a:cubicBezTo>
                      <a:pt x="280" y="858"/>
                      <a:pt x="278" y="856"/>
                      <a:pt x="278" y="856"/>
                    </a:cubicBezTo>
                    <a:cubicBezTo>
                      <a:pt x="278" y="856"/>
                      <a:pt x="292" y="851"/>
                      <a:pt x="308" y="849"/>
                    </a:cubicBezTo>
                    <a:cubicBezTo>
                      <a:pt x="324" y="840"/>
                      <a:pt x="339" y="831"/>
                      <a:pt x="353" y="820"/>
                    </a:cubicBezTo>
                    <a:cubicBezTo>
                      <a:pt x="350" y="817"/>
                      <a:pt x="349" y="816"/>
                      <a:pt x="349" y="816"/>
                    </a:cubicBezTo>
                    <a:cubicBezTo>
                      <a:pt x="349" y="816"/>
                      <a:pt x="360" y="810"/>
                      <a:pt x="374" y="805"/>
                    </a:cubicBezTo>
                    <a:cubicBezTo>
                      <a:pt x="388" y="793"/>
                      <a:pt x="403" y="780"/>
                      <a:pt x="416" y="767"/>
                    </a:cubicBezTo>
                    <a:cubicBezTo>
                      <a:pt x="413" y="765"/>
                      <a:pt x="411" y="764"/>
                      <a:pt x="411" y="764"/>
                    </a:cubicBezTo>
                    <a:cubicBezTo>
                      <a:pt x="411" y="764"/>
                      <a:pt x="421" y="756"/>
                      <a:pt x="433" y="749"/>
                    </a:cubicBezTo>
                    <a:cubicBezTo>
                      <a:pt x="446" y="735"/>
                      <a:pt x="458" y="720"/>
                      <a:pt x="469" y="704"/>
                    </a:cubicBezTo>
                    <a:cubicBezTo>
                      <a:pt x="466" y="703"/>
                      <a:pt x="464" y="702"/>
                      <a:pt x="464" y="702"/>
                    </a:cubicBezTo>
                    <a:cubicBezTo>
                      <a:pt x="464" y="702"/>
                      <a:pt x="472" y="692"/>
                      <a:pt x="483" y="683"/>
                    </a:cubicBezTo>
                    <a:cubicBezTo>
                      <a:pt x="493" y="667"/>
                      <a:pt x="502" y="650"/>
                      <a:pt x="510" y="633"/>
                    </a:cubicBezTo>
                    <a:cubicBezTo>
                      <a:pt x="506" y="633"/>
                      <a:pt x="504" y="632"/>
                      <a:pt x="504" y="632"/>
                    </a:cubicBezTo>
                    <a:cubicBezTo>
                      <a:pt x="504" y="632"/>
                      <a:pt x="511" y="621"/>
                      <a:pt x="520" y="609"/>
                    </a:cubicBezTo>
                    <a:cubicBezTo>
                      <a:pt x="527" y="592"/>
                      <a:pt x="533" y="575"/>
                      <a:pt x="537" y="557"/>
                    </a:cubicBezTo>
                    <a:cubicBezTo>
                      <a:pt x="537" y="557"/>
                      <a:pt x="537" y="557"/>
                      <a:pt x="537" y="557"/>
                    </a:cubicBezTo>
                    <a:cubicBezTo>
                      <a:pt x="533" y="557"/>
                      <a:pt x="531" y="557"/>
                      <a:pt x="531" y="557"/>
                    </a:cubicBezTo>
                    <a:cubicBezTo>
                      <a:pt x="531" y="557"/>
                      <a:pt x="536" y="546"/>
                      <a:pt x="543" y="534"/>
                    </a:cubicBezTo>
                    <a:cubicBezTo>
                      <a:pt x="547" y="515"/>
                      <a:pt x="549" y="496"/>
                      <a:pt x="551" y="477"/>
                    </a:cubicBezTo>
                    <a:cubicBezTo>
                      <a:pt x="547" y="478"/>
                      <a:pt x="545" y="478"/>
                      <a:pt x="545" y="478"/>
                    </a:cubicBezTo>
                    <a:cubicBezTo>
                      <a:pt x="545" y="478"/>
                      <a:pt x="548" y="466"/>
                      <a:pt x="552" y="453"/>
                    </a:cubicBezTo>
                    <a:cubicBezTo>
                      <a:pt x="553" y="433"/>
                      <a:pt x="552" y="414"/>
                      <a:pt x="550" y="394"/>
                    </a:cubicBezTo>
                    <a:cubicBezTo>
                      <a:pt x="547" y="395"/>
                      <a:pt x="545" y="396"/>
                      <a:pt x="545" y="396"/>
                    </a:cubicBezTo>
                    <a:cubicBezTo>
                      <a:pt x="545" y="396"/>
                      <a:pt x="545" y="386"/>
                      <a:pt x="547" y="374"/>
                    </a:cubicBezTo>
                    <a:cubicBezTo>
                      <a:pt x="544" y="353"/>
                      <a:pt x="540" y="333"/>
                      <a:pt x="534" y="313"/>
                    </a:cubicBezTo>
                    <a:cubicBezTo>
                      <a:pt x="532" y="314"/>
                      <a:pt x="530" y="315"/>
                      <a:pt x="530" y="315"/>
                    </a:cubicBezTo>
                    <a:cubicBezTo>
                      <a:pt x="530" y="315"/>
                      <a:pt x="529" y="306"/>
                      <a:pt x="529" y="296"/>
                    </a:cubicBezTo>
                    <a:cubicBezTo>
                      <a:pt x="522" y="275"/>
                      <a:pt x="514" y="254"/>
                      <a:pt x="504" y="235"/>
                    </a:cubicBezTo>
                    <a:cubicBezTo>
                      <a:pt x="503" y="237"/>
                      <a:pt x="501" y="237"/>
                      <a:pt x="501" y="237"/>
                    </a:cubicBezTo>
                    <a:cubicBezTo>
                      <a:pt x="501" y="237"/>
                      <a:pt x="499" y="230"/>
                      <a:pt x="497" y="219"/>
                    </a:cubicBezTo>
                    <a:cubicBezTo>
                      <a:pt x="486" y="199"/>
                      <a:pt x="475" y="181"/>
                      <a:pt x="462" y="164"/>
                    </a:cubicBezTo>
                    <a:cubicBezTo>
                      <a:pt x="460" y="166"/>
                      <a:pt x="459" y="167"/>
                      <a:pt x="459" y="167"/>
                    </a:cubicBezTo>
                    <a:cubicBezTo>
                      <a:pt x="459" y="167"/>
                      <a:pt x="455" y="159"/>
                      <a:pt x="451" y="148"/>
                    </a:cubicBezTo>
                    <a:cubicBezTo>
                      <a:pt x="437" y="131"/>
                      <a:pt x="423" y="116"/>
                      <a:pt x="408" y="103"/>
                    </a:cubicBezTo>
                    <a:cubicBezTo>
                      <a:pt x="406" y="105"/>
                      <a:pt x="406" y="106"/>
                      <a:pt x="406" y="106"/>
                    </a:cubicBezTo>
                    <a:cubicBezTo>
                      <a:pt x="406" y="106"/>
                      <a:pt x="402" y="101"/>
                      <a:pt x="397" y="94"/>
                    </a:cubicBezTo>
                    <a:cubicBezTo>
                      <a:pt x="379" y="78"/>
                      <a:pt x="361" y="64"/>
                      <a:pt x="344" y="53"/>
                    </a:cubicBezTo>
                    <a:cubicBezTo>
                      <a:pt x="343" y="55"/>
                      <a:pt x="343" y="55"/>
                      <a:pt x="343" y="55"/>
                    </a:cubicBezTo>
                    <a:cubicBezTo>
                      <a:pt x="343" y="55"/>
                      <a:pt x="339" y="52"/>
                      <a:pt x="335" y="47"/>
                    </a:cubicBezTo>
                    <a:cubicBezTo>
                      <a:pt x="312" y="33"/>
                      <a:pt x="292" y="23"/>
                      <a:pt x="274" y="15"/>
                    </a:cubicBezTo>
                    <a:cubicBezTo>
                      <a:pt x="274" y="16"/>
                      <a:pt x="273" y="17"/>
                      <a:pt x="273" y="17"/>
                    </a:cubicBezTo>
                    <a:cubicBezTo>
                      <a:pt x="273" y="17"/>
                      <a:pt x="270" y="15"/>
                      <a:pt x="266" y="12"/>
                    </a:cubicBezTo>
                    <a:cubicBezTo>
                      <a:pt x="253" y="7"/>
                      <a:pt x="242" y="3"/>
                      <a:pt x="23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76">
                <a:extLst>
                  <a:ext uri="{FF2B5EF4-FFF2-40B4-BE49-F238E27FC236}">
                    <a16:creationId xmlns:a16="http://schemas.microsoft.com/office/drawing/2014/main" id="{2B763FB8-E4E9-48C2-9AFB-DE6781860254}"/>
                  </a:ext>
                </a:extLst>
              </p:cNvPr>
              <p:cNvSpPr>
                <a:spLocks/>
              </p:cNvSpPr>
              <p:nvPr/>
            </p:nvSpPr>
            <p:spPr bwMode="auto">
              <a:xfrm>
                <a:off x="5716588" y="3897313"/>
                <a:ext cx="215900" cy="344487"/>
              </a:xfrm>
              <a:custGeom>
                <a:avLst/>
                <a:gdLst/>
                <a:ahLst/>
                <a:cxnLst>
                  <a:cxn ang="0">
                    <a:pos x="9" y="0"/>
                  </a:cxn>
                  <a:cxn ang="0">
                    <a:pos x="17" y="70"/>
                  </a:cxn>
                  <a:cxn ang="0">
                    <a:pos x="42" y="94"/>
                  </a:cxn>
                  <a:cxn ang="0">
                    <a:pos x="66" y="109"/>
                  </a:cxn>
                  <a:cxn ang="0">
                    <a:pos x="68" y="99"/>
                  </a:cxn>
                  <a:cxn ang="0">
                    <a:pos x="58" y="42"/>
                  </a:cxn>
                  <a:cxn ang="0">
                    <a:pos x="9" y="0"/>
                  </a:cxn>
                </a:cxnLst>
                <a:rect l="0" t="0" r="r" b="b"/>
                <a:pathLst>
                  <a:path w="68" h="109">
                    <a:moveTo>
                      <a:pt x="9" y="0"/>
                    </a:moveTo>
                    <a:cubicBezTo>
                      <a:pt x="9" y="0"/>
                      <a:pt x="0" y="42"/>
                      <a:pt x="17" y="70"/>
                    </a:cubicBezTo>
                    <a:cubicBezTo>
                      <a:pt x="23" y="79"/>
                      <a:pt x="32" y="87"/>
                      <a:pt x="42" y="94"/>
                    </a:cubicBezTo>
                    <a:cubicBezTo>
                      <a:pt x="54" y="103"/>
                      <a:pt x="66" y="109"/>
                      <a:pt x="66" y="109"/>
                    </a:cubicBezTo>
                    <a:cubicBezTo>
                      <a:pt x="66" y="109"/>
                      <a:pt x="67" y="105"/>
                      <a:pt x="68" y="99"/>
                    </a:cubicBezTo>
                    <a:cubicBezTo>
                      <a:pt x="68" y="87"/>
                      <a:pt x="68" y="66"/>
                      <a:pt x="58" y="42"/>
                    </a:cubicBezTo>
                    <a:cubicBezTo>
                      <a:pt x="46" y="13"/>
                      <a:pt x="9" y="0"/>
                      <a:pt x="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7">
                <a:extLst>
                  <a:ext uri="{FF2B5EF4-FFF2-40B4-BE49-F238E27FC236}">
                    <a16:creationId xmlns:a16="http://schemas.microsoft.com/office/drawing/2014/main" id="{407A475B-F6A6-455D-BE06-DF30D637290D}"/>
                  </a:ext>
                </a:extLst>
              </p:cNvPr>
              <p:cNvSpPr>
                <a:spLocks/>
              </p:cNvSpPr>
              <p:nvPr/>
            </p:nvSpPr>
            <p:spPr bwMode="auto">
              <a:xfrm>
                <a:off x="5543550" y="4225925"/>
                <a:ext cx="347663" cy="190500"/>
              </a:xfrm>
              <a:custGeom>
                <a:avLst/>
                <a:gdLst/>
                <a:ahLst/>
                <a:cxnLst>
                  <a:cxn ang="0">
                    <a:pos x="80" y="0"/>
                  </a:cxn>
                  <a:cxn ang="0">
                    <a:pos x="78" y="0"/>
                  </a:cxn>
                  <a:cxn ang="0">
                    <a:pos x="48" y="5"/>
                  </a:cxn>
                  <a:cxn ang="0">
                    <a:pos x="0" y="57"/>
                  </a:cxn>
                  <a:cxn ang="0">
                    <a:pos x="28" y="60"/>
                  </a:cxn>
                  <a:cxn ang="0">
                    <a:pos x="64" y="52"/>
                  </a:cxn>
                  <a:cxn ang="0">
                    <a:pos x="107" y="8"/>
                  </a:cxn>
                  <a:cxn ang="0">
                    <a:pos x="110" y="2"/>
                  </a:cxn>
                  <a:cxn ang="0">
                    <a:pos x="80" y="0"/>
                  </a:cxn>
                </a:cxnLst>
                <a:rect l="0" t="0" r="r" b="b"/>
                <a:pathLst>
                  <a:path w="110" h="60">
                    <a:moveTo>
                      <a:pt x="80" y="0"/>
                    </a:moveTo>
                    <a:cubicBezTo>
                      <a:pt x="79" y="0"/>
                      <a:pt x="79" y="0"/>
                      <a:pt x="78" y="0"/>
                    </a:cubicBezTo>
                    <a:cubicBezTo>
                      <a:pt x="67" y="0"/>
                      <a:pt x="56" y="2"/>
                      <a:pt x="48" y="5"/>
                    </a:cubicBezTo>
                    <a:cubicBezTo>
                      <a:pt x="17" y="17"/>
                      <a:pt x="0" y="57"/>
                      <a:pt x="0" y="57"/>
                    </a:cubicBezTo>
                    <a:cubicBezTo>
                      <a:pt x="0" y="57"/>
                      <a:pt x="12" y="60"/>
                      <a:pt x="28" y="60"/>
                    </a:cubicBezTo>
                    <a:cubicBezTo>
                      <a:pt x="39" y="60"/>
                      <a:pt x="52" y="58"/>
                      <a:pt x="64" y="52"/>
                    </a:cubicBezTo>
                    <a:cubicBezTo>
                      <a:pt x="88" y="37"/>
                      <a:pt x="102" y="17"/>
                      <a:pt x="107" y="8"/>
                    </a:cubicBezTo>
                    <a:cubicBezTo>
                      <a:pt x="109" y="4"/>
                      <a:pt x="110" y="2"/>
                      <a:pt x="110" y="2"/>
                    </a:cubicBezTo>
                    <a:cubicBezTo>
                      <a:pt x="110" y="2"/>
                      <a:pt x="96" y="0"/>
                      <a:pt x="8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8">
                <a:extLst>
                  <a:ext uri="{FF2B5EF4-FFF2-40B4-BE49-F238E27FC236}">
                    <a16:creationId xmlns:a16="http://schemas.microsoft.com/office/drawing/2014/main" id="{D3E88EED-00FC-4177-B4DA-4D321175EA66}"/>
                  </a:ext>
                </a:extLst>
              </p:cNvPr>
              <p:cNvSpPr>
                <a:spLocks/>
              </p:cNvSpPr>
              <p:nvPr/>
            </p:nvSpPr>
            <p:spPr bwMode="auto">
              <a:xfrm>
                <a:off x="5514975" y="3798888"/>
                <a:ext cx="195263" cy="365125"/>
              </a:xfrm>
              <a:custGeom>
                <a:avLst/>
                <a:gdLst/>
                <a:ahLst/>
                <a:cxnLst>
                  <a:cxn ang="0">
                    <a:pos x="16" y="0"/>
                  </a:cxn>
                  <a:cxn ang="0">
                    <a:pos x="12" y="69"/>
                  </a:cxn>
                  <a:cxn ang="0">
                    <a:pos x="33" y="97"/>
                  </a:cxn>
                  <a:cxn ang="0">
                    <a:pos x="53" y="115"/>
                  </a:cxn>
                  <a:cxn ang="0">
                    <a:pos x="55" y="107"/>
                  </a:cxn>
                  <a:cxn ang="0">
                    <a:pos x="56" y="48"/>
                  </a:cxn>
                  <a:cxn ang="0">
                    <a:pos x="16" y="0"/>
                  </a:cxn>
                </a:cxnLst>
                <a:rect l="0" t="0" r="r" b="b"/>
                <a:pathLst>
                  <a:path w="62" h="115">
                    <a:moveTo>
                      <a:pt x="16" y="0"/>
                    </a:moveTo>
                    <a:cubicBezTo>
                      <a:pt x="16" y="0"/>
                      <a:pt x="0" y="39"/>
                      <a:pt x="12" y="69"/>
                    </a:cubicBezTo>
                    <a:cubicBezTo>
                      <a:pt x="16" y="78"/>
                      <a:pt x="25" y="89"/>
                      <a:pt x="33" y="97"/>
                    </a:cubicBezTo>
                    <a:cubicBezTo>
                      <a:pt x="43" y="107"/>
                      <a:pt x="53" y="115"/>
                      <a:pt x="53" y="115"/>
                    </a:cubicBezTo>
                    <a:cubicBezTo>
                      <a:pt x="53" y="115"/>
                      <a:pt x="54" y="112"/>
                      <a:pt x="55" y="107"/>
                    </a:cubicBezTo>
                    <a:cubicBezTo>
                      <a:pt x="58" y="96"/>
                      <a:pt x="62" y="75"/>
                      <a:pt x="56" y="48"/>
                    </a:cubicBezTo>
                    <a:cubicBezTo>
                      <a:pt x="49" y="18"/>
                      <a:pt x="16" y="0"/>
                      <a:pt x="1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9">
                <a:extLst>
                  <a:ext uri="{FF2B5EF4-FFF2-40B4-BE49-F238E27FC236}">
                    <a16:creationId xmlns:a16="http://schemas.microsoft.com/office/drawing/2014/main" id="{EAF702FE-1875-4211-A52C-2EA5474B199C}"/>
                  </a:ext>
                </a:extLst>
              </p:cNvPr>
              <p:cNvSpPr>
                <a:spLocks/>
              </p:cNvSpPr>
              <p:nvPr/>
            </p:nvSpPr>
            <p:spPr bwMode="auto">
              <a:xfrm>
                <a:off x="5283200" y="4119563"/>
                <a:ext cx="365125" cy="163512"/>
              </a:xfrm>
              <a:custGeom>
                <a:avLst/>
                <a:gdLst/>
                <a:ahLst/>
                <a:cxnLst>
                  <a:cxn ang="0">
                    <a:pos x="66" y="0"/>
                  </a:cxn>
                  <a:cxn ang="0">
                    <a:pos x="55" y="1"/>
                  </a:cxn>
                  <a:cxn ang="0">
                    <a:pos x="0" y="43"/>
                  </a:cxn>
                  <a:cxn ang="0">
                    <a:pos x="41" y="52"/>
                  </a:cxn>
                  <a:cxn ang="0">
                    <a:pos x="62" y="49"/>
                  </a:cxn>
                  <a:cxn ang="0">
                    <a:pos x="111" y="15"/>
                  </a:cxn>
                  <a:cxn ang="0">
                    <a:pos x="115" y="9"/>
                  </a:cxn>
                  <a:cxn ang="0">
                    <a:pos x="85" y="2"/>
                  </a:cxn>
                  <a:cxn ang="0">
                    <a:pos x="66" y="0"/>
                  </a:cxn>
                </a:cxnLst>
                <a:rect l="0" t="0" r="r" b="b"/>
                <a:pathLst>
                  <a:path w="115" h="52">
                    <a:moveTo>
                      <a:pt x="66" y="0"/>
                    </a:moveTo>
                    <a:cubicBezTo>
                      <a:pt x="62" y="0"/>
                      <a:pt x="58" y="0"/>
                      <a:pt x="55" y="1"/>
                    </a:cubicBezTo>
                    <a:cubicBezTo>
                      <a:pt x="23" y="8"/>
                      <a:pt x="0" y="43"/>
                      <a:pt x="0" y="43"/>
                    </a:cubicBezTo>
                    <a:cubicBezTo>
                      <a:pt x="0" y="43"/>
                      <a:pt x="19" y="52"/>
                      <a:pt x="41" y="52"/>
                    </a:cubicBezTo>
                    <a:cubicBezTo>
                      <a:pt x="48" y="52"/>
                      <a:pt x="55" y="51"/>
                      <a:pt x="62" y="49"/>
                    </a:cubicBezTo>
                    <a:cubicBezTo>
                      <a:pt x="88" y="39"/>
                      <a:pt x="104" y="23"/>
                      <a:pt x="111" y="15"/>
                    </a:cubicBezTo>
                    <a:cubicBezTo>
                      <a:pt x="114" y="11"/>
                      <a:pt x="115" y="9"/>
                      <a:pt x="115" y="9"/>
                    </a:cubicBezTo>
                    <a:cubicBezTo>
                      <a:pt x="115" y="9"/>
                      <a:pt x="101" y="4"/>
                      <a:pt x="85" y="2"/>
                    </a:cubicBezTo>
                    <a:cubicBezTo>
                      <a:pt x="79" y="1"/>
                      <a:pt x="72" y="0"/>
                      <a:pt x="6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80">
                <a:extLst>
                  <a:ext uri="{FF2B5EF4-FFF2-40B4-BE49-F238E27FC236}">
                    <a16:creationId xmlns:a16="http://schemas.microsoft.com/office/drawing/2014/main" id="{CAEB2FA9-D2B9-4C79-8993-27C7D5B2F9A4}"/>
                  </a:ext>
                </a:extLst>
              </p:cNvPr>
              <p:cNvSpPr>
                <a:spLocks/>
              </p:cNvSpPr>
              <p:nvPr/>
            </p:nvSpPr>
            <p:spPr bwMode="auto">
              <a:xfrm>
                <a:off x="5334000" y="3668713"/>
                <a:ext cx="168275" cy="371475"/>
              </a:xfrm>
              <a:custGeom>
                <a:avLst/>
                <a:gdLst/>
                <a:ahLst/>
                <a:cxnLst>
                  <a:cxn ang="0">
                    <a:pos x="22" y="0"/>
                  </a:cxn>
                  <a:cxn ang="0">
                    <a:pos x="6" y="66"/>
                  </a:cxn>
                  <a:cxn ang="0">
                    <a:pos x="20" y="95"/>
                  </a:cxn>
                  <a:cxn ang="0">
                    <a:pos x="38" y="117"/>
                  </a:cxn>
                  <a:cxn ang="0">
                    <a:pos x="42" y="110"/>
                  </a:cxn>
                  <a:cxn ang="0">
                    <a:pos x="52" y="54"/>
                  </a:cxn>
                  <a:cxn ang="0">
                    <a:pos x="22" y="0"/>
                  </a:cxn>
                </a:cxnLst>
                <a:rect l="0" t="0" r="r" b="b"/>
                <a:pathLst>
                  <a:path w="53" h="117">
                    <a:moveTo>
                      <a:pt x="22" y="0"/>
                    </a:moveTo>
                    <a:cubicBezTo>
                      <a:pt x="22" y="0"/>
                      <a:pt x="0" y="35"/>
                      <a:pt x="6" y="66"/>
                    </a:cubicBezTo>
                    <a:cubicBezTo>
                      <a:pt x="8" y="75"/>
                      <a:pt x="14" y="86"/>
                      <a:pt x="20" y="95"/>
                    </a:cubicBezTo>
                    <a:cubicBezTo>
                      <a:pt x="29" y="107"/>
                      <a:pt x="38" y="117"/>
                      <a:pt x="38" y="117"/>
                    </a:cubicBezTo>
                    <a:cubicBezTo>
                      <a:pt x="38" y="117"/>
                      <a:pt x="39" y="114"/>
                      <a:pt x="42" y="110"/>
                    </a:cubicBezTo>
                    <a:cubicBezTo>
                      <a:pt x="46" y="100"/>
                      <a:pt x="53" y="80"/>
                      <a:pt x="52" y="54"/>
                    </a:cubicBezTo>
                    <a:cubicBezTo>
                      <a:pt x="51" y="23"/>
                      <a:pt x="22" y="0"/>
                      <a:pt x="2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81">
                <a:extLst>
                  <a:ext uri="{FF2B5EF4-FFF2-40B4-BE49-F238E27FC236}">
                    <a16:creationId xmlns:a16="http://schemas.microsoft.com/office/drawing/2014/main" id="{BF0161FD-86EC-4345-B3B1-368650BBFD60}"/>
                  </a:ext>
                </a:extLst>
              </p:cNvPr>
              <p:cNvSpPr>
                <a:spLocks/>
              </p:cNvSpPr>
              <p:nvPr/>
            </p:nvSpPr>
            <p:spPr bwMode="auto">
              <a:xfrm>
                <a:off x="5053013" y="3963988"/>
                <a:ext cx="373063" cy="152400"/>
              </a:xfrm>
              <a:custGeom>
                <a:avLst/>
                <a:gdLst/>
                <a:ahLst/>
                <a:cxnLst>
                  <a:cxn ang="0">
                    <a:pos x="62" y="0"/>
                  </a:cxn>
                  <a:cxn ang="0">
                    <a:pos x="60" y="0"/>
                  </a:cxn>
                  <a:cxn ang="0">
                    <a:pos x="0" y="31"/>
                  </a:cxn>
                  <a:cxn ang="0">
                    <a:pos x="49" y="48"/>
                  </a:cxn>
                  <a:cxn ang="0">
                    <a:pos x="60" y="47"/>
                  </a:cxn>
                  <a:cxn ang="0">
                    <a:pos x="113" y="22"/>
                  </a:cxn>
                  <a:cxn ang="0">
                    <a:pos x="118" y="18"/>
                  </a:cxn>
                  <a:cxn ang="0">
                    <a:pos x="93" y="7"/>
                  </a:cxn>
                  <a:cxn ang="0">
                    <a:pos x="62" y="0"/>
                  </a:cxn>
                </a:cxnLst>
                <a:rect l="0" t="0" r="r" b="b"/>
                <a:pathLst>
                  <a:path w="118" h="48">
                    <a:moveTo>
                      <a:pt x="62" y="0"/>
                    </a:moveTo>
                    <a:cubicBezTo>
                      <a:pt x="61" y="0"/>
                      <a:pt x="61" y="0"/>
                      <a:pt x="60" y="0"/>
                    </a:cubicBezTo>
                    <a:cubicBezTo>
                      <a:pt x="29" y="1"/>
                      <a:pt x="0" y="31"/>
                      <a:pt x="0" y="31"/>
                    </a:cubicBezTo>
                    <a:cubicBezTo>
                      <a:pt x="0" y="31"/>
                      <a:pt x="23" y="48"/>
                      <a:pt x="49" y="48"/>
                    </a:cubicBezTo>
                    <a:cubicBezTo>
                      <a:pt x="53" y="48"/>
                      <a:pt x="56" y="48"/>
                      <a:pt x="60" y="47"/>
                    </a:cubicBezTo>
                    <a:cubicBezTo>
                      <a:pt x="87" y="42"/>
                      <a:pt x="105" y="29"/>
                      <a:pt x="113" y="22"/>
                    </a:cubicBezTo>
                    <a:cubicBezTo>
                      <a:pt x="116" y="19"/>
                      <a:pt x="118" y="18"/>
                      <a:pt x="118" y="18"/>
                    </a:cubicBezTo>
                    <a:cubicBezTo>
                      <a:pt x="118" y="18"/>
                      <a:pt x="107" y="12"/>
                      <a:pt x="93" y="7"/>
                    </a:cubicBezTo>
                    <a:cubicBezTo>
                      <a:pt x="83" y="3"/>
                      <a:pt x="71" y="0"/>
                      <a:pt x="6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82">
                <a:extLst>
                  <a:ext uri="{FF2B5EF4-FFF2-40B4-BE49-F238E27FC236}">
                    <a16:creationId xmlns:a16="http://schemas.microsoft.com/office/drawing/2014/main" id="{4857363D-0E80-4B82-8F28-457010F7094E}"/>
                  </a:ext>
                </a:extLst>
              </p:cNvPr>
              <p:cNvSpPr>
                <a:spLocks/>
              </p:cNvSpPr>
              <p:nvPr/>
            </p:nvSpPr>
            <p:spPr bwMode="auto">
              <a:xfrm>
                <a:off x="5180013" y="3511550"/>
                <a:ext cx="160338" cy="366712"/>
              </a:xfrm>
              <a:custGeom>
                <a:avLst/>
                <a:gdLst/>
                <a:ahLst/>
                <a:cxnLst>
                  <a:cxn ang="0">
                    <a:pos x="27" y="0"/>
                  </a:cxn>
                  <a:cxn ang="0">
                    <a:pos x="1" y="61"/>
                  </a:cxn>
                  <a:cxn ang="0">
                    <a:pos x="10" y="92"/>
                  </a:cxn>
                  <a:cxn ang="0">
                    <a:pos x="23" y="116"/>
                  </a:cxn>
                  <a:cxn ang="0">
                    <a:pos x="28" y="110"/>
                  </a:cxn>
                  <a:cxn ang="0">
                    <a:pos x="47" y="57"/>
                  </a:cxn>
                  <a:cxn ang="0">
                    <a:pos x="27" y="0"/>
                  </a:cxn>
                </a:cxnLst>
                <a:rect l="0" t="0" r="r" b="b"/>
                <a:pathLst>
                  <a:path w="51" h="116">
                    <a:moveTo>
                      <a:pt x="27" y="0"/>
                    </a:moveTo>
                    <a:cubicBezTo>
                      <a:pt x="27" y="0"/>
                      <a:pt x="0" y="31"/>
                      <a:pt x="1" y="61"/>
                    </a:cubicBezTo>
                    <a:cubicBezTo>
                      <a:pt x="2" y="71"/>
                      <a:pt x="6" y="82"/>
                      <a:pt x="10" y="92"/>
                    </a:cubicBezTo>
                    <a:cubicBezTo>
                      <a:pt x="16" y="106"/>
                      <a:pt x="23" y="116"/>
                      <a:pt x="23" y="116"/>
                    </a:cubicBezTo>
                    <a:cubicBezTo>
                      <a:pt x="23" y="116"/>
                      <a:pt x="25" y="114"/>
                      <a:pt x="28" y="110"/>
                    </a:cubicBezTo>
                    <a:cubicBezTo>
                      <a:pt x="34" y="101"/>
                      <a:pt x="44" y="83"/>
                      <a:pt x="47" y="57"/>
                    </a:cubicBezTo>
                    <a:cubicBezTo>
                      <a:pt x="51" y="28"/>
                      <a:pt x="27" y="0"/>
                      <a:pt x="2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83">
                <a:extLst>
                  <a:ext uri="{FF2B5EF4-FFF2-40B4-BE49-F238E27FC236}">
                    <a16:creationId xmlns:a16="http://schemas.microsoft.com/office/drawing/2014/main" id="{4B12B4CF-FECC-4B69-B01F-9B3F203E4889}"/>
                  </a:ext>
                </a:extLst>
              </p:cNvPr>
              <p:cNvSpPr>
                <a:spLocks/>
              </p:cNvSpPr>
              <p:nvPr/>
            </p:nvSpPr>
            <p:spPr bwMode="auto">
              <a:xfrm>
                <a:off x="4860925" y="3767138"/>
                <a:ext cx="366713" cy="146050"/>
              </a:xfrm>
              <a:custGeom>
                <a:avLst/>
                <a:gdLst/>
                <a:ahLst/>
                <a:cxnLst>
                  <a:cxn ang="0">
                    <a:pos x="56" y="0"/>
                  </a:cxn>
                  <a:cxn ang="0">
                    <a:pos x="0" y="20"/>
                  </a:cxn>
                  <a:cxn ang="0">
                    <a:pos x="54" y="46"/>
                  </a:cxn>
                  <a:cxn ang="0">
                    <a:pos x="55" y="46"/>
                  </a:cxn>
                  <a:cxn ang="0">
                    <a:pos x="111" y="31"/>
                  </a:cxn>
                  <a:cxn ang="0">
                    <a:pos x="116" y="28"/>
                  </a:cxn>
                  <a:cxn ang="0">
                    <a:pos x="94" y="13"/>
                  </a:cxn>
                  <a:cxn ang="0">
                    <a:pos x="64" y="0"/>
                  </a:cxn>
                  <a:cxn ang="0">
                    <a:pos x="56" y="0"/>
                  </a:cxn>
                </a:cxnLst>
                <a:rect l="0" t="0" r="r" b="b"/>
                <a:pathLst>
                  <a:path w="116" h="46">
                    <a:moveTo>
                      <a:pt x="56" y="0"/>
                    </a:moveTo>
                    <a:cubicBezTo>
                      <a:pt x="28" y="0"/>
                      <a:pt x="0" y="20"/>
                      <a:pt x="0" y="20"/>
                    </a:cubicBezTo>
                    <a:cubicBezTo>
                      <a:pt x="0" y="20"/>
                      <a:pt x="25" y="46"/>
                      <a:pt x="54" y="46"/>
                    </a:cubicBezTo>
                    <a:cubicBezTo>
                      <a:pt x="54" y="46"/>
                      <a:pt x="55" y="46"/>
                      <a:pt x="55" y="46"/>
                    </a:cubicBezTo>
                    <a:cubicBezTo>
                      <a:pt x="82" y="45"/>
                      <a:pt x="103" y="36"/>
                      <a:pt x="111" y="31"/>
                    </a:cubicBezTo>
                    <a:cubicBezTo>
                      <a:pt x="114" y="29"/>
                      <a:pt x="116" y="28"/>
                      <a:pt x="116" y="28"/>
                    </a:cubicBezTo>
                    <a:cubicBezTo>
                      <a:pt x="116" y="28"/>
                      <a:pt x="107" y="20"/>
                      <a:pt x="94" y="13"/>
                    </a:cubicBezTo>
                    <a:cubicBezTo>
                      <a:pt x="85" y="7"/>
                      <a:pt x="73" y="2"/>
                      <a:pt x="64" y="0"/>
                    </a:cubicBezTo>
                    <a:cubicBezTo>
                      <a:pt x="61" y="0"/>
                      <a:pt x="59" y="0"/>
                      <a:pt x="5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84">
                <a:extLst>
                  <a:ext uri="{FF2B5EF4-FFF2-40B4-BE49-F238E27FC236}">
                    <a16:creationId xmlns:a16="http://schemas.microsoft.com/office/drawing/2014/main" id="{3B07BFCC-32B2-4128-954F-6002F4A63844}"/>
                  </a:ext>
                </a:extLst>
              </p:cNvPr>
              <p:cNvSpPr>
                <a:spLocks/>
              </p:cNvSpPr>
              <p:nvPr/>
            </p:nvSpPr>
            <p:spPr bwMode="auto">
              <a:xfrm>
                <a:off x="5040313" y="3333750"/>
                <a:ext cx="174625" cy="350837"/>
              </a:xfrm>
              <a:custGeom>
                <a:avLst/>
                <a:gdLst/>
                <a:ahLst/>
                <a:cxnLst>
                  <a:cxn ang="0">
                    <a:pos x="37" y="0"/>
                  </a:cxn>
                  <a:cxn ang="0">
                    <a:pos x="1" y="55"/>
                  </a:cxn>
                  <a:cxn ang="0">
                    <a:pos x="5" y="88"/>
                  </a:cxn>
                  <a:cxn ang="0">
                    <a:pos x="13" y="111"/>
                  </a:cxn>
                  <a:cxn ang="0">
                    <a:pos x="18" y="106"/>
                  </a:cxn>
                  <a:cxn ang="0">
                    <a:pos x="47" y="59"/>
                  </a:cxn>
                  <a:cxn ang="0">
                    <a:pos x="37" y="0"/>
                  </a:cxn>
                </a:cxnLst>
                <a:rect l="0" t="0" r="r" b="b"/>
                <a:pathLst>
                  <a:path w="55" h="111">
                    <a:moveTo>
                      <a:pt x="37" y="0"/>
                    </a:moveTo>
                    <a:cubicBezTo>
                      <a:pt x="37" y="0"/>
                      <a:pt x="6" y="25"/>
                      <a:pt x="1" y="55"/>
                    </a:cubicBezTo>
                    <a:cubicBezTo>
                      <a:pt x="0" y="65"/>
                      <a:pt x="2" y="77"/>
                      <a:pt x="5" y="88"/>
                    </a:cubicBezTo>
                    <a:cubicBezTo>
                      <a:pt x="9" y="101"/>
                      <a:pt x="13" y="111"/>
                      <a:pt x="13" y="111"/>
                    </a:cubicBezTo>
                    <a:cubicBezTo>
                      <a:pt x="13" y="111"/>
                      <a:pt x="15" y="110"/>
                      <a:pt x="18" y="106"/>
                    </a:cubicBezTo>
                    <a:cubicBezTo>
                      <a:pt x="26" y="99"/>
                      <a:pt x="39" y="83"/>
                      <a:pt x="47" y="59"/>
                    </a:cubicBezTo>
                    <a:cubicBezTo>
                      <a:pt x="55" y="31"/>
                      <a:pt x="37" y="0"/>
                      <a:pt x="3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85">
                <a:extLst>
                  <a:ext uri="{FF2B5EF4-FFF2-40B4-BE49-F238E27FC236}">
                    <a16:creationId xmlns:a16="http://schemas.microsoft.com/office/drawing/2014/main" id="{245B6720-6628-460F-A4A7-538117DF9A15}"/>
                  </a:ext>
                </a:extLst>
              </p:cNvPr>
              <p:cNvSpPr>
                <a:spLocks/>
              </p:cNvSpPr>
              <p:nvPr/>
            </p:nvSpPr>
            <p:spPr bwMode="auto">
              <a:xfrm>
                <a:off x="4711700" y="3538538"/>
                <a:ext cx="350838" cy="146050"/>
              </a:xfrm>
              <a:custGeom>
                <a:avLst/>
                <a:gdLst/>
                <a:ahLst/>
                <a:cxnLst>
                  <a:cxn ang="0">
                    <a:pos x="46" y="0"/>
                  </a:cxn>
                  <a:cxn ang="0">
                    <a:pos x="0" y="10"/>
                  </a:cxn>
                  <a:cxn ang="0">
                    <a:pos x="49" y="45"/>
                  </a:cxn>
                  <a:cxn ang="0">
                    <a:pos x="67" y="46"/>
                  </a:cxn>
                  <a:cxn ang="0">
                    <a:pos x="105" y="40"/>
                  </a:cxn>
                  <a:cxn ang="0">
                    <a:pos x="111" y="38"/>
                  </a:cxn>
                  <a:cxn ang="0">
                    <a:pos x="91" y="19"/>
                  </a:cxn>
                  <a:cxn ang="0">
                    <a:pos x="65" y="2"/>
                  </a:cxn>
                  <a:cxn ang="0">
                    <a:pos x="46" y="0"/>
                  </a:cxn>
                </a:cxnLst>
                <a:rect l="0" t="0" r="r" b="b"/>
                <a:pathLst>
                  <a:path w="111" h="46">
                    <a:moveTo>
                      <a:pt x="46" y="0"/>
                    </a:moveTo>
                    <a:cubicBezTo>
                      <a:pt x="23" y="0"/>
                      <a:pt x="0" y="10"/>
                      <a:pt x="0" y="10"/>
                    </a:cubicBezTo>
                    <a:cubicBezTo>
                      <a:pt x="0" y="10"/>
                      <a:pt x="20" y="40"/>
                      <a:pt x="49" y="45"/>
                    </a:cubicBezTo>
                    <a:cubicBezTo>
                      <a:pt x="55" y="46"/>
                      <a:pt x="61" y="46"/>
                      <a:pt x="67" y="46"/>
                    </a:cubicBezTo>
                    <a:cubicBezTo>
                      <a:pt x="84" y="46"/>
                      <a:pt x="98" y="42"/>
                      <a:pt x="105" y="40"/>
                    </a:cubicBezTo>
                    <a:cubicBezTo>
                      <a:pt x="109" y="39"/>
                      <a:pt x="111" y="38"/>
                      <a:pt x="111" y="38"/>
                    </a:cubicBezTo>
                    <a:cubicBezTo>
                      <a:pt x="111" y="38"/>
                      <a:pt x="102" y="28"/>
                      <a:pt x="91" y="19"/>
                    </a:cubicBezTo>
                    <a:cubicBezTo>
                      <a:pt x="83" y="12"/>
                      <a:pt x="74" y="5"/>
                      <a:pt x="65" y="2"/>
                    </a:cubicBezTo>
                    <a:cubicBezTo>
                      <a:pt x="59" y="0"/>
                      <a:pt x="52" y="0"/>
                      <a:pt x="4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C5E08B6F-198B-476F-9E0C-874A57B885A4}"/>
                  </a:ext>
                </a:extLst>
              </p:cNvPr>
              <p:cNvSpPr>
                <a:spLocks/>
              </p:cNvSpPr>
              <p:nvPr/>
            </p:nvSpPr>
            <p:spPr bwMode="auto">
              <a:xfrm>
                <a:off x="4932363" y="3140075"/>
                <a:ext cx="190500" cy="327025"/>
              </a:xfrm>
              <a:custGeom>
                <a:avLst/>
                <a:gdLst/>
                <a:ahLst/>
                <a:cxnLst>
                  <a:cxn ang="0">
                    <a:pos x="47" y="0"/>
                  </a:cxn>
                  <a:cxn ang="0">
                    <a:pos x="3" y="47"/>
                  </a:cxn>
                  <a:cxn ang="0">
                    <a:pos x="2" y="83"/>
                  </a:cxn>
                  <a:cxn ang="0">
                    <a:pos x="5" y="103"/>
                  </a:cxn>
                  <a:cxn ang="0">
                    <a:pos x="10" y="100"/>
                  </a:cxn>
                  <a:cxn ang="0">
                    <a:pos x="46" y="58"/>
                  </a:cxn>
                  <a:cxn ang="0">
                    <a:pos x="47" y="0"/>
                  </a:cxn>
                </a:cxnLst>
                <a:rect l="0" t="0" r="r" b="b"/>
                <a:pathLst>
                  <a:path w="60" h="103">
                    <a:moveTo>
                      <a:pt x="47" y="0"/>
                    </a:moveTo>
                    <a:cubicBezTo>
                      <a:pt x="47" y="0"/>
                      <a:pt x="13" y="19"/>
                      <a:pt x="3" y="47"/>
                    </a:cubicBezTo>
                    <a:cubicBezTo>
                      <a:pt x="0" y="57"/>
                      <a:pt x="1" y="71"/>
                      <a:pt x="2" y="83"/>
                    </a:cubicBezTo>
                    <a:cubicBezTo>
                      <a:pt x="3" y="94"/>
                      <a:pt x="5" y="103"/>
                      <a:pt x="5" y="103"/>
                    </a:cubicBezTo>
                    <a:cubicBezTo>
                      <a:pt x="5" y="103"/>
                      <a:pt x="7" y="102"/>
                      <a:pt x="10" y="100"/>
                    </a:cubicBezTo>
                    <a:cubicBezTo>
                      <a:pt x="18" y="95"/>
                      <a:pt x="35" y="81"/>
                      <a:pt x="46" y="58"/>
                    </a:cubicBezTo>
                    <a:cubicBezTo>
                      <a:pt x="60" y="33"/>
                      <a:pt x="47" y="0"/>
                      <a:pt x="4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7">
                <a:extLst>
                  <a:ext uri="{FF2B5EF4-FFF2-40B4-BE49-F238E27FC236}">
                    <a16:creationId xmlns:a16="http://schemas.microsoft.com/office/drawing/2014/main" id="{B612E35E-16BB-4374-A26B-1981D9373259}"/>
                  </a:ext>
                </a:extLst>
              </p:cNvPr>
              <p:cNvSpPr>
                <a:spLocks/>
              </p:cNvSpPr>
              <p:nvPr/>
            </p:nvSpPr>
            <p:spPr bwMode="auto">
              <a:xfrm>
                <a:off x="4613275" y="3282950"/>
                <a:ext cx="319088" cy="161925"/>
              </a:xfrm>
              <a:custGeom>
                <a:avLst/>
                <a:gdLst/>
                <a:ahLst/>
                <a:cxnLst>
                  <a:cxn ang="0">
                    <a:pos x="30" y="0"/>
                  </a:cxn>
                  <a:cxn ang="0">
                    <a:pos x="0" y="4"/>
                  </a:cxn>
                  <a:cxn ang="0">
                    <a:pos x="40" y="45"/>
                  </a:cxn>
                  <a:cxn ang="0">
                    <a:pos x="78" y="51"/>
                  </a:cxn>
                  <a:cxn ang="0">
                    <a:pos x="95" y="50"/>
                  </a:cxn>
                  <a:cxn ang="0">
                    <a:pos x="101" y="49"/>
                  </a:cxn>
                  <a:cxn ang="0">
                    <a:pos x="85" y="27"/>
                  </a:cxn>
                  <a:cxn ang="0">
                    <a:pos x="63" y="7"/>
                  </a:cxn>
                  <a:cxn ang="0">
                    <a:pos x="30" y="0"/>
                  </a:cxn>
                </a:cxnLst>
                <a:rect l="0" t="0" r="r" b="b"/>
                <a:pathLst>
                  <a:path w="101" h="51">
                    <a:moveTo>
                      <a:pt x="30" y="0"/>
                    </a:moveTo>
                    <a:cubicBezTo>
                      <a:pt x="13" y="0"/>
                      <a:pt x="0" y="4"/>
                      <a:pt x="0" y="4"/>
                    </a:cubicBezTo>
                    <a:cubicBezTo>
                      <a:pt x="0" y="4"/>
                      <a:pt x="13" y="36"/>
                      <a:pt x="40" y="45"/>
                    </a:cubicBezTo>
                    <a:cubicBezTo>
                      <a:pt x="55" y="50"/>
                      <a:pt x="68" y="51"/>
                      <a:pt x="78" y="51"/>
                    </a:cubicBezTo>
                    <a:cubicBezTo>
                      <a:pt x="85" y="51"/>
                      <a:pt x="91" y="51"/>
                      <a:pt x="95" y="50"/>
                    </a:cubicBezTo>
                    <a:cubicBezTo>
                      <a:pt x="99" y="50"/>
                      <a:pt x="101" y="49"/>
                      <a:pt x="101" y="49"/>
                    </a:cubicBezTo>
                    <a:cubicBezTo>
                      <a:pt x="101" y="49"/>
                      <a:pt x="95" y="38"/>
                      <a:pt x="85" y="27"/>
                    </a:cubicBezTo>
                    <a:cubicBezTo>
                      <a:pt x="79" y="19"/>
                      <a:pt x="71" y="11"/>
                      <a:pt x="63" y="7"/>
                    </a:cubicBezTo>
                    <a:cubicBezTo>
                      <a:pt x="53" y="2"/>
                      <a:pt x="41" y="0"/>
                      <a:pt x="3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8">
                <a:extLst>
                  <a:ext uri="{FF2B5EF4-FFF2-40B4-BE49-F238E27FC236}">
                    <a16:creationId xmlns:a16="http://schemas.microsoft.com/office/drawing/2014/main" id="{2B9FD088-6930-4F58-9B26-6987D91975CA}"/>
                  </a:ext>
                </a:extLst>
              </p:cNvPr>
              <p:cNvSpPr>
                <a:spLocks/>
              </p:cNvSpPr>
              <p:nvPr/>
            </p:nvSpPr>
            <p:spPr bwMode="auto">
              <a:xfrm>
                <a:off x="4854575" y="2936875"/>
                <a:ext cx="207963" cy="295275"/>
              </a:xfrm>
              <a:custGeom>
                <a:avLst/>
                <a:gdLst/>
                <a:ahLst/>
                <a:cxnLst>
                  <a:cxn ang="0">
                    <a:pos x="59" y="0"/>
                  </a:cxn>
                  <a:cxn ang="0">
                    <a:pos x="9" y="38"/>
                  </a:cxn>
                  <a:cxn ang="0">
                    <a:pos x="1" y="72"/>
                  </a:cxn>
                  <a:cxn ang="0">
                    <a:pos x="1" y="93"/>
                  </a:cxn>
                  <a:cxn ang="0">
                    <a:pos x="6" y="90"/>
                  </a:cxn>
                  <a:cxn ang="0">
                    <a:pos x="48" y="56"/>
                  </a:cxn>
                  <a:cxn ang="0">
                    <a:pos x="59" y="0"/>
                  </a:cxn>
                </a:cxnLst>
                <a:rect l="0" t="0" r="r" b="b"/>
                <a:pathLst>
                  <a:path w="66" h="93">
                    <a:moveTo>
                      <a:pt x="59" y="0"/>
                    </a:moveTo>
                    <a:cubicBezTo>
                      <a:pt x="59" y="0"/>
                      <a:pt x="23" y="12"/>
                      <a:pt x="9" y="38"/>
                    </a:cubicBezTo>
                    <a:cubicBezTo>
                      <a:pt x="4" y="47"/>
                      <a:pt x="2" y="60"/>
                      <a:pt x="1" y="72"/>
                    </a:cubicBezTo>
                    <a:cubicBezTo>
                      <a:pt x="0" y="83"/>
                      <a:pt x="1" y="93"/>
                      <a:pt x="1" y="93"/>
                    </a:cubicBezTo>
                    <a:cubicBezTo>
                      <a:pt x="1" y="93"/>
                      <a:pt x="3" y="92"/>
                      <a:pt x="6" y="90"/>
                    </a:cubicBezTo>
                    <a:cubicBezTo>
                      <a:pt x="15" y="86"/>
                      <a:pt x="33" y="76"/>
                      <a:pt x="48" y="56"/>
                    </a:cubicBezTo>
                    <a:cubicBezTo>
                      <a:pt x="66" y="34"/>
                      <a:pt x="59" y="0"/>
                      <a:pt x="5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9">
                <a:extLst>
                  <a:ext uri="{FF2B5EF4-FFF2-40B4-BE49-F238E27FC236}">
                    <a16:creationId xmlns:a16="http://schemas.microsoft.com/office/drawing/2014/main" id="{3C17CDC6-EBD0-4CD1-BC8D-885B38B68D78}"/>
                  </a:ext>
                </a:extLst>
              </p:cNvPr>
              <p:cNvSpPr>
                <a:spLocks/>
              </p:cNvSpPr>
              <p:nvPr/>
            </p:nvSpPr>
            <p:spPr bwMode="auto">
              <a:xfrm>
                <a:off x="4559300" y="3006725"/>
                <a:ext cx="288925" cy="193675"/>
              </a:xfrm>
              <a:custGeom>
                <a:avLst/>
                <a:gdLst/>
                <a:ahLst/>
                <a:cxnLst>
                  <a:cxn ang="0">
                    <a:pos x="9" y="0"/>
                  </a:cxn>
                  <a:cxn ang="0">
                    <a:pos x="0" y="0"/>
                  </a:cxn>
                  <a:cxn ang="0">
                    <a:pos x="33" y="47"/>
                  </a:cxn>
                  <a:cxn ang="0">
                    <a:pos x="86" y="61"/>
                  </a:cxn>
                  <a:cxn ang="0">
                    <a:pos x="86" y="61"/>
                  </a:cxn>
                  <a:cxn ang="0">
                    <a:pos x="91" y="61"/>
                  </a:cxn>
                  <a:cxn ang="0">
                    <a:pos x="80" y="38"/>
                  </a:cxn>
                  <a:cxn ang="0">
                    <a:pos x="61" y="14"/>
                  </a:cxn>
                  <a:cxn ang="0">
                    <a:pos x="9" y="0"/>
                  </a:cxn>
                </a:cxnLst>
                <a:rect l="0" t="0" r="r" b="b"/>
                <a:pathLst>
                  <a:path w="91" h="61">
                    <a:moveTo>
                      <a:pt x="9" y="0"/>
                    </a:moveTo>
                    <a:cubicBezTo>
                      <a:pt x="4" y="0"/>
                      <a:pt x="0" y="0"/>
                      <a:pt x="0" y="0"/>
                    </a:cubicBezTo>
                    <a:cubicBezTo>
                      <a:pt x="0" y="0"/>
                      <a:pt x="8" y="33"/>
                      <a:pt x="33" y="47"/>
                    </a:cubicBezTo>
                    <a:cubicBezTo>
                      <a:pt x="55" y="59"/>
                      <a:pt x="76" y="61"/>
                      <a:pt x="86" y="61"/>
                    </a:cubicBezTo>
                    <a:cubicBezTo>
                      <a:pt x="86" y="61"/>
                      <a:pt x="86" y="61"/>
                      <a:pt x="86" y="61"/>
                    </a:cubicBezTo>
                    <a:cubicBezTo>
                      <a:pt x="89" y="61"/>
                      <a:pt x="91" y="61"/>
                      <a:pt x="91" y="61"/>
                    </a:cubicBezTo>
                    <a:cubicBezTo>
                      <a:pt x="91" y="61"/>
                      <a:pt x="87" y="50"/>
                      <a:pt x="80" y="38"/>
                    </a:cubicBezTo>
                    <a:cubicBezTo>
                      <a:pt x="75" y="29"/>
                      <a:pt x="68" y="19"/>
                      <a:pt x="61" y="14"/>
                    </a:cubicBezTo>
                    <a:cubicBezTo>
                      <a:pt x="45" y="1"/>
                      <a:pt x="22" y="0"/>
                      <a:pt x="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90">
                <a:extLst>
                  <a:ext uri="{FF2B5EF4-FFF2-40B4-BE49-F238E27FC236}">
                    <a16:creationId xmlns:a16="http://schemas.microsoft.com/office/drawing/2014/main" id="{8898A469-8B23-4F1B-A5BA-8A5230A7A312}"/>
                  </a:ext>
                </a:extLst>
              </p:cNvPr>
              <p:cNvSpPr>
                <a:spLocks/>
              </p:cNvSpPr>
              <p:nvPr/>
            </p:nvSpPr>
            <p:spPr bwMode="auto">
              <a:xfrm>
                <a:off x="4806950" y="2732088"/>
                <a:ext cx="230188" cy="249237"/>
              </a:xfrm>
              <a:custGeom>
                <a:avLst/>
                <a:gdLst/>
                <a:ahLst/>
                <a:cxnLst>
                  <a:cxn ang="0">
                    <a:pos x="72" y="0"/>
                  </a:cxn>
                  <a:cxn ang="0">
                    <a:pos x="18" y="27"/>
                  </a:cxn>
                  <a:cxn ang="0">
                    <a:pos x="3" y="62"/>
                  </a:cxn>
                  <a:cxn ang="0">
                    <a:pos x="0" y="79"/>
                  </a:cxn>
                  <a:cxn ang="0">
                    <a:pos x="5" y="78"/>
                  </a:cxn>
                  <a:cxn ang="0">
                    <a:pos x="52" y="52"/>
                  </a:cxn>
                  <a:cxn ang="0">
                    <a:pos x="72" y="0"/>
                  </a:cxn>
                </a:cxnLst>
                <a:rect l="0" t="0" r="r" b="b"/>
                <a:pathLst>
                  <a:path w="73" h="79">
                    <a:moveTo>
                      <a:pt x="72" y="0"/>
                    </a:moveTo>
                    <a:cubicBezTo>
                      <a:pt x="72" y="0"/>
                      <a:pt x="35" y="5"/>
                      <a:pt x="18" y="27"/>
                    </a:cubicBezTo>
                    <a:cubicBezTo>
                      <a:pt x="11" y="36"/>
                      <a:pt x="6" y="51"/>
                      <a:pt x="3" y="62"/>
                    </a:cubicBezTo>
                    <a:cubicBezTo>
                      <a:pt x="1" y="72"/>
                      <a:pt x="0" y="79"/>
                      <a:pt x="0" y="79"/>
                    </a:cubicBezTo>
                    <a:cubicBezTo>
                      <a:pt x="0" y="79"/>
                      <a:pt x="2" y="78"/>
                      <a:pt x="5" y="78"/>
                    </a:cubicBezTo>
                    <a:cubicBezTo>
                      <a:pt x="14" y="76"/>
                      <a:pt x="34" y="69"/>
                      <a:pt x="52" y="52"/>
                    </a:cubicBezTo>
                    <a:cubicBezTo>
                      <a:pt x="73" y="33"/>
                      <a:pt x="72" y="0"/>
                      <a:pt x="7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91">
                <a:extLst>
                  <a:ext uri="{FF2B5EF4-FFF2-40B4-BE49-F238E27FC236}">
                    <a16:creationId xmlns:a16="http://schemas.microsoft.com/office/drawing/2014/main" id="{5D57E5D9-B3ED-4BBA-8755-25A86411C151}"/>
                  </a:ext>
                </a:extLst>
              </p:cNvPr>
              <p:cNvSpPr>
                <a:spLocks/>
              </p:cNvSpPr>
              <p:nvPr/>
            </p:nvSpPr>
            <p:spPr bwMode="auto">
              <a:xfrm>
                <a:off x="4559300" y="2716213"/>
                <a:ext cx="244475" cy="233362"/>
              </a:xfrm>
              <a:custGeom>
                <a:avLst/>
                <a:gdLst/>
                <a:ahLst/>
                <a:cxnLst>
                  <a:cxn ang="0">
                    <a:pos x="0" y="0"/>
                  </a:cxn>
                  <a:cxn ang="0">
                    <a:pos x="23" y="50"/>
                  </a:cxn>
                  <a:cxn ang="0">
                    <a:pos x="72" y="73"/>
                  </a:cxn>
                  <a:cxn ang="0">
                    <a:pos x="77" y="74"/>
                  </a:cxn>
                  <a:cxn ang="0">
                    <a:pos x="70" y="49"/>
                  </a:cxn>
                  <a:cxn ang="0">
                    <a:pos x="57" y="24"/>
                  </a:cxn>
                  <a:cxn ang="0">
                    <a:pos x="0" y="0"/>
                  </a:cxn>
                </a:cxnLst>
                <a:rect l="0" t="0" r="r" b="b"/>
                <a:pathLst>
                  <a:path w="77" h="74">
                    <a:moveTo>
                      <a:pt x="0" y="0"/>
                    </a:moveTo>
                    <a:cubicBezTo>
                      <a:pt x="0" y="0"/>
                      <a:pt x="2" y="33"/>
                      <a:pt x="23" y="50"/>
                    </a:cubicBezTo>
                    <a:cubicBezTo>
                      <a:pt x="43" y="66"/>
                      <a:pt x="62" y="71"/>
                      <a:pt x="72" y="73"/>
                    </a:cubicBezTo>
                    <a:cubicBezTo>
                      <a:pt x="75" y="74"/>
                      <a:pt x="77" y="74"/>
                      <a:pt x="77" y="74"/>
                    </a:cubicBezTo>
                    <a:cubicBezTo>
                      <a:pt x="77" y="74"/>
                      <a:pt x="75" y="62"/>
                      <a:pt x="70" y="49"/>
                    </a:cubicBezTo>
                    <a:cubicBezTo>
                      <a:pt x="67" y="40"/>
                      <a:pt x="62" y="30"/>
                      <a:pt x="57" y="24"/>
                    </a:cubicBezTo>
                    <a:cubicBezTo>
                      <a:pt x="38" y="2"/>
                      <a:pt x="0" y="0"/>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92">
                <a:extLst>
                  <a:ext uri="{FF2B5EF4-FFF2-40B4-BE49-F238E27FC236}">
                    <a16:creationId xmlns:a16="http://schemas.microsoft.com/office/drawing/2014/main" id="{D05E2373-6322-4F1E-BEB2-0B04A657C7A1}"/>
                  </a:ext>
                </a:extLst>
              </p:cNvPr>
              <p:cNvSpPr>
                <a:spLocks/>
              </p:cNvSpPr>
              <p:nvPr/>
            </p:nvSpPr>
            <p:spPr bwMode="auto">
              <a:xfrm>
                <a:off x="4803775" y="2516188"/>
                <a:ext cx="261938" cy="206375"/>
              </a:xfrm>
              <a:custGeom>
                <a:avLst/>
                <a:gdLst/>
                <a:ahLst/>
                <a:cxnLst>
                  <a:cxn ang="0">
                    <a:pos x="81" y="0"/>
                  </a:cxn>
                  <a:cxn ang="0">
                    <a:pos x="25" y="18"/>
                  </a:cxn>
                  <a:cxn ang="0">
                    <a:pos x="6" y="49"/>
                  </a:cxn>
                  <a:cxn ang="0">
                    <a:pos x="0" y="65"/>
                  </a:cxn>
                  <a:cxn ang="0">
                    <a:pos x="1" y="65"/>
                  </a:cxn>
                  <a:cxn ang="0">
                    <a:pos x="4" y="65"/>
                  </a:cxn>
                  <a:cxn ang="0">
                    <a:pos x="55" y="48"/>
                  </a:cxn>
                  <a:cxn ang="0">
                    <a:pos x="83" y="0"/>
                  </a:cxn>
                  <a:cxn ang="0">
                    <a:pos x="81" y="0"/>
                  </a:cxn>
                </a:cxnLst>
                <a:rect l="0" t="0" r="r" b="b"/>
                <a:pathLst>
                  <a:path w="83" h="65">
                    <a:moveTo>
                      <a:pt x="81" y="0"/>
                    </a:moveTo>
                    <a:cubicBezTo>
                      <a:pt x="74" y="0"/>
                      <a:pt x="43" y="1"/>
                      <a:pt x="25" y="18"/>
                    </a:cubicBezTo>
                    <a:cubicBezTo>
                      <a:pt x="17" y="25"/>
                      <a:pt x="10" y="38"/>
                      <a:pt x="6" y="49"/>
                    </a:cubicBezTo>
                    <a:cubicBezTo>
                      <a:pt x="2" y="58"/>
                      <a:pt x="0" y="65"/>
                      <a:pt x="0" y="65"/>
                    </a:cubicBezTo>
                    <a:cubicBezTo>
                      <a:pt x="0" y="65"/>
                      <a:pt x="0" y="65"/>
                      <a:pt x="1" y="65"/>
                    </a:cubicBezTo>
                    <a:cubicBezTo>
                      <a:pt x="1" y="65"/>
                      <a:pt x="3" y="65"/>
                      <a:pt x="4" y="65"/>
                    </a:cubicBezTo>
                    <a:cubicBezTo>
                      <a:pt x="13" y="64"/>
                      <a:pt x="33" y="61"/>
                      <a:pt x="55" y="48"/>
                    </a:cubicBezTo>
                    <a:cubicBezTo>
                      <a:pt x="77" y="33"/>
                      <a:pt x="83" y="0"/>
                      <a:pt x="83" y="0"/>
                    </a:cubicBezTo>
                    <a:cubicBezTo>
                      <a:pt x="83" y="0"/>
                      <a:pt x="82" y="0"/>
                      <a:pt x="8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93">
                <a:extLst>
                  <a:ext uri="{FF2B5EF4-FFF2-40B4-BE49-F238E27FC236}">
                    <a16:creationId xmlns:a16="http://schemas.microsoft.com/office/drawing/2014/main" id="{B479EC88-DE99-4B2F-B019-CF4A12C0D4BB}"/>
                  </a:ext>
                </a:extLst>
              </p:cNvPr>
              <p:cNvSpPr>
                <a:spLocks/>
              </p:cNvSpPr>
              <p:nvPr/>
            </p:nvSpPr>
            <p:spPr bwMode="auto">
              <a:xfrm>
                <a:off x="4597400" y="2420938"/>
                <a:ext cx="206375" cy="269875"/>
              </a:xfrm>
              <a:custGeom>
                <a:avLst/>
                <a:gdLst/>
                <a:ahLst/>
                <a:cxnLst>
                  <a:cxn ang="0">
                    <a:pos x="4" y="0"/>
                  </a:cxn>
                  <a:cxn ang="0">
                    <a:pos x="17" y="53"/>
                  </a:cxn>
                  <a:cxn ang="0">
                    <a:pos x="61" y="83"/>
                  </a:cxn>
                  <a:cxn ang="0">
                    <a:pos x="65" y="85"/>
                  </a:cxn>
                  <a:cxn ang="0">
                    <a:pos x="63" y="63"/>
                  </a:cxn>
                  <a:cxn ang="0">
                    <a:pos x="54" y="33"/>
                  </a:cxn>
                  <a:cxn ang="0">
                    <a:pos x="4" y="0"/>
                  </a:cxn>
                </a:cxnLst>
                <a:rect l="0" t="0" r="r" b="b"/>
                <a:pathLst>
                  <a:path w="65" h="85">
                    <a:moveTo>
                      <a:pt x="4" y="0"/>
                    </a:moveTo>
                    <a:cubicBezTo>
                      <a:pt x="4" y="0"/>
                      <a:pt x="0" y="33"/>
                      <a:pt x="17" y="53"/>
                    </a:cubicBezTo>
                    <a:cubicBezTo>
                      <a:pt x="34" y="72"/>
                      <a:pt x="52" y="80"/>
                      <a:pt x="61" y="83"/>
                    </a:cubicBezTo>
                    <a:cubicBezTo>
                      <a:pt x="64" y="84"/>
                      <a:pt x="65" y="85"/>
                      <a:pt x="65" y="85"/>
                    </a:cubicBezTo>
                    <a:cubicBezTo>
                      <a:pt x="65" y="85"/>
                      <a:pt x="65" y="75"/>
                      <a:pt x="63" y="63"/>
                    </a:cubicBezTo>
                    <a:cubicBezTo>
                      <a:pt x="62" y="53"/>
                      <a:pt x="59" y="41"/>
                      <a:pt x="54" y="33"/>
                    </a:cubicBezTo>
                    <a:cubicBezTo>
                      <a:pt x="39" y="9"/>
                      <a:pt x="4" y="0"/>
                      <a:pt x="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94">
                <a:extLst>
                  <a:ext uri="{FF2B5EF4-FFF2-40B4-BE49-F238E27FC236}">
                    <a16:creationId xmlns:a16="http://schemas.microsoft.com/office/drawing/2014/main" id="{969EC4C6-5D66-414A-9ED3-88B796E25935}"/>
                  </a:ext>
                </a:extLst>
              </p:cNvPr>
              <p:cNvSpPr>
                <a:spLocks/>
              </p:cNvSpPr>
              <p:nvPr/>
            </p:nvSpPr>
            <p:spPr bwMode="auto">
              <a:xfrm>
                <a:off x="4845050" y="2303463"/>
                <a:ext cx="287338" cy="161925"/>
              </a:xfrm>
              <a:custGeom>
                <a:avLst/>
                <a:gdLst/>
                <a:ahLst/>
                <a:cxnLst>
                  <a:cxn ang="0">
                    <a:pos x="70" y="0"/>
                  </a:cxn>
                  <a:cxn ang="0">
                    <a:pos x="32" y="9"/>
                  </a:cxn>
                  <a:cxn ang="0">
                    <a:pos x="9" y="35"/>
                  </a:cxn>
                  <a:cxn ang="0">
                    <a:pos x="0" y="50"/>
                  </a:cxn>
                  <a:cxn ang="0">
                    <a:pos x="4" y="51"/>
                  </a:cxn>
                  <a:cxn ang="0">
                    <a:pos x="14" y="51"/>
                  </a:cxn>
                  <a:cxn ang="0">
                    <a:pos x="56" y="43"/>
                  </a:cxn>
                  <a:cxn ang="0">
                    <a:pos x="91" y="2"/>
                  </a:cxn>
                  <a:cxn ang="0">
                    <a:pos x="70" y="0"/>
                  </a:cxn>
                </a:cxnLst>
                <a:rect l="0" t="0" r="r" b="b"/>
                <a:pathLst>
                  <a:path w="91" h="51">
                    <a:moveTo>
                      <a:pt x="70" y="0"/>
                    </a:moveTo>
                    <a:cubicBezTo>
                      <a:pt x="58" y="0"/>
                      <a:pt x="44" y="2"/>
                      <a:pt x="32" y="9"/>
                    </a:cubicBezTo>
                    <a:cubicBezTo>
                      <a:pt x="23" y="15"/>
                      <a:pt x="15" y="26"/>
                      <a:pt x="9" y="35"/>
                    </a:cubicBezTo>
                    <a:cubicBezTo>
                      <a:pt x="3" y="43"/>
                      <a:pt x="0" y="50"/>
                      <a:pt x="0" y="50"/>
                    </a:cubicBezTo>
                    <a:cubicBezTo>
                      <a:pt x="0" y="50"/>
                      <a:pt x="1" y="50"/>
                      <a:pt x="4" y="51"/>
                    </a:cubicBezTo>
                    <a:cubicBezTo>
                      <a:pt x="7" y="51"/>
                      <a:pt x="10" y="51"/>
                      <a:pt x="14" y="51"/>
                    </a:cubicBezTo>
                    <a:cubicBezTo>
                      <a:pt x="24" y="51"/>
                      <a:pt x="39" y="49"/>
                      <a:pt x="56" y="43"/>
                    </a:cubicBezTo>
                    <a:cubicBezTo>
                      <a:pt x="80" y="33"/>
                      <a:pt x="91" y="2"/>
                      <a:pt x="91" y="2"/>
                    </a:cubicBezTo>
                    <a:cubicBezTo>
                      <a:pt x="91" y="2"/>
                      <a:pt x="82" y="0"/>
                      <a:pt x="7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95">
                <a:extLst>
                  <a:ext uri="{FF2B5EF4-FFF2-40B4-BE49-F238E27FC236}">
                    <a16:creationId xmlns:a16="http://schemas.microsoft.com/office/drawing/2014/main" id="{870FADD2-69B5-400F-8D82-7A996930FD3C}"/>
                  </a:ext>
                </a:extLst>
              </p:cNvPr>
              <p:cNvSpPr>
                <a:spLocks/>
              </p:cNvSpPr>
              <p:nvPr/>
            </p:nvSpPr>
            <p:spPr bwMode="auto">
              <a:xfrm>
                <a:off x="4676775" y="2139950"/>
                <a:ext cx="180975" cy="293687"/>
              </a:xfrm>
              <a:custGeom>
                <a:avLst/>
                <a:gdLst/>
                <a:ahLst/>
                <a:cxnLst>
                  <a:cxn ang="0">
                    <a:pos x="10" y="0"/>
                  </a:cxn>
                  <a:cxn ang="0">
                    <a:pos x="14" y="54"/>
                  </a:cxn>
                  <a:cxn ang="0">
                    <a:pos x="52" y="91"/>
                  </a:cxn>
                  <a:cxn ang="0">
                    <a:pos x="55" y="93"/>
                  </a:cxn>
                  <a:cxn ang="0">
                    <a:pos x="57" y="74"/>
                  </a:cxn>
                  <a:cxn ang="0">
                    <a:pos x="53" y="40"/>
                  </a:cxn>
                  <a:cxn ang="0">
                    <a:pos x="10" y="0"/>
                  </a:cxn>
                </a:cxnLst>
                <a:rect l="0" t="0" r="r" b="b"/>
                <a:pathLst>
                  <a:path w="57" h="93">
                    <a:moveTo>
                      <a:pt x="10" y="0"/>
                    </a:moveTo>
                    <a:cubicBezTo>
                      <a:pt x="10" y="0"/>
                      <a:pt x="0" y="31"/>
                      <a:pt x="14" y="54"/>
                    </a:cubicBezTo>
                    <a:cubicBezTo>
                      <a:pt x="27" y="75"/>
                      <a:pt x="44" y="87"/>
                      <a:pt x="52" y="91"/>
                    </a:cubicBezTo>
                    <a:cubicBezTo>
                      <a:pt x="54" y="92"/>
                      <a:pt x="55" y="93"/>
                      <a:pt x="55" y="93"/>
                    </a:cubicBezTo>
                    <a:cubicBezTo>
                      <a:pt x="55" y="93"/>
                      <a:pt x="56" y="84"/>
                      <a:pt x="57" y="74"/>
                    </a:cubicBezTo>
                    <a:cubicBezTo>
                      <a:pt x="57" y="63"/>
                      <a:pt x="57" y="50"/>
                      <a:pt x="53" y="40"/>
                    </a:cubicBezTo>
                    <a:cubicBezTo>
                      <a:pt x="43" y="15"/>
                      <a:pt x="10" y="0"/>
                      <a:pt x="1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96">
                <a:extLst>
                  <a:ext uri="{FF2B5EF4-FFF2-40B4-BE49-F238E27FC236}">
                    <a16:creationId xmlns:a16="http://schemas.microsoft.com/office/drawing/2014/main" id="{3D854F0F-F3ED-432A-9B80-DD8C265544FC}"/>
                  </a:ext>
                </a:extLst>
              </p:cNvPr>
              <p:cNvSpPr>
                <a:spLocks/>
              </p:cNvSpPr>
              <p:nvPr/>
            </p:nvSpPr>
            <p:spPr bwMode="auto">
              <a:xfrm>
                <a:off x="4929188" y="2095500"/>
                <a:ext cx="304800" cy="134937"/>
              </a:xfrm>
              <a:custGeom>
                <a:avLst/>
                <a:gdLst/>
                <a:ahLst/>
                <a:cxnLst>
                  <a:cxn ang="0">
                    <a:pos x="60" y="0"/>
                  </a:cxn>
                  <a:cxn ang="0">
                    <a:pos x="38" y="4"/>
                  </a:cxn>
                  <a:cxn ang="0">
                    <a:pos x="9" y="28"/>
                  </a:cxn>
                  <a:cxn ang="0">
                    <a:pos x="0" y="38"/>
                  </a:cxn>
                  <a:cxn ang="0">
                    <a:pos x="4" y="39"/>
                  </a:cxn>
                  <a:cxn ang="0">
                    <a:pos x="32" y="43"/>
                  </a:cxn>
                  <a:cxn ang="0">
                    <a:pos x="55" y="41"/>
                  </a:cxn>
                  <a:cxn ang="0">
                    <a:pos x="96" y="7"/>
                  </a:cxn>
                  <a:cxn ang="0">
                    <a:pos x="60" y="0"/>
                  </a:cxn>
                </a:cxnLst>
                <a:rect l="0" t="0" r="r" b="b"/>
                <a:pathLst>
                  <a:path w="96" h="43">
                    <a:moveTo>
                      <a:pt x="60" y="0"/>
                    </a:moveTo>
                    <a:cubicBezTo>
                      <a:pt x="53" y="0"/>
                      <a:pt x="45" y="1"/>
                      <a:pt x="38" y="4"/>
                    </a:cubicBezTo>
                    <a:cubicBezTo>
                      <a:pt x="28" y="8"/>
                      <a:pt x="17" y="19"/>
                      <a:pt x="9" y="28"/>
                    </a:cubicBezTo>
                    <a:cubicBezTo>
                      <a:pt x="4" y="33"/>
                      <a:pt x="0" y="38"/>
                      <a:pt x="0" y="38"/>
                    </a:cubicBezTo>
                    <a:cubicBezTo>
                      <a:pt x="0" y="38"/>
                      <a:pt x="2" y="39"/>
                      <a:pt x="4" y="39"/>
                    </a:cubicBezTo>
                    <a:cubicBezTo>
                      <a:pt x="9" y="41"/>
                      <a:pt x="19" y="43"/>
                      <a:pt x="32" y="43"/>
                    </a:cubicBezTo>
                    <a:cubicBezTo>
                      <a:pt x="39" y="43"/>
                      <a:pt x="47" y="43"/>
                      <a:pt x="55" y="41"/>
                    </a:cubicBezTo>
                    <a:cubicBezTo>
                      <a:pt x="81" y="35"/>
                      <a:pt x="96" y="7"/>
                      <a:pt x="96" y="7"/>
                    </a:cubicBezTo>
                    <a:cubicBezTo>
                      <a:pt x="96" y="7"/>
                      <a:pt x="79" y="0"/>
                      <a:pt x="6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97">
                <a:extLst>
                  <a:ext uri="{FF2B5EF4-FFF2-40B4-BE49-F238E27FC236}">
                    <a16:creationId xmlns:a16="http://schemas.microsoft.com/office/drawing/2014/main" id="{3F0A278A-B088-4E59-96E2-51D3752BFD36}"/>
                  </a:ext>
                </a:extLst>
              </p:cNvPr>
              <p:cNvSpPr>
                <a:spLocks/>
              </p:cNvSpPr>
              <p:nvPr/>
            </p:nvSpPr>
            <p:spPr bwMode="auto">
              <a:xfrm>
                <a:off x="4810125" y="1882775"/>
                <a:ext cx="160338" cy="303212"/>
              </a:xfrm>
              <a:custGeom>
                <a:avLst/>
                <a:gdLst/>
                <a:ahLst/>
                <a:cxnLst>
                  <a:cxn ang="0">
                    <a:pos x="14" y="0"/>
                  </a:cxn>
                  <a:cxn ang="0">
                    <a:pos x="9" y="52"/>
                  </a:cxn>
                  <a:cxn ang="0">
                    <a:pos x="39" y="94"/>
                  </a:cxn>
                  <a:cxn ang="0">
                    <a:pos x="42" y="96"/>
                  </a:cxn>
                  <a:cxn ang="0">
                    <a:pos x="47" y="78"/>
                  </a:cxn>
                  <a:cxn ang="0">
                    <a:pos x="49" y="46"/>
                  </a:cxn>
                  <a:cxn ang="0">
                    <a:pos x="14" y="0"/>
                  </a:cxn>
                </a:cxnLst>
                <a:rect l="0" t="0" r="r" b="b"/>
                <a:pathLst>
                  <a:path w="51" h="96">
                    <a:moveTo>
                      <a:pt x="14" y="0"/>
                    </a:moveTo>
                    <a:cubicBezTo>
                      <a:pt x="14" y="0"/>
                      <a:pt x="0" y="28"/>
                      <a:pt x="9" y="52"/>
                    </a:cubicBezTo>
                    <a:cubicBezTo>
                      <a:pt x="18" y="75"/>
                      <a:pt x="33" y="89"/>
                      <a:pt x="39" y="94"/>
                    </a:cubicBezTo>
                    <a:cubicBezTo>
                      <a:pt x="41" y="96"/>
                      <a:pt x="42" y="96"/>
                      <a:pt x="42" y="96"/>
                    </a:cubicBezTo>
                    <a:cubicBezTo>
                      <a:pt x="42" y="96"/>
                      <a:pt x="45" y="89"/>
                      <a:pt x="47" y="78"/>
                    </a:cubicBezTo>
                    <a:cubicBezTo>
                      <a:pt x="49" y="68"/>
                      <a:pt x="51" y="55"/>
                      <a:pt x="49" y="46"/>
                    </a:cubicBezTo>
                    <a:cubicBezTo>
                      <a:pt x="43" y="20"/>
                      <a:pt x="14" y="0"/>
                      <a:pt x="1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98">
                <a:extLst>
                  <a:ext uri="{FF2B5EF4-FFF2-40B4-BE49-F238E27FC236}">
                    <a16:creationId xmlns:a16="http://schemas.microsoft.com/office/drawing/2014/main" id="{FD9D928E-C786-4CBD-914B-B4BB32CD8293}"/>
                  </a:ext>
                </a:extLst>
              </p:cNvPr>
              <p:cNvSpPr>
                <a:spLocks/>
              </p:cNvSpPr>
              <p:nvPr/>
            </p:nvSpPr>
            <p:spPr bwMode="auto">
              <a:xfrm>
                <a:off x="5059363" y="1901825"/>
                <a:ext cx="309563" cy="127000"/>
              </a:xfrm>
              <a:custGeom>
                <a:avLst/>
                <a:gdLst/>
                <a:ahLst/>
                <a:cxnLst>
                  <a:cxn ang="0">
                    <a:pos x="53" y="0"/>
                  </a:cxn>
                  <a:cxn ang="0">
                    <a:pos x="43" y="1"/>
                  </a:cxn>
                  <a:cxn ang="0">
                    <a:pos x="6" y="22"/>
                  </a:cxn>
                  <a:cxn ang="0">
                    <a:pos x="0" y="28"/>
                  </a:cxn>
                  <a:cxn ang="0">
                    <a:pos x="2" y="29"/>
                  </a:cxn>
                  <a:cxn ang="0">
                    <a:pos x="48" y="40"/>
                  </a:cxn>
                  <a:cxn ang="0">
                    <a:pos x="53" y="40"/>
                  </a:cxn>
                  <a:cxn ang="0">
                    <a:pos x="98" y="14"/>
                  </a:cxn>
                  <a:cxn ang="0">
                    <a:pos x="53" y="0"/>
                  </a:cxn>
                </a:cxnLst>
                <a:rect l="0" t="0" r="r" b="b"/>
                <a:pathLst>
                  <a:path w="98" h="40">
                    <a:moveTo>
                      <a:pt x="53" y="0"/>
                    </a:moveTo>
                    <a:cubicBezTo>
                      <a:pt x="50" y="0"/>
                      <a:pt x="46" y="1"/>
                      <a:pt x="43" y="1"/>
                    </a:cubicBezTo>
                    <a:cubicBezTo>
                      <a:pt x="30" y="4"/>
                      <a:pt x="15" y="16"/>
                      <a:pt x="6" y="22"/>
                    </a:cubicBezTo>
                    <a:cubicBezTo>
                      <a:pt x="3" y="26"/>
                      <a:pt x="0" y="28"/>
                      <a:pt x="0" y="28"/>
                    </a:cubicBezTo>
                    <a:cubicBezTo>
                      <a:pt x="0" y="28"/>
                      <a:pt x="1" y="28"/>
                      <a:pt x="2" y="29"/>
                    </a:cubicBezTo>
                    <a:cubicBezTo>
                      <a:pt x="7" y="32"/>
                      <a:pt x="25" y="40"/>
                      <a:pt x="48" y="40"/>
                    </a:cubicBezTo>
                    <a:cubicBezTo>
                      <a:pt x="50" y="40"/>
                      <a:pt x="51" y="40"/>
                      <a:pt x="53" y="40"/>
                    </a:cubicBezTo>
                    <a:cubicBezTo>
                      <a:pt x="78" y="38"/>
                      <a:pt x="98" y="14"/>
                      <a:pt x="98" y="14"/>
                    </a:cubicBezTo>
                    <a:cubicBezTo>
                      <a:pt x="98" y="14"/>
                      <a:pt x="76" y="0"/>
                      <a:pt x="5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99">
                <a:extLst>
                  <a:ext uri="{FF2B5EF4-FFF2-40B4-BE49-F238E27FC236}">
                    <a16:creationId xmlns:a16="http://schemas.microsoft.com/office/drawing/2014/main" id="{A0734F34-8687-4857-9E02-37568B2A668A}"/>
                  </a:ext>
                </a:extLst>
              </p:cNvPr>
              <p:cNvSpPr>
                <a:spLocks/>
              </p:cNvSpPr>
              <p:nvPr/>
            </p:nvSpPr>
            <p:spPr bwMode="auto">
              <a:xfrm>
                <a:off x="4983163" y="1654175"/>
                <a:ext cx="142875" cy="311150"/>
              </a:xfrm>
              <a:custGeom>
                <a:avLst/>
                <a:gdLst/>
                <a:ahLst/>
                <a:cxnLst>
                  <a:cxn ang="0">
                    <a:pos x="19" y="0"/>
                  </a:cxn>
                  <a:cxn ang="0">
                    <a:pos x="5" y="50"/>
                  </a:cxn>
                  <a:cxn ang="0">
                    <a:pos x="26" y="95"/>
                  </a:cxn>
                  <a:cxn ang="0">
                    <a:pos x="29" y="98"/>
                  </a:cxn>
                  <a:cxn ang="0">
                    <a:pos x="38" y="79"/>
                  </a:cxn>
                  <a:cxn ang="0">
                    <a:pos x="45" y="50"/>
                  </a:cxn>
                  <a:cxn ang="0">
                    <a:pos x="19" y="0"/>
                  </a:cxn>
                </a:cxnLst>
                <a:rect l="0" t="0" r="r" b="b"/>
                <a:pathLst>
                  <a:path w="45" h="98">
                    <a:moveTo>
                      <a:pt x="19" y="0"/>
                    </a:moveTo>
                    <a:cubicBezTo>
                      <a:pt x="19" y="0"/>
                      <a:pt x="0" y="25"/>
                      <a:pt x="5" y="50"/>
                    </a:cubicBezTo>
                    <a:cubicBezTo>
                      <a:pt x="10" y="73"/>
                      <a:pt x="21" y="88"/>
                      <a:pt x="26" y="95"/>
                    </a:cubicBezTo>
                    <a:cubicBezTo>
                      <a:pt x="28" y="97"/>
                      <a:pt x="29" y="98"/>
                      <a:pt x="29" y="98"/>
                    </a:cubicBezTo>
                    <a:cubicBezTo>
                      <a:pt x="29" y="98"/>
                      <a:pt x="34" y="90"/>
                      <a:pt x="38" y="79"/>
                    </a:cubicBezTo>
                    <a:cubicBezTo>
                      <a:pt x="42" y="70"/>
                      <a:pt x="45" y="59"/>
                      <a:pt x="45" y="50"/>
                    </a:cubicBezTo>
                    <a:cubicBezTo>
                      <a:pt x="44" y="24"/>
                      <a:pt x="19" y="0"/>
                      <a:pt x="1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00">
                <a:extLst>
                  <a:ext uri="{FF2B5EF4-FFF2-40B4-BE49-F238E27FC236}">
                    <a16:creationId xmlns:a16="http://schemas.microsoft.com/office/drawing/2014/main" id="{582EAFCD-3603-4691-B899-ED1893172DD4}"/>
                  </a:ext>
                </a:extLst>
              </p:cNvPr>
              <p:cNvSpPr>
                <a:spLocks/>
              </p:cNvSpPr>
              <p:nvPr/>
            </p:nvSpPr>
            <p:spPr bwMode="auto">
              <a:xfrm>
                <a:off x="5224463" y="1733550"/>
                <a:ext cx="306388" cy="123825"/>
              </a:xfrm>
              <a:custGeom>
                <a:avLst/>
                <a:gdLst/>
                <a:ahLst/>
                <a:cxnLst>
                  <a:cxn ang="0">
                    <a:pos x="48" y="0"/>
                  </a:cxn>
                  <a:cxn ang="0">
                    <a:pos x="46" y="0"/>
                  </a:cxn>
                  <a:cxn ang="0">
                    <a:pos x="7" y="14"/>
                  </a:cxn>
                  <a:cxn ang="0">
                    <a:pos x="0" y="18"/>
                  </a:cxn>
                  <a:cxn ang="0">
                    <a:pos x="2" y="19"/>
                  </a:cxn>
                  <a:cxn ang="0">
                    <a:pos x="49" y="39"/>
                  </a:cxn>
                  <a:cxn ang="0">
                    <a:pos x="55" y="39"/>
                  </a:cxn>
                  <a:cxn ang="0">
                    <a:pos x="97" y="22"/>
                  </a:cxn>
                  <a:cxn ang="0">
                    <a:pos x="48" y="0"/>
                  </a:cxn>
                </a:cxnLst>
                <a:rect l="0" t="0" r="r" b="b"/>
                <a:pathLst>
                  <a:path w="97" h="39">
                    <a:moveTo>
                      <a:pt x="48" y="0"/>
                    </a:moveTo>
                    <a:cubicBezTo>
                      <a:pt x="47" y="0"/>
                      <a:pt x="47" y="0"/>
                      <a:pt x="46" y="0"/>
                    </a:cubicBezTo>
                    <a:cubicBezTo>
                      <a:pt x="33" y="1"/>
                      <a:pt x="16" y="9"/>
                      <a:pt x="7" y="14"/>
                    </a:cubicBezTo>
                    <a:cubicBezTo>
                      <a:pt x="3" y="17"/>
                      <a:pt x="0" y="18"/>
                      <a:pt x="0" y="18"/>
                    </a:cubicBezTo>
                    <a:cubicBezTo>
                      <a:pt x="0" y="18"/>
                      <a:pt x="1" y="19"/>
                      <a:pt x="2" y="19"/>
                    </a:cubicBezTo>
                    <a:cubicBezTo>
                      <a:pt x="6" y="23"/>
                      <a:pt x="23" y="35"/>
                      <a:pt x="49" y="39"/>
                    </a:cubicBezTo>
                    <a:cubicBezTo>
                      <a:pt x="51" y="39"/>
                      <a:pt x="53" y="39"/>
                      <a:pt x="55" y="39"/>
                    </a:cubicBezTo>
                    <a:cubicBezTo>
                      <a:pt x="77" y="39"/>
                      <a:pt x="97" y="22"/>
                      <a:pt x="97" y="22"/>
                    </a:cubicBezTo>
                    <a:cubicBezTo>
                      <a:pt x="97" y="22"/>
                      <a:pt x="73" y="0"/>
                      <a:pt x="48"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01">
                <a:extLst>
                  <a:ext uri="{FF2B5EF4-FFF2-40B4-BE49-F238E27FC236}">
                    <a16:creationId xmlns:a16="http://schemas.microsoft.com/office/drawing/2014/main" id="{64EF7AB2-A737-44BA-97F9-570516975105}"/>
                  </a:ext>
                </a:extLst>
              </p:cNvPr>
              <p:cNvSpPr>
                <a:spLocks/>
              </p:cNvSpPr>
              <p:nvPr/>
            </p:nvSpPr>
            <p:spPr bwMode="auto">
              <a:xfrm>
                <a:off x="5195888" y="1465263"/>
                <a:ext cx="131763" cy="306387"/>
              </a:xfrm>
              <a:custGeom>
                <a:avLst/>
                <a:gdLst/>
                <a:ahLst/>
                <a:cxnLst>
                  <a:cxn ang="0">
                    <a:pos x="22" y="0"/>
                  </a:cxn>
                  <a:cxn ang="0">
                    <a:pos x="1" y="46"/>
                  </a:cxn>
                  <a:cxn ang="0">
                    <a:pos x="14" y="94"/>
                  </a:cxn>
                  <a:cxn ang="0">
                    <a:pos x="16" y="97"/>
                  </a:cxn>
                  <a:cxn ang="0">
                    <a:pos x="24" y="85"/>
                  </a:cxn>
                  <a:cxn ang="0">
                    <a:pos x="39" y="53"/>
                  </a:cxn>
                  <a:cxn ang="0">
                    <a:pos x="22" y="0"/>
                  </a:cxn>
                </a:cxnLst>
                <a:rect l="0" t="0" r="r" b="b"/>
                <a:pathLst>
                  <a:path w="42" h="97">
                    <a:moveTo>
                      <a:pt x="22" y="0"/>
                    </a:moveTo>
                    <a:cubicBezTo>
                      <a:pt x="22" y="0"/>
                      <a:pt x="0" y="21"/>
                      <a:pt x="1" y="46"/>
                    </a:cubicBezTo>
                    <a:cubicBezTo>
                      <a:pt x="1" y="70"/>
                      <a:pt x="10" y="87"/>
                      <a:pt x="14" y="94"/>
                    </a:cubicBezTo>
                    <a:cubicBezTo>
                      <a:pt x="15" y="96"/>
                      <a:pt x="16" y="97"/>
                      <a:pt x="16" y="97"/>
                    </a:cubicBezTo>
                    <a:cubicBezTo>
                      <a:pt x="16" y="97"/>
                      <a:pt x="20" y="92"/>
                      <a:pt x="24" y="85"/>
                    </a:cubicBezTo>
                    <a:cubicBezTo>
                      <a:pt x="30" y="76"/>
                      <a:pt x="37" y="63"/>
                      <a:pt x="39" y="53"/>
                    </a:cubicBezTo>
                    <a:cubicBezTo>
                      <a:pt x="42" y="28"/>
                      <a:pt x="22" y="0"/>
                      <a:pt x="2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02">
                <a:extLst>
                  <a:ext uri="{FF2B5EF4-FFF2-40B4-BE49-F238E27FC236}">
                    <a16:creationId xmlns:a16="http://schemas.microsoft.com/office/drawing/2014/main" id="{EA808183-D517-4D78-AC3E-18D65AA1A5F3}"/>
                  </a:ext>
                </a:extLst>
              </p:cNvPr>
              <p:cNvSpPr>
                <a:spLocks/>
              </p:cNvSpPr>
              <p:nvPr/>
            </p:nvSpPr>
            <p:spPr bwMode="auto">
              <a:xfrm>
                <a:off x="5419725" y="1597025"/>
                <a:ext cx="293688" cy="127000"/>
              </a:xfrm>
              <a:custGeom>
                <a:avLst/>
                <a:gdLst/>
                <a:ahLst/>
                <a:cxnLst>
                  <a:cxn ang="0">
                    <a:pos x="42" y="0"/>
                  </a:cxn>
                  <a:cxn ang="0">
                    <a:pos x="7" y="7"/>
                  </a:cxn>
                  <a:cxn ang="0">
                    <a:pos x="0" y="10"/>
                  </a:cxn>
                  <a:cxn ang="0">
                    <a:pos x="2" y="11"/>
                  </a:cxn>
                  <a:cxn ang="0">
                    <a:pos x="44" y="38"/>
                  </a:cxn>
                  <a:cxn ang="0">
                    <a:pos x="58" y="40"/>
                  </a:cxn>
                  <a:cxn ang="0">
                    <a:pos x="93" y="30"/>
                  </a:cxn>
                  <a:cxn ang="0">
                    <a:pos x="48" y="0"/>
                  </a:cxn>
                  <a:cxn ang="0">
                    <a:pos x="42" y="0"/>
                  </a:cxn>
                </a:cxnLst>
                <a:rect l="0" t="0" r="r" b="b"/>
                <a:pathLst>
                  <a:path w="93" h="40">
                    <a:moveTo>
                      <a:pt x="42" y="0"/>
                    </a:moveTo>
                    <a:cubicBezTo>
                      <a:pt x="30" y="0"/>
                      <a:pt x="16" y="4"/>
                      <a:pt x="7" y="7"/>
                    </a:cubicBezTo>
                    <a:cubicBezTo>
                      <a:pt x="3" y="8"/>
                      <a:pt x="0" y="10"/>
                      <a:pt x="0" y="10"/>
                    </a:cubicBezTo>
                    <a:cubicBezTo>
                      <a:pt x="0" y="10"/>
                      <a:pt x="1" y="10"/>
                      <a:pt x="2" y="11"/>
                    </a:cubicBezTo>
                    <a:cubicBezTo>
                      <a:pt x="6" y="15"/>
                      <a:pt x="20" y="30"/>
                      <a:pt x="44" y="38"/>
                    </a:cubicBezTo>
                    <a:cubicBezTo>
                      <a:pt x="49" y="39"/>
                      <a:pt x="53" y="40"/>
                      <a:pt x="58" y="40"/>
                    </a:cubicBezTo>
                    <a:cubicBezTo>
                      <a:pt x="76" y="40"/>
                      <a:pt x="93" y="30"/>
                      <a:pt x="93" y="30"/>
                    </a:cubicBezTo>
                    <a:cubicBezTo>
                      <a:pt x="93" y="30"/>
                      <a:pt x="72" y="3"/>
                      <a:pt x="48" y="0"/>
                    </a:cubicBezTo>
                    <a:cubicBezTo>
                      <a:pt x="46" y="0"/>
                      <a:pt x="44" y="0"/>
                      <a:pt x="4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03">
                <a:extLst>
                  <a:ext uri="{FF2B5EF4-FFF2-40B4-BE49-F238E27FC236}">
                    <a16:creationId xmlns:a16="http://schemas.microsoft.com/office/drawing/2014/main" id="{697B28A6-5E67-479D-9C3C-2F8C6C10DCA3}"/>
                  </a:ext>
                </a:extLst>
              </p:cNvPr>
              <p:cNvSpPr>
                <a:spLocks/>
              </p:cNvSpPr>
              <p:nvPr/>
            </p:nvSpPr>
            <p:spPr bwMode="auto">
              <a:xfrm>
                <a:off x="5413375" y="1319213"/>
                <a:ext cx="149225" cy="290512"/>
              </a:xfrm>
              <a:custGeom>
                <a:avLst/>
                <a:gdLst/>
                <a:ahLst/>
                <a:cxnLst>
                  <a:cxn ang="0">
                    <a:pos x="32" y="0"/>
                  </a:cxn>
                  <a:cxn ang="0">
                    <a:pos x="4" y="41"/>
                  </a:cxn>
                  <a:cxn ang="0">
                    <a:pos x="9" y="90"/>
                  </a:cxn>
                  <a:cxn ang="0">
                    <a:pos x="10" y="92"/>
                  </a:cxn>
                  <a:cxn ang="0">
                    <a:pos x="18" y="84"/>
                  </a:cxn>
                  <a:cxn ang="0">
                    <a:pos x="39" y="54"/>
                  </a:cxn>
                  <a:cxn ang="0">
                    <a:pos x="32" y="0"/>
                  </a:cxn>
                </a:cxnLst>
                <a:rect l="0" t="0" r="r" b="b"/>
                <a:pathLst>
                  <a:path w="47" h="92">
                    <a:moveTo>
                      <a:pt x="32" y="0"/>
                    </a:moveTo>
                    <a:cubicBezTo>
                      <a:pt x="32" y="0"/>
                      <a:pt x="7" y="17"/>
                      <a:pt x="4" y="41"/>
                    </a:cubicBezTo>
                    <a:cubicBezTo>
                      <a:pt x="0" y="65"/>
                      <a:pt x="6" y="84"/>
                      <a:pt x="9" y="90"/>
                    </a:cubicBezTo>
                    <a:cubicBezTo>
                      <a:pt x="9" y="92"/>
                      <a:pt x="10" y="92"/>
                      <a:pt x="10" y="92"/>
                    </a:cubicBezTo>
                    <a:cubicBezTo>
                      <a:pt x="10" y="92"/>
                      <a:pt x="13" y="89"/>
                      <a:pt x="18" y="84"/>
                    </a:cubicBezTo>
                    <a:cubicBezTo>
                      <a:pt x="25" y="77"/>
                      <a:pt x="36" y="65"/>
                      <a:pt x="39" y="54"/>
                    </a:cubicBezTo>
                    <a:cubicBezTo>
                      <a:pt x="47" y="30"/>
                      <a:pt x="32" y="0"/>
                      <a:pt x="3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04">
                <a:extLst>
                  <a:ext uri="{FF2B5EF4-FFF2-40B4-BE49-F238E27FC236}">
                    <a16:creationId xmlns:a16="http://schemas.microsoft.com/office/drawing/2014/main" id="{F0034426-E100-4C5D-8DE1-0900C8600A19}"/>
                  </a:ext>
                </a:extLst>
              </p:cNvPr>
              <p:cNvSpPr>
                <a:spLocks/>
              </p:cNvSpPr>
              <p:nvPr/>
            </p:nvSpPr>
            <p:spPr bwMode="auto">
              <a:xfrm>
                <a:off x="5638800" y="1490663"/>
                <a:ext cx="271463" cy="134937"/>
              </a:xfrm>
              <a:custGeom>
                <a:avLst/>
                <a:gdLst/>
                <a:ahLst/>
                <a:cxnLst>
                  <a:cxn ang="0">
                    <a:pos x="31" y="0"/>
                  </a:cxn>
                  <a:cxn ang="0">
                    <a:pos x="3" y="3"/>
                  </a:cxn>
                  <a:cxn ang="0">
                    <a:pos x="0" y="4"/>
                  </a:cxn>
                  <a:cxn ang="0">
                    <a:pos x="1" y="5"/>
                  </a:cxn>
                  <a:cxn ang="0">
                    <a:pos x="38" y="38"/>
                  </a:cxn>
                  <a:cxn ang="0">
                    <a:pos x="60" y="43"/>
                  </a:cxn>
                  <a:cxn ang="0">
                    <a:pos x="86" y="39"/>
                  </a:cxn>
                  <a:cxn ang="0">
                    <a:pos x="47" y="3"/>
                  </a:cxn>
                  <a:cxn ang="0">
                    <a:pos x="31" y="0"/>
                  </a:cxn>
                </a:cxnLst>
                <a:rect l="0" t="0" r="r" b="b"/>
                <a:pathLst>
                  <a:path w="86" h="43">
                    <a:moveTo>
                      <a:pt x="31" y="0"/>
                    </a:moveTo>
                    <a:cubicBezTo>
                      <a:pt x="20" y="0"/>
                      <a:pt x="9" y="2"/>
                      <a:pt x="3" y="3"/>
                    </a:cubicBezTo>
                    <a:cubicBezTo>
                      <a:pt x="1" y="4"/>
                      <a:pt x="0" y="4"/>
                      <a:pt x="0" y="4"/>
                    </a:cubicBezTo>
                    <a:cubicBezTo>
                      <a:pt x="0" y="4"/>
                      <a:pt x="0" y="4"/>
                      <a:pt x="1" y="5"/>
                    </a:cubicBezTo>
                    <a:cubicBezTo>
                      <a:pt x="3" y="8"/>
                      <a:pt x="14" y="26"/>
                      <a:pt x="38" y="38"/>
                    </a:cubicBezTo>
                    <a:cubicBezTo>
                      <a:pt x="45" y="42"/>
                      <a:pt x="53" y="43"/>
                      <a:pt x="60" y="43"/>
                    </a:cubicBezTo>
                    <a:cubicBezTo>
                      <a:pt x="74" y="43"/>
                      <a:pt x="86" y="39"/>
                      <a:pt x="86" y="39"/>
                    </a:cubicBezTo>
                    <a:cubicBezTo>
                      <a:pt x="86" y="39"/>
                      <a:pt x="71" y="10"/>
                      <a:pt x="47" y="3"/>
                    </a:cubicBezTo>
                    <a:cubicBezTo>
                      <a:pt x="43" y="1"/>
                      <a:pt x="37" y="0"/>
                      <a:pt x="3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05">
                <a:extLst>
                  <a:ext uri="{FF2B5EF4-FFF2-40B4-BE49-F238E27FC236}">
                    <a16:creationId xmlns:a16="http://schemas.microsoft.com/office/drawing/2014/main" id="{7CFC86D8-F4E9-4219-9547-A60243D90B87}"/>
                  </a:ext>
                </a:extLst>
              </p:cNvPr>
              <p:cNvSpPr>
                <a:spLocks/>
              </p:cNvSpPr>
              <p:nvPr/>
            </p:nvSpPr>
            <p:spPr bwMode="auto">
              <a:xfrm>
                <a:off x="5648325" y="1220788"/>
                <a:ext cx="160338" cy="269875"/>
              </a:xfrm>
              <a:custGeom>
                <a:avLst/>
                <a:gdLst/>
                <a:ahLst/>
                <a:cxnLst>
                  <a:cxn ang="0">
                    <a:pos x="43" y="0"/>
                  </a:cxn>
                  <a:cxn ang="0">
                    <a:pos x="8" y="34"/>
                  </a:cxn>
                  <a:cxn ang="0">
                    <a:pos x="5" y="83"/>
                  </a:cxn>
                  <a:cxn ang="0">
                    <a:pos x="5" y="85"/>
                  </a:cxn>
                  <a:cxn ang="0">
                    <a:pos x="13" y="80"/>
                  </a:cxn>
                  <a:cxn ang="0">
                    <a:pos x="40" y="53"/>
                  </a:cxn>
                  <a:cxn ang="0">
                    <a:pos x="43" y="0"/>
                  </a:cxn>
                </a:cxnLst>
                <a:rect l="0" t="0" r="r" b="b"/>
                <a:pathLst>
                  <a:path w="51" h="85">
                    <a:moveTo>
                      <a:pt x="43" y="0"/>
                    </a:moveTo>
                    <a:cubicBezTo>
                      <a:pt x="43" y="0"/>
                      <a:pt x="16" y="12"/>
                      <a:pt x="8" y="34"/>
                    </a:cubicBezTo>
                    <a:cubicBezTo>
                      <a:pt x="0" y="58"/>
                      <a:pt x="3" y="78"/>
                      <a:pt x="5" y="83"/>
                    </a:cubicBezTo>
                    <a:cubicBezTo>
                      <a:pt x="5" y="84"/>
                      <a:pt x="5" y="85"/>
                      <a:pt x="5" y="85"/>
                    </a:cubicBezTo>
                    <a:cubicBezTo>
                      <a:pt x="5" y="85"/>
                      <a:pt x="8" y="83"/>
                      <a:pt x="13" y="80"/>
                    </a:cubicBezTo>
                    <a:cubicBezTo>
                      <a:pt x="21" y="74"/>
                      <a:pt x="34" y="63"/>
                      <a:pt x="40" y="53"/>
                    </a:cubicBezTo>
                    <a:cubicBezTo>
                      <a:pt x="51" y="32"/>
                      <a:pt x="43" y="0"/>
                      <a:pt x="4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06">
                <a:extLst>
                  <a:ext uri="{FF2B5EF4-FFF2-40B4-BE49-F238E27FC236}">
                    <a16:creationId xmlns:a16="http://schemas.microsoft.com/office/drawing/2014/main" id="{51C1A406-4C94-479D-828A-7CA3585D6846}"/>
                  </a:ext>
                </a:extLst>
              </p:cNvPr>
              <p:cNvSpPr>
                <a:spLocks/>
              </p:cNvSpPr>
              <p:nvPr/>
            </p:nvSpPr>
            <p:spPr bwMode="auto">
              <a:xfrm>
                <a:off x="5786438" y="1366838"/>
                <a:ext cx="225425" cy="98425"/>
              </a:xfrm>
              <a:custGeom>
                <a:avLst/>
                <a:gdLst/>
                <a:ahLst/>
                <a:cxnLst>
                  <a:cxn ang="0">
                    <a:pos x="39" y="0"/>
                  </a:cxn>
                  <a:cxn ang="0">
                    <a:pos x="34" y="0"/>
                  </a:cxn>
                  <a:cxn ang="0">
                    <a:pos x="1" y="22"/>
                  </a:cxn>
                  <a:cxn ang="0">
                    <a:pos x="0" y="24"/>
                  </a:cxn>
                  <a:cxn ang="0">
                    <a:pos x="0" y="24"/>
                  </a:cxn>
                  <a:cxn ang="0">
                    <a:pos x="26" y="31"/>
                  </a:cxn>
                  <a:cxn ang="0">
                    <a:pos x="38" y="29"/>
                  </a:cxn>
                  <a:cxn ang="0">
                    <a:pos x="71" y="6"/>
                  </a:cxn>
                  <a:cxn ang="0">
                    <a:pos x="39" y="0"/>
                  </a:cxn>
                </a:cxnLst>
                <a:rect l="0" t="0" r="r" b="b"/>
                <a:pathLst>
                  <a:path w="71" h="31">
                    <a:moveTo>
                      <a:pt x="39" y="0"/>
                    </a:moveTo>
                    <a:cubicBezTo>
                      <a:pt x="38" y="0"/>
                      <a:pt x="36" y="0"/>
                      <a:pt x="34" y="0"/>
                    </a:cubicBezTo>
                    <a:cubicBezTo>
                      <a:pt x="18" y="3"/>
                      <a:pt x="5" y="18"/>
                      <a:pt x="1" y="22"/>
                    </a:cubicBezTo>
                    <a:cubicBezTo>
                      <a:pt x="0" y="23"/>
                      <a:pt x="0" y="24"/>
                      <a:pt x="0" y="24"/>
                    </a:cubicBezTo>
                    <a:cubicBezTo>
                      <a:pt x="0" y="24"/>
                      <a:pt x="0" y="24"/>
                      <a:pt x="0" y="24"/>
                    </a:cubicBezTo>
                    <a:cubicBezTo>
                      <a:pt x="3" y="26"/>
                      <a:pt x="14" y="31"/>
                      <a:pt x="26" y="31"/>
                    </a:cubicBezTo>
                    <a:cubicBezTo>
                      <a:pt x="30" y="31"/>
                      <a:pt x="34" y="30"/>
                      <a:pt x="38" y="29"/>
                    </a:cubicBezTo>
                    <a:cubicBezTo>
                      <a:pt x="60" y="21"/>
                      <a:pt x="71" y="6"/>
                      <a:pt x="71" y="6"/>
                    </a:cubicBezTo>
                    <a:cubicBezTo>
                      <a:pt x="71" y="6"/>
                      <a:pt x="53" y="0"/>
                      <a:pt x="3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07">
                <a:extLst>
                  <a:ext uri="{FF2B5EF4-FFF2-40B4-BE49-F238E27FC236}">
                    <a16:creationId xmlns:a16="http://schemas.microsoft.com/office/drawing/2014/main" id="{64BE573D-1ACB-4B8A-B48F-BA9899E26788}"/>
                  </a:ext>
                </a:extLst>
              </p:cNvPr>
              <p:cNvSpPr>
                <a:spLocks/>
              </p:cNvSpPr>
              <p:nvPr/>
            </p:nvSpPr>
            <p:spPr bwMode="auto">
              <a:xfrm>
                <a:off x="6570663" y="3897313"/>
                <a:ext cx="215900" cy="344487"/>
              </a:xfrm>
              <a:custGeom>
                <a:avLst/>
                <a:gdLst/>
                <a:ahLst/>
                <a:cxnLst>
                  <a:cxn ang="0">
                    <a:pos x="60" y="0"/>
                  </a:cxn>
                  <a:cxn ang="0">
                    <a:pos x="11" y="42"/>
                  </a:cxn>
                  <a:cxn ang="0">
                    <a:pos x="1" y="99"/>
                  </a:cxn>
                  <a:cxn ang="0">
                    <a:pos x="2" y="109"/>
                  </a:cxn>
                  <a:cxn ang="0">
                    <a:pos x="27" y="94"/>
                  </a:cxn>
                  <a:cxn ang="0">
                    <a:pos x="51" y="70"/>
                  </a:cxn>
                  <a:cxn ang="0">
                    <a:pos x="60" y="0"/>
                  </a:cxn>
                </a:cxnLst>
                <a:rect l="0" t="0" r="r" b="b"/>
                <a:pathLst>
                  <a:path w="68" h="109">
                    <a:moveTo>
                      <a:pt x="60" y="0"/>
                    </a:moveTo>
                    <a:cubicBezTo>
                      <a:pt x="60" y="0"/>
                      <a:pt x="23" y="13"/>
                      <a:pt x="11" y="42"/>
                    </a:cubicBezTo>
                    <a:cubicBezTo>
                      <a:pt x="1" y="66"/>
                      <a:pt x="0" y="87"/>
                      <a:pt x="1" y="99"/>
                    </a:cubicBezTo>
                    <a:cubicBezTo>
                      <a:pt x="1" y="105"/>
                      <a:pt x="2" y="109"/>
                      <a:pt x="2" y="109"/>
                    </a:cubicBezTo>
                    <a:cubicBezTo>
                      <a:pt x="2" y="109"/>
                      <a:pt x="14" y="103"/>
                      <a:pt x="27" y="94"/>
                    </a:cubicBezTo>
                    <a:cubicBezTo>
                      <a:pt x="36" y="87"/>
                      <a:pt x="46" y="79"/>
                      <a:pt x="51" y="70"/>
                    </a:cubicBezTo>
                    <a:cubicBezTo>
                      <a:pt x="68" y="42"/>
                      <a:pt x="60" y="0"/>
                      <a:pt x="6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08">
                <a:extLst>
                  <a:ext uri="{FF2B5EF4-FFF2-40B4-BE49-F238E27FC236}">
                    <a16:creationId xmlns:a16="http://schemas.microsoft.com/office/drawing/2014/main" id="{9582305F-2925-47CA-ACED-D7ADEB1FFB39}"/>
                  </a:ext>
                </a:extLst>
              </p:cNvPr>
              <p:cNvSpPr>
                <a:spLocks/>
              </p:cNvSpPr>
              <p:nvPr/>
            </p:nvSpPr>
            <p:spPr bwMode="auto">
              <a:xfrm>
                <a:off x="6611938" y="4225925"/>
                <a:ext cx="350838" cy="190500"/>
              </a:xfrm>
              <a:custGeom>
                <a:avLst/>
                <a:gdLst/>
                <a:ahLst/>
                <a:cxnLst>
                  <a:cxn ang="0">
                    <a:pos x="30" y="0"/>
                  </a:cxn>
                  <a:cxn ang="0">
                    <a:pos x="0" y="2"/>
                  </a:cxn>
                  <a:cxn ang="0">
                    <a:pos x="3" y="8"/>
                  </a:cxn>
                  <a:cxn ang="0">
                    <a:pos x="47" y="52"/>
                  </a:cxn>
                  <a:cxn ang="0">
                    <a:pos x="83" y="60"/>
                  </a:cxn>
                  <a:cxn ang="0">
                    <a:pos x="111" y="57"/>
                  </a:cxn>
                  <a:cxn ang="0">
                    <a:pos x="63" y="5"/>
                  </a:cxn>
                  <a:cxn ang="0">
                    <a:pos x="33" y="0"/>
                  </a:cxn>
                  <a:cxn ang="0">
                    <a:pos x="30" y="0"/>
                  </a:cxn>
                </a:cxnLst>
                <a:rect l="0" t="0" r="r" b="b"/>
                <a:pathLst>
                  <a:path w="111" h="60">
                    <a:moveTo>
                      <a:pt x="30" y="0"/>
                    </a:moveTo>
                    <a:cubicBezTo>
                      <a:pt x="14" y="0"/>
                      <a:pt x="0" y="2"/>
                      <a:pt x="0" y="2"/>
                    </a:cubicBezTo>
                    <a:cubicBezTo>
                      <a:pt x="0" y="2"/>
                      <a:pt x="1" y="4"/>
                      <a:pt x="3" y="8"/>
                    </a:cubicBezTo>
                    <a:cubicBezTo>
                      <a:pt x="9" y="17"/>
                      <a:pt x="22" y="37"/>
                      <a:pt x="47" y="52"/>
                    </a:cubicBezTo>
                    <a:cubicBezTo>
                      <a:pt x="58" y="58"/>
                      <a:pt x="71" y="60"/>
                      <a:pt x="83" y="60"/>
                    </a:cubicBezTo>
                    <a:cubicBezTo>
                      <a:pt x="98" y="60"/>
                      <a:pt x="111" y="57"/>
                      <a:pt x="111" y="57"/>
                    </a:cubicBezTo>
                    <a:cubicBezTo>
                      <a:pt x="111" y="57"/>
                      <a:pt x="93" y="17"/>
                      <a:pt x="63" y="5"/>
                    </a:cubicBezTo>
                    <a:cubicBezTo>
                      <a:pt x="55" y="2"/>
                      <a:pt x="43" y="0"/>
                      <a:pt x="33" y="0"/>
                    </a:cubicBezTo>
                    <a:cubicBezTo>
                      <a:pt x="32" y="0"/>
                      <a:pt x="31" y="0"/>
                      <a:pt x="3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09">
                <a:extLst>
                  <a:ext uri="{FF2B5EF4-FFF2-40B4-BE49-F238E27FC236}">
                    <a16:creationId xmlns:a16="http://schemas.microsoft.com/office/drawing/2014/main" id="{7D4E8BC9-F028-44B9-8364-E99CCC8B9045}"/>
                  </a:ext>
                </a:extLst>
              </p:cNvPr>
              <p:cNvSpPr>
                <a:spLocks/>
              </p:cNvSpPr>
              <p:nvPr/>
            </p:nvSpPr>
            <p:spPr bwMode="auto">
              <a:xfrm>
                <a:off x="6796088" y="3798888"/>
                <a:ext cx="192088" cy="365125"/>
              </a:xfrm>
              <a:custGeom>
                <a:avLst/>
                <a:gdLst/>
                <a:ahLst/>
                <a:cxnLst>
                  <a:cxn ang="0">
                    <a:pos x="46" y="0"/>
                  </a:cxn>
                  <a:cxn ang="0">
                    <a:pos x="6" y="48"/>
                  </a:cxn>
                  <a:cxn ang="0">
                    <a:pos x="6" y="107"/>
                  </a:cxn>
                  <a:cxn ang="0">
                    <a:pos x="9" y="115"/>
                  </a:cxn>
                  <a:cxn ang="0">
                    <a:pos x="29" y="97"/>
                  </a:cxn>
                  <a:cxn ang="0">
                    <a:pos x="49" y="69"/>
                  </a:cxn>
                  <a:cxn ang="0">
                    <a:pos x="46" y="0"/>
                  </a:cxn>
                </a:cxnLst>
                <a:rect l="0" t="0" r="r" b="b"/>
                <a:pathLst>
                  <a:path w="61" h="115">
                    <a:moveTo>
                      <a:pt x="46" y="0"/>
                    </a:moveTo>
                    <a:cubicBezTo>
                      <a:pt x="46" y="0"/>
                      <a:pt x="12" y="18"/>
                      <a:pt x="6" y="48"/>
                    </a:cubicBezTo>
                    <a:cubicBezTo>
                      <a:pt x="0" y="75"/>
                      <a:pt x="4" y="96"/>
                      <a:pt x="6" y="107"/>
                    </a:cubicBezTo>
                    <a:cubicBezTo>
                      <a:pt x="8" y="112"/>
                      <a:pt x="9" y="115"/>
                      <a:pt x="9" y="115"/>
                    </a:cubicBezTo>
                    <a:cubicBezTo>
                      <a:pt x="9" y="115"/>
                      <a:pt x="18" y="107"/>
                      <a:pt x="29" y="97"/>
                    </a:cubicBezTo>
                    <a:cubicBezTo>
                      <a:pt x="37" y="89"/>
                      <a:pt x="46" y="78"/>
                      <a:pt x="49" y="69"/>
                    </a:cubicBezTo>
                    <a:cubicBezTo>
                      <a:pt x="61" y="39"/>
                      <a:pt x="46" y="0"/>
                      <a:pt x="4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10">
                <a:extLst>
                  <a:ext uri="{FF2B5EF4-FFF2-40B4-BE49-F238E27FC236}">
                    <a16:creationId xmlns:a16="http://schemas.microsoft.com/office/drawing/2014/main" id="{B4B99B51-7850-4871-AF7C-C2482E347215}"/>
                  </a:ext>
                </a:extLst>
              </p:cNvPr>
              <p:cNvSpPr>
                <a:spLocks/>
              </p:cNvSpPr>
              <p:nvPr/>
            </p:nvSpPr>
            <p:spPr bwMode="auto">
              <a:xfrm>
                <a:off x="6856413" y="4119563"/>
                <a:ext cx="366713" cy="163512"/>
              </a:xfrm>
              <a:custGeom>
                <a:avLst/>
                <a:gdLst/>
                <a:ahLst/>
                <a:cxnLst>
                  <a:cxn ang="0">
                    <a:pos x="49" y="0"/>
                  </a:cxn>
                  <a:cxn ang="0">
                    <a:pos x="30" y="2"/>
                  </a:cxn>
                  <a:cxn ang="0">
                    <a:pos x="0" y="9"/>
                  </a:cxn>
                  <a:cxn ang="0">
                    <a:pos x="5" y="15"/>
                  </a:cxn>
                  <a:cxn ang="0">
                    <a:pos x="53" y="49"/>
                  </a:cxn>
                  <a:cxn ang="0">
                    <a:pos x="75" y="52"/>
                  </a:cxn>
                  <a:cxn ang="0">
                    <a:pos x="116" y="43"/>
                  </a:cxn>
                  <a:cxn ang="0">
                    <a:pos x="61" y="1"/>
                  </a:cxn>
                  <a:cxn ang="0">
                    <a:pos x="49" y="0"/>
                  </a:cxn>
                </a:cxnLst>
                <a:rect l="0" t="0" r="r" b="b"/>
                <a:pathLst>
                  <a:path w="116" h="52">
                    <a:moveTo>
                      <a:pt x="49" y="0"/>
                    </a:moveTo>
                    <a:cubicBezTo>
                      <a:pt x="43" y="0"/>
                      <a:pt x="37" y="1"/>
                      <a:pt x="30" y="2"/>
                    </a:cubicBezTo>
                    <a:cubicBezTo>
                      <a:pt x="14" y="4"/>
                      <a:pt x="0" y="9"/>
                      <a:pt x="0" y="9"/>
                    </a:cubicBezTo>
                    <a:cubicBezTo>
                      <a:pt x="0" y="9"/>
                      <a:pt x="2" y="11"/>
                      <a:pt x="5" y="15"/>
                    </a:cubicBezTo>
                    <a:cubicBezTo>
                      <a:pt x="12" y="23"/>
                      <a:pt x="28" y="39"/>
                      <a:pt x="53" y="49"/>
                    </a:cubicBezTo>
                    <a:cubicBezTo>
                      <a:pt x="60" y="51"/>
                      <a:pt x="68" y="52"/>
                      <a:pt x="75" y="52"/>
                    </a:cubicBezTo>
                    <a:cubicBezTo>
                      <a:pt x="97" y="52"/>
                      <a:pt x="116" y="43"/>
                      <a:pt x="116" y="43"/>
                    </a:cubicBezTo>
                    <a:cubicBezTo>
                      <a:pt x="116" y="43"/>
                      <a:pt x="92" y="8"/>
                      <a:pt x="61" y="1"/>
                    </a:cubicBezTo>
                    <a:cubicBezTo>
                      <a:pt x="57" y="0"/>
                      <a:pt x="53" y="0"/>
                      <a:pt x="4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11">
                <a:extLst>
                  <a:ext uri="{FF2B5EF4-FFF2-40B4-BE49-F238E27FC236}">
                    <a16:creationId xmlns:a16="http://schemas.microsoft.com/office/drawing/2014/main" id="{0A941C24-77DE-4622-9210-7CA506EFD09C}"/>
                  </a:ext>
                </a:extLst>
              </p:cNvPr>
              <p:cNvSpPr>
                <a:spLocks/>
              </p:cNvSpPr>
              <p:nvPr/>
            </p:nvSpPr>
            <p:spPr bwMode="auto">
              <a:xfrm>
                <a:off x="7000875" y="3668713"/>
                <a:ext cx="171450" cy="371475"/>
              </a:xfrm>
              <a:custGeom>
                <a:avLst/>
                <a:gdLst/>
                <a:ahLst/>
                <a:cxnLst>
                  <a:cxn ang="0">
                    <a:pos x="32" y="0"/>
                  </a:cxn>
                  <a:cxn ang="0">
                    <a:pos x="1" y="54"/>
                  </a:cxn>
                  <a:cxn ang="0">
                    <a:pos x="12" y="110"/>
                  </a:cxn>
                  <a:cxn ang="0">
                    <a:pos x="16" y="117"/>
                  </a:cxn>
                  <a:cxn ang="0">
                    <a:pos x="33" y="95"/>
                  </a:cxn>
                  <a:cxn ang="0">
                    <a:pos x="47" y="66"/>
                  </a:cxn>
                  <a:cxn ang="0">
                    <a:pos x="32" y="0"/>
                  </a:cxn>
                </a:cxnLst>
                <a:rect l="0" t="0" r="r" b="b"/>
                <a:pathLst>
                  <a:path w="54" h="117">
                    <a:moveTo>
                      <a:pt x="32" y="0"/>
                    </a:moveTo>
                    <a:cubicBezTo>
                      <a:pt x="32" y="0"/>
                      <a:pt x="3" y="23"/>
                      <a:pt x="1" y="54"/>
                    </a:cubicBezTo>
                    <a:cubicBezTo>
                      <a:pt x="0" y="80"/>
                      <a:pt x="7" y="100"/>
                      <a:pt x="12" y="110"/>
                    </a:cubicBezTo>
                    <a:cubicBezTo>
                      <a:pt x="14" y="115"/>
                      <a:pt x="16" y="117"/>
                      <a:pt x="16" y="117"/>
                    </a:cubicBezTo>
                    <a:cubicBezTo>
                      <a:pt x="16" y="117"/>
                      <a:pt x="25" y="107"/>
                      <a:pt x="33" y="95"/>
                    </a:cubicBezTo>
                    <a:cubicBezTo>
                      <a:pt x="39" y="86"/>
                      <a:pt x="45" y="75"/>
                      <a:pt x="47" y="66"/>
                    </a:cubicBezTo>
                    <a:cubicBezTo>
                      <a:pt x="54" y="35"/>
                      <a:pt x="32" y="0"/>
                      <a:pt x="3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12">
                <a:extLst>
                  <a:ext uri="{FF2B5EF4-FFF2-40B4-BE49-F238E27FC236}">
                    <a16:creationId xmlns:a16="http://schemas.microsoft.com/office/drawing/2014/main" id="{4C538280-4A3D-4867-BFFF-C752648A12E8}"/>
                  </a:ext>
                </a:extLst>
              </p:cNvPr>
              <p:cNvSpPr>
                <a:spLocks/>
              </p:cNvSpPr>
              <p:nvPr/>
            </p:nvSpPr>
            <p:spPr bwMode="auto">
              <a:xfrm>
                <a:off x="7080250" y="3963988"/>
                <a:ext cx="369888" cy="152400"/>
              </a:xfrm>
              <a:custGeom>
                <a:avLst/>
                <a:gdLst/>
                <a:ahLst/>
                <a:cxnLst>
                  <a:cxn ang="0">
                    <a:pos x="56" y="0"/>
                  </a:cxn>
                  <a:cxn ang="0">
                    <a:pos x="25" y="7"/>
                  </a:cxn>
                  <a:cxn ang="0">
                    <a:pos x="0" y="18"/>
                  </a:cxn>
                  <a:cxn ang="0">
                    <a:pos x="4" y="22"/>
                  </a:cxn>
                  <a:cxn ang="0">
                    <a:pos x="58" y="47"/>
                  </a:cxn>
                  <a:cxn ang="0">
                    <a:pos x="68" y="48"/>
                  </a:cxn>
                  <a:cxn ang="0">
                    <a:pos x="117" y="31"/>
                  </a:cxn>
                  <a:cxn ang="0">
                    <a:pos x="57" y="0"/>
                  </a:cxn>
                  <a:cxn ang="0">
                    <a:pos x="56" y="0"/>
                  </a:cxn>
                </a:cxnLst>
                <a:rect l="0" t="0" r="r" b="b"/>
                <a:pathLst>
                  <a:path w="117" h="48">
                    <a:moveTo>
                      <a:pt x="56" y="0"/>
                    </a:moveTo>
                    <a:cubicBezTo>
                      <a:pt x="46" y="0"/>
                      <a:pt x="35" y="3"/>
                      <a:pt x="25" y="7"/>
                    </a:cubicBezTo>
                    <a:cubicBezTo>
                      <a:pt x="11" y="12"/>
                      <a:pt x="0" y="18"/>
                      <a:pt x="0" y="18"/>
                    </a:cubicBezTo>
                    <a:cubicBezTo>
                      <a:pt x="0" y="18"/>
                      <a:pt x="1" y="19"/>
                      <a:pt x="4" y="22"/>
                    </a:cubicBezTo>
                    <a:cubicBezTo>
                      <a:pt x="12" y="29"/>
                      <a:pt x="31" y="42"/>
                      <a:pt x="58" y="47"/>
                    </a:cubicBezTo>
                    <a:cubicBezTo>
                      <a:pt x="61" y="48"/>
                      <a:pt x="65" y="48"/>
                      <a:pt x="68" y="48"/>
                    </a:cubicBezTo>
                    <a:cubicBezTo>
                      <a:pt x="94" y="48"/>
                      <a:pt x="117" y="31"/>
                      <a:pt x="117" y="31"/>
                    </a:cubicBezTo>
                    <a:cubicBezTo>
                      <a:pt x="117" y="31"/>
                      <a:pt x="89" y="1"/>
                      <a:pt x="57" y="0"/>
                    </a:cubicBezTo>
                    <a:cubicBezTo>
                      <a:pt x="57" y="0"/>
                      <a:pt x="56" y="0"/>
                      <a:pt x="5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13">
                <a:extLst>
                  <a:ext uri="{FF2B5EF4-FFF2-40B4-BE49-F238E27FC236}">
                    <a16:creationId xmlns:a16="http://schemas.microsoft.com/office/drawing/2014/main" id="{9FF7B56C-FD6D-4C1C-8DE1-C26C712A5603}"/>
                  </a:ext>
                </a:extLst>
              </p:cNvPr>
              <p:cNvSpPr>
                <a:spLocks/>
              </p:cNvSpPr>
              <p:nvPr/>
            </p:nvSpPr>
            <p:spPr bwMode="auto">
              <a:xfrm>
                <a:off x="7162800" y="3511550"/>
                <a:ext cx="160338" cy="366712"/>
              </a:xfrm>
              <a:custGeom>
                <a:avLst/>
                <a:gdLst/>
                <a:ahLst/>
                <a:cxnLst>
                  <a:cxn ang="0">
                    <a:pos x="24" y="0"/>
                  </a:cxn>
                  <a:cxn ang="0">
                    <a:pos x="4" y="57"/>
                  </a:cxn>
                  <a:cxn ang="0">
                    <a:pos x="24" y="110"/>
                  </a:cxn>
                  <a:cxn ang="0">
                    <a:pos x="29" y="116"/>
                  </a:cxn>
                  <a:cxn ang="0">
                    <a:pos x="41" y="92"/>
                  </a:cxn>
                  <a:cxn ang="0">
                    <a:pos x="50" y="61"/>
                  </a:cxn>
                  <a:cxn ang="0">
                    <a:pos x="24" y="0"/>
                  </a:cxn>
                </a:cxnLst>
                <a:rect l="0" t="0" r="r" b="b"/>
                <a:pathLst>
                  <a:path w="51" h="116">
                    <a:moveTo>
                      <a:pt x="24" y="0"/>
                    </a:moveTo>
                    <a:cubicBezTo>
                      <a:pt x="24" y="0"/>
                      <a:pt x="0" y="28"/>
                      <a:pt x="4" y="57"/>
                    </a:cubicBezTo>
                    <a:cubicBezTo>
                      <a:pt x="7" y="83"/>
                      <a:pt x="18" y="101"/>
                      <a:pt x="24" y="110"/>
                    </a:cubicBezTo>
                    <a:cubicBezTo>
                      <a:pt x="27" y="114"/>
                      <a:pt x="29" y="116"/>
                      <a:pt x="29" y="116"/>
                    </a:cubicBezTo>
                    <a:cubicBezTo>
                      <a:pt x="29" y="116"/>
                      <a:pt x="35" y="106"/>
                      <a:pt x="41" y="92"/>
                    </a:cubicBezTo>
                    <a:cubicBezTo>
                      <a:pt x="46" y="82"/>
                      <a:pt x="50" y="71"/>
                      <a:pt x="50" y="61"/>
                    </a:cubicBezTo>
                    <a:cubicBezTo>
                      <a:pt x="51" y="31"/>
                      <a:pt x="24" y="0"/>
                      <a:pt x="2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14">
                <a:extLst>
                  <a:ext uri="{FF2B5EF4-FFF2-40B4-BE49-F238E27FC236}">
                    <a16:creationId xmlns:a16="http://schemas.microsoft.com/office/drawing/2014/main" id="{93C6398C-72D4-4CCE-9F83-6CA704FD2B75}"/>
                  </a:ext>
                </a:extLst>
              </p:cNvPr>
              <p:cNvSpPr>
                <a:spLocks/>
              </p:cNvSpPr>
              <p:nvPr/>
            </p:nvSpPr>
            <p:spPr bwMode="auto">
              <a:xfrm>
                <a:off x="7277100" y="3767138"/>
                <a:ext cx="366713" cy="146050"/>
              </a:xfrm>
              <a:custGeom>
                <a:avLst/>
                <a:gdLst/>
                <a:ahLst/>
                <a:cxnLst>
                  <a:cxn ang="0">
                    <a:pos x="60" y="0"/>
                  </a:cxn>
                  <a:cxn ang="0">
                    <a:pos x="53" y="0"/>
                  </a:cxn>
                  <a:cxn ang="0">
                    <a:pos x="22" y="13"/>
                  </a:cxn>
                  <a:cxn ang="0">
                    <a:pos x="0" y="28"/>
                  </a:cxn>
                  <a:cxn ang="0">
                    <a:pos x="5" y="31"/>
                  </a:cxn>
                  <a:cxn ang="0">
                    <a:pos x="61" y="46"/>
                  </a:cxn>
                  <a:cxn ang="0">
                    <a:pos x="63" y="46"/>
                  </a:cxn>
                  <a:cxn ang="0">
                    <a:pos x="116" y="20"/>
                  </a:cxn>
                  <a:cxn ang="0">
                    <a:pos x="60" y="0"/>
                  </a:cxn>
                </a:cxnLst>
                <a:rect l="0" t="0" r="r" b="b"/>
                <a:pathLst>
                  <a:path w="116" h="46">
                    <a:moveTo>
                      <a:pt x="60" y="0"/>
                    </a:moveTo>
                    <a:cubicBezTo>
                      <a:pt x="58" y="0"/>
                      <a:pt x="55" y="0"/>
                      <a:pt x="53" y="0"/>
                    </a:cubicBezTo>
                    <a:cubicBezTo>
                      <a:pt x="43" y="2"/>
                      <a:pt x="32" y="7"/>
                      <a:pt x="22" y="13"/>
                    </a:cubicBezTo>
                    <a:cubicBezTo>
                      <a:pt x="10" y="20"/>
                      <a:pt x="0" y="28"/>
                      <a:pt x="0" y="28"/>
                    </a:cubicBezTo>
                    <a:cubicBezTo>
                      <a:pt x="0" y="28"/>
                      <a:pt x="2" y="29"/>
                      <a:pt x="5" y="31"/>
                    </a:cubicBezTo>
                    <a:cubicBezTo>
                      <a:pt x="14" y="36"/>
                      <a:pt x="34" y="45"/>
                      <a:pt x="61" y="46"/>
                    </a:cubicBezTo>
                    <a:cubicBezTo>
                      <a:pt x="62" y="46"/>
                      <a:pt x="62" y="46"/>
                      <a:pt x="63" y="46"/>
                    </a:cubicBezTo>
                    <a:cubicBezTo>
                      <a:pt x="92" y="46"/>
                      <a:pt x="116" y="20"/>
                      <a:pt x="116" y="20"/>
                    </a:cubicBezTo>
                    <a:cubicBezTo>
                      <a:pt x="116" y="20"/>
                      <a:pt x="88" y="0"/>
                      <a:pt x="6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15">
                <a:extLst>
                  <a:ext uri="{FF2B5EF4-FFF2-40B4-BE49-F238E27FC236}">
                    <a16:creationId xmlns:a16="http://schemas.microsoft.com/office/drawing/2014/main" id="{D447CCED-3DEC-46F3-A174-C48811FAEDDE}"/>
                  </a:ext>
                </a:extLst>
              </p:cNvPr>
              <p:cNvSpPr>
                <a:spLocks/>
              </p:cNvSpPr>
              <p:nvPr/>
            </p:nvSpPr>
            <p:spPr bwMode="auto">
              <a:xfrm>
                <a:off x="7289800" y="3333750"/>
                <a:ext cx="176213" cy="350837"/>
              </a:xfrm>
              <a:custGeom>
                <a:avLst/>
                <a:gdLst/>
                <a:ahLst/>
                <a:cxnLst>
                  <a:cxn ang="0">
                    <a:pos x="19" y="0"/>
                  </a:cxn>
                  <a:cxn ang="0">
                    <a:pos x="9" y="59"/>
                  </a:cxn>
                  <a:cxn ang="0">
                    <a:pos x="37" y="106"/>
                  </a:cxn>
                  <a:cxn ang="0">
                    <a:pos x="43" y="111"/>
                  </a:cxn>
                  <a:cxn ang="0">
                    <a:pos x="50" y="88"/>
                  </a:cxn>
                  <a:cxn ang="0">
                    <a:pos x="54" y="55"/>
                  </a:cxn>
                  <a:cxn ang="0">
                    <a:pos x="19" y="0"/>
                  </a:cxn>
                </a:cxnLst>
                <a:rect l="0" t="0" r="r" b="b"/>
                <a:pathLst>
                  <a:path w="56" h="111">
                    <a:moveTo>
                      <a:pt x="19" y="0"/>
                    </a:moveTo>
                    <a:cubicBezTo>
                      <a:pt x="19" y="0"/>
                      <a:pt x="0" y="31"/>
                      <a:pt x="9" y="59"/>
                    </a:cubicBezTo>
                    <a:cubicBezTo>
                      <a:pt x="17" y="83"/>
                      <a:pt x="30" y="99"/>
                      <a:pt x="37" y="106"/>
                    </a:cubicBezTo>
                    <a:cubicBezTo>
                      <a:pt x="41" y="110"/>
                      <a:pt x="43" y="111"/>
                      <a:pt x="43" y="111"/>
                    </a:cubicBezTo>
                    <a:cubicBezTo>
                      <a:pt x="43" y="111"/>
                      <a:pt x="47" y="101"/>
                      <a:pt x="50" y="88"/>
                    </a:cubicBezTo>
                    <a:cubicBezTo>
                      <a:pt x="53" y="77"/>
                      <a:pt x="56" y="65"/>
                      <a:pt x="54" y="55"/>
                    </a:cubicBezTo>
                    <a:cubicBezTo>
                      <a:pt x="50" y="25"/>
                      <a:pt x="19" y="0"/>
                      <a:pt x="1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6">
                <a:extLst>
                  <a:ext uri="{FF2B5EF4-FFF2-40B4-BE49-F238E27FC236}">
                    <a16:creationId xmlns:a16="http://schemas.microsoft.com/office/drawing/2014/main" id="{F7FADDAE-EFE0-4CF6-B47B-B40E7B7C170C}"/>
                  </a:ext>
                </a:extLst>
              </p:cNvPr>
              <p:cNvSpPr>
                <a:spLocks/>
              </p:cNvSpPr>
              <p:nvPr/>
            </p:nvSpPr>
            <p:spPr bwMode="auto">
              <a:xfrm>
                <a:off x="7443788" y="3538538"/>
                <a:ext cx="347663" cy="146050"/>
              </a:xfrm>
              <a:custGeom>
                <a:avLst/>
                <a:gdLst/>
                <a:ahLst/>
                <a:cxnLst>
                  <a:cxn ang="0">
                    <a:pos x="64" y="0"/>
                  </a:cxn>
                  <a:cxn ang="0">
                    <a:pos x="46" y="2"/>
                  </a:cxn>
                  <a:cxn ang="0">
                    <a:pos x="19" y="19"/>
                  </a:cxn>
                  <a:cxn ang="0">
                    <a:pos x="0" y="38"/>
                  </a:cxn>
                  <a:cxn ang="0">
                    <a:pos x="5" y="40"/>
                  </a:cxn>
                  <a:cxn ang="0">
                    <a:pos x="44" y="46"/>
                  </a:cxn>
                  <a:cxn ang="0">
                    <a:pos x="62" y="45"/>
                  </a:cxn>
                  <a:cxn ang="0">
                    <a:pos x="110" y="10"/>
                  </a:cxn>
                  <a:cxn ang="0">
                    <a:pos x="64" y="0"/>
                  </a:cxn>
                </a:cxnLst>
                <a:rect l="0" t="0" r="r" b="b"/>
                <a:pathLst>
                  <a:path w="110" h="46">
                    <a:moveTo>
                      <a:pt x="64" y="0"/>
                    </a:moveTo>
                    <a:cubicBezTo>
                      <a:pt x="58" y="0"/>
                      <a:pt x="52" y="0"/>
                      <a:pt x="46" y="2"/>
                    </a:cubicBezTo>
                    <a:cubicBezTo>
                      <a:pt x="37" y="5"/>
                      <a:pt x="27" y="12"/>
                      <a:pt x="19" y="19"/>
                    </a:cubicBezTo>
                    <a:cubicBezTo>
                      <a:pt x="8" y="28"/>
                      <a:pt x="0" y="38"/>
                      <a:pt x="0" y="38"/>
                    </a:cubicBezTo>
                    <a:cubicBezTo>
                      <a:pt x="0" y="38"/>
                      <a:pt x="2" y="39"/>
                      <a:pt x="5" y="40"/>
                    </a:cubicBezTo>
                    <a:cubicBezTo>
                      <a:pt x="12" y="42"/>
                      <a:pt x="26" y="46"/>
                      <a:pt x="44" y="46"/>
                    </a:cubicBezTo>
                    <a:cubicBezTo>
                      <a:pt x="49" y="46"/>
                      <a:pt x="55" y="46"/>
                      <a:pt x="62" y="45"/>
                    </a:cubicBezTo>
                    <a:cubicBezTo>
                      <a:pt x="91" y="40"/>
                      <a:pt x="110" y="10"/>
                      <a:pt x="110" y="10"/>
                    </a:cubicBezTo>
                    <a:cubicBezTo>
                      <a:pt x="110" y="10"/>
                      <a:pt x="88" y="0"/>
                      <a:pt x="6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17">
                <a:extLst>
                  <a:ext uri="{FF2B5EF4-FFF2-40B4-BE49-F238E27FC236}">
                    <a16:creationId xmlns:a16="http://schemas.microsoft.com/office/drawing/2014/main" id="{489C1D7B-4567-4DCD-967C-E4356BF118A1}"/>
                  </a:ext>
                </a:extLst>
              </p:cNvPr>
              <p:cNvSpPr>
                <a:spLocks/>
              </p:cNvSpPr>
              <p:nvPr/>
            </p:nvSpPr>
            <p:spPr bwMode="auto">
              <a:xfrm>
                <a:off x="7383463" y="3140075"/>
                <a:ext cx="187325" cy="327025"/>
              </a:xfrm>
              <a:custGeom>
                <a:avLst/>
                <a:gdLst/>
                <a:ahLst/>
                <a:cxnLst>
                  <a:cxn ang="0">
                    <a:pos x="12" y="0"/>
                  </a:cxn>
                  <a:cxn ang="0">
                    <a:pos x="13" y="58"/>
                  </a:cxn>
                  <a:cxn ang="0">
                    <a:pos x="50" y="100"/>
                  </a:cxn>
                  <a:cxn ang="0">
                    <a:pos x="54" y="103"/>
                  </a:cxn>
                  <a:cxn ang="0">
                    <a:pos x="58" y="83"/>
                  </a:cxn>
                  <a:cxn ang="0">
                    <a:pos x="56" y="47"/>
                  </a:cxn>
                  <a:cxn ang="0">
                    <a:pos x="12" y="0"/>
                  </a:cxn>
                </a:cxnLst>
                <a:rect l="0" t="0" r="r" b="b"/>
                <a:pathLst>
                  <a:path w="59" h="103">
                    <a:moveTo>
                      <a:pt x="12" y="0"/>
                    </a:moveTo>
                    <a:cubicBezTo>
                      <a:pt x="12" y="0"/>
                      <a:pt x="0" y="33"/>
                      <a:pt x="13" y="58"/>
                    </a:cubicBezTo>
                    <a:cubicBezTo>
                      <a:pt x="25" y="81"/>
                      <a:pt x="41" y="95"/>
                      <a:pt x="50" y="100"/>
                    </a:cubicBezTo>
                    <a:cubicBezTo>
                      <a:pt x="53" y="102"/>
                      <a:pt x="54" y="103"/>
                      <a:pt x="54" y="103"/>
                    </a:cubicBezTo>
                    <a:cubicBezTo>
                      <a:pt x="54" y="103"/>
                      <a:pt x="56" y="94"/>
                      <a:pt x="58" y="83"/>
                    </a:cubicBezTo>
                    <a:cubicBezTo>
                      <a:pt x="59" y="71"/>
                      <a:pt x="59" y="57"/>
                      <a:pt x="56" y="47"/>
                    </a:cubicBezTo>
                    <a:cubicBezTo>
                      <a:pt x="47" y="19"/>
                      <a:pt x="12" y="0"/>
                      <a:pt x="1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18">
                <a:extLst>
                  <a:ext uri="{FF2B5EF4-FFF2-40B4-BE49-F238E27FC236}">
                    <a16:creationId xmlns:a16="http://schemas.microsoft.com/office/drawing/2014/main" id="{5704ADC0-1FD2-4B99-BE24-A911DCD13C3D}"/>
                  </a:ext>
                </a:extLst>
              </p:cNvPr>
              <p:cNvSpPr>
                <a:spLocks/>
              </p:cNvSpPr>
              <p:nvPr/>
            </p:nvSpPr>
            <p:spPr bwMode="auto">
              <a:xfrm>
                <a:off x="7570788" y="3282950"/>
                <a:ext cx="322263" cy="161925"/>
              </a:xfrm>
              <a:custGeom>
                <a:avLst/>
                <a:gdLst/>
                <a:ahLst/>
                <a:cxnLst>
                  <a:cxn ang="0">
                    <a:pos x="71" y="0"/>
                  </a:cxn>
                  <a:cxn ang="0">
                    <a:pos x="38" y="7"/>
                  </a:cxn>
                  <a:cxn ang="0">
                    <a:pos x="16" y="26"/>
                  </a:cxn>
                  <a:cxn ang="0">
                    <a:pos x="0" y="49"/>
                  </a:cxn>
                  <a:cxn ang="0">
                    <a:pos x="6" y="50"/>
                  </a:cxn>
                  <a:cxn ang="0">
                    <a:pos x="23" y="51"/>
                  </a:cxn>
                  <a:cxn ang="0">
                    <a:pos x="61" y="45"/>
                  </a:cxn>
                  <a:cxn ang="0">
                    <a:pos x="102" y="4"/>
                  </a:cxn>
                  <a:cxn ang="0">
                    <a:pos x="71" y="0"/>
                  </a:cxn>
                </a:cxnLst>
                <a:rect l="0" t="0" r="r" b="b"/>
                <a:pathLst>
                  <a:path w="102" h="51">
                    <a:moveTo>
                      <a:pt x="71" y="0"/>
                    </a:moveTo>
                    <a:cubicBezTo>
                      <a:pt x="61" y="0"/>
                      <a:pt x="48" y="2"/>
                      <a:pt x="38" y="7"/>
                    </a:cubicBezTo>
                    <a:cubicBezTo>
                      <a:pt x="31" y="11"/>
                      <a:pt x="23" y="19"/>
                      <a:pt x="16" y="26"/>
                    </a:cubicBezTo>
                    <a:cubicBezTo>
                      <a:pt x="7" y="38"/>
                      <a:pt x="0" y="49"/>
                      <a:pt x="0" y="49"/>
                    </a:cubicBezTo>
                    <a:cubicBezTo>
                      <a:pt x="0" y="49"/>
                      <a:pt x="2" y="50"/>
                      <a:pt x="6" y="50"/>
                    </a:cubicBezTo>
                    <a:cubicBezTo>
                      <a:pt x="10" y="51"/>
                      <a:pt x="16" y="51"/>
                      <a:pt x="23" y="51"/>
                    </a:cubicBezTo>
                    <a:cubicBezTo>
                      <a:pt x="34" y="51"/>
                      <a:pt x="47" y="50"/>
                      <a:pt x="61" y="45"/>
                    </a:cubicBezTo>
                    <a:cubicBezTo>
                      <a:pt x="88" y="36"/>
                      <a:pt x="102" y="4"/>
                      <a:pt x="102" y="4"/>
                    </a:cubicBezTo>
                    <a:cubicBezTo>
                      <a:pt x="102" y="4"/>
                      <a:pt x="88" y="0"/>
                      <a:pt x="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19">
                <a:extLst>
                  <a:ext uri="{FF2B5EF4-FFF2-40B4-BE49-F238E27FC236}">
                    <a16:creationId xmlns:a16="http://schemas.microsoft.com/office/drawing/2014/main" id="{C6D21ADD-7FC3-4C02-958C-1CF9E5FF79F7}"/>
                  </a:ext>
                </a:extLst>
              </p:cNvPr>
              <p:cNvSpPr>
                <a:spLocks/>
              </p:cNvSpPr>
              <p:nvPr/>
            </p:nvSpPr>
            <p:spPr bwMode="auto">
              <a:xfrm>
                <a:off x="7443788" y="2936875"/>
                <a:ext cx="206375" cy="295275"/>
              </a:xfrm>
              <a:custGeom>
                <a:avLst/>
                <a:gdLst/>
                <a:ahLst/>
                <a:cxnLst>
                  <a:cxn ang="0">
                    <a:pos x="7" y="0"/>
                  </a:cxn>
                  <a:cxn ang="0">
                    <a:pos x="17" y="56"/>
                  </a:cxn>
                  <a:cxn ang="0">
                    <a:pos x="59" y="90"/>
                  </a:cxn>
                  <a:cxn ang="0">
                    <a:pos x="65" y="93"/>
                  </a:cxn>
                  <a:cxn ang="0">
                    <a:pos x="64" y="72"/>
                  </a:cxn>
                  <a:cxn ang="0">
                    <a:pos x="57" y="38"/>
                  </a:cxn>
                  <a:cxn ang="0">
                    <a:pos x="7" y="0"/>
                  </a:cxn>
                </a:cxnLst>
                <a:rect l="0" t="0" r="r" b="b"/>
                <a:pathLst>
                  <a:path w="65" h="93">
                    <a:moveTo>
                      <a:pt x="7" y="0"/>
                    </a:moveTo>
                    <a:cubicBezTo>
                      <a:pt x="7" y="0"/>
                      <a:pt x="0" y="34"/>
                      <a:pt x="17" y="56"/>
                    </a:cubicBezTo>
                    <a:cubicBezTo>
                      <a:pt x="33" y="76"/>
                      <a:pt x="51" y="86"/>
                      <a:pt x="59" y="90"/>
                    </a:cubicBezTo>
                    <a:cubicBezTo>
                      <a:pt x="63" y="92"/>
                      <a:pt x="65" y="93"/>
                      <a:pt x="65" y="93"/>
                    </a:cubicBezTo>
                    <a:cubicBezTo>
                      <a:pt x="65" y="93"/>
                      <a:pt x="65" y="83"/>
                      <a:pt x="64" y="72"/>
                    </a:cubicBezTo>
                    <a:cubicBezTo>
                      <a:pt x="63" y="61"/>
                      <a:pt x="61" y="47"/>
                      <a:pt x="57" y="38"/>
                    </a:cubicBezTo>
                    <a:cubicBezTo>
                      <a:pt x="43" y="12"/>
                      <a:pt x="7" y="0"/>
                      <a:pt x="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20">
                <a:extLst>
                  <a:ext uri="{FF2B5EF4-FFF2-40B4-BE49-F238E27FC236}">
                    <a16:creationId xmlns:a16="http://schemas.microsoft.com/office/drawing/2014/main" id="{94B53D97-CB20-41CD-81B1-E4495061C8C6}"/>
                  </a:ext>
                </a:extLst>
              </p:cNvPr>
              <p:cNvSpPr>
                <a:spLocks/>
              </p:cNvSpPr>
              <p:nvPr/>
            </p:nvSpPr>
            <p:spPr bwMode="auto">
              <a:xfrm>
                <a:off x="7656513" y="3006725"/>
                <a:ext cx="287338" cy="193675"/>
              </a:xfrm>
              <a:custGeom>
                <a:avLst/>
                <a:gdLst/>
                <a:ahLst/>
                <a:cxnLst>
                  <a:cxn ang="0">
                    <a:pos x="82" y="0"/>
                  </a:cxn>
                  <a:cxn ang="0">
                    <a:pos x="30" y="14"/>
                  </a:cxn>
                  <a:cxn ang="0">
                    <a:pos x="12" y="38"/>
                  </a:cxn>
                  <a:cxn ang="0">
                    <a:pos x="0" y="61"/>
                  </a:cxn>
                  <a:cxn ang="0">
                    <a:pos x="6" y="61"/>
                  </a:cxn>
                  <a:cxn ang="0">
                    <a:pos x="6" y="61"/>
                  </a:cxn>
                  <a:cxn ang="0">
                    <a:pos x="59" y="47"/>
                  </a:cxn>
                  <a:cxn ang="0">
                    <a:pos x="91" y="0"/>
                  </a:cxn>
                  <a:cxn ang="0">
                    <a:pos x="82" y="0"/>
                  </a:cxn>
                </a:cxnLst>
                <a:rect l="0" t="0" r="r" b="b"/>
                <a:pathLst>
                  <a:path w="91" h="61">
                    <a:moveTo>
                      <a:pt x="82" y="0"/>
                    </a:moveTo>
                    <a:cubicBezTo>
                      <a:pt x="69" y="0"/>
                      <a:pt x="46" y="1"/>
                      <a:pt x="30" y="14"/>
                    </a:cubicBezTo>
                    <a:cubicBezTo>
                      <a:pt x="23" y="19"/>
                      <a:pt x="17" y="29"/>
                      <a:pt x="12" y="38"/>
                    </a:cubicBezTo>
                    <a:cubicBezTo>
                      <a:pt x="5" y="50"/>
                      <a:pt x="0" y="61"/>
                      <a:pt x="0" y="61"/>
                    </a:cubicBezTo>
                    <a:cubicBezTo>
                      <a:pt x="0" y="61"/>
                      <a:pt x="2" y="61"/>
                      <a:pt x="6" y="61"/>
                    </a:cubicBezTo>
                    <a:cubicBezTo>
                      <a:pt x="6" y="61"/>
                      <a:pt x="6" y="61"/>
                      <a:pt x="6" y="61"/>
                    </a:cubicBezTo>
                    <a:cubicBezTo>
                      <a:pt x="16" y="61"/>
                      <a:pt x="36" y="59"/>
                      <a:pt x="59" y="47"/>
                    </a:cubicBezTo>
                    <a:cubicBezTo>
                      <a:pt x="83" y="33"/>
                      <a:pt x="91" y="0"/>
                      <a:pt x="91" y="0"/>
                    </a:cubicBezTo>
                    <a:cubicBezTo>
                      <a:pt x="91" y="0"/>
                      <a:pt x="88" y="0"/>
                      <a:pt x="8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21">
                <a:extLst>
                  <a:ext uri="{FF2B5EF4-FFF2-40B4-BE49-F238E27FC236}">
                    <a16:creationId xmlns:a16="http://schemas.microsoft.com/office/drawing/2014/main" id="{D8EBC4C5-0A89-4880-8166-8F967A73016B}"/>
                  </a:ext>
                </a:extLst>
              </p:cNvPr>
              <p:cNvSpPr>
                <a:spLocks/>
              </p:cNvSpPr>
              <p:nvPr/>
            </p:nvSpPr>
            <p:spPr bwMode="auto">
              <a:xfrm>
                <a:off x="7469188" y="2732088"/>
                <a:ext cx="228600" cy="249237"/>
              </a:xfrm>
              <a:custGeom>
                <a:avLst/>
                <a:gdLst/>
                <a:ahLst/>
                <a:cxnLst>
                  <a:cxn ang="0">
                    <a:pos x="0" y="0"/>
                  </a:cxn>
                  <a:cxn ang="0">
                    <a:pos x="20" y="52"/>
                  </a:cxn>
                  <a:cxn ang="0">
                    <a:pos x="68" y="78"/>
                  </a:cxn>
                  <a:cxn ang="0">
                    <a:pos x="72" y="79"/>
                  </a:cxn>
                  <a:cxn ang="0">
                    <a:pos x="69" y="62"/>
                  </a:cxn>
                  <a:cxn ang="0">
                    <a:pos x="55" y="27"/>
                  </a:cxn>
                  <a:cxn ang="0">
                    <a:pos x="0" y="0"/>
                  </a:cxn>
                </a:cxnLst>
                <a:rect l="0" t="0" r="r" b="b"/>
                <a:pathLst>
                  <a:path w="72" h="79">
                    <a:moveTo>
                      <a:pt x="0" y="0"/>
                    </a:moveTo>
                    <a:cubicBezTo>
                      <a:pt x="0" y="0"/>
                      <a:pt x="0" y="33"/>
                      <a:pt x="20" y="52"/>
                    </a:cubicBezTo>
                    <a:cubicBezTo>
                      <a:pt x="39" y="69"/>
                      <a:pt x="59" y="76"/>
                      <a:pt x="68" y="78"/>
                    </a:cubicBezTo>
                    <a:cubicBezTo>
                      <a:pt x="70" y="78"/>
                      <a:pt x="72" y="79"/>
                      <a:pt x="72" y="79"/>
                    </a:cubicBezTo>
                    <a:cubicBezTo>
                      <a:pt x="72" y="79"/>
                      <a:pt x="71" y="72"/>
                      <a:pt x="69" y="62"/>
                    </a:cubicBezTo>
                    <a:cubicBezTo>
                      <a:pt x="66" y="51"/>
                      <a:pt x="62" y="36"/>
                      <a:pt x="55" y="27"/>
                    </a:cubicBezTo>
                    <a:cubicBezTo>
                      <a:pt x="37" y="5"/>
                      <a:pt x="0" y="0"/>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22">
                <a:extLst>
                  <a:ext uri="{FF2B5EF4-FFF2-40B4-BE49-F238E27FC236}">
                    <a16:creationId xmlns:a16="http://schemas.microsoft.com/office/drawing/2014/main" id="{F7EBDC8E-2D6F-4251-885D-289C13DAA168}"/>
                  </a:ext>
                </a:extLst>
              </p:cNvPr>
              <p:cNvSpPr>
                <a:spLocks/>
              </p:cNvSpPr>
              <p:nvPr/>
            </p:nvSpPr>
            <p:spPr bwMode="auto">
              <a:xfrm>
                <a:off x="7700963" y="2716213"/>
                <a:ext cx="242888" cy="233362"/>
              </a:xfrm>
              <a:custGeom>
                <a:avLst/>
                <a:gdLst/>
                <a:ahLst/>
                <a:cxnLst>
                  <a:cxn ang="0">
                    <a:pos x="77" y="0"/>
                  </a:cxn>
                  <a:cxn ang="0">
                    <a:pos x="21" y="24"/>
                  </a:cxn>
                  <a:cxn ang="0">
                    <a:pos x="7" y="49"/>
                  </a:cxn>
                  <a:cxn ang="0">
                    <a:pos x="0" y="74"/>
                  </a:cxn>
                  <a:cxn ang="0">
                    <a:pos x="6" y="73"/>
                  </a:cxn>
                  <a:cxn ang="0">
                    <a:pos x="54" y="50"/>
                  </a:cxn>
                  <a:cxn ang="0">
                    <a:pos x="77" y="0"/>
                  </a:cxn>
                </a:cxnLst>
                <a:rect l="0" t="0" r="r" b="b"/>
                <a:pathLst>
                  <a:path w="77" h="74">
                    <a:moveTo>
                      <a:pt x="77" y="0"/>
                    </a:moveTo>
                    <a:cubicBezTo>
                      <a:pt x="77" y="0"/>
                      <a:pt x="40" y="2"/>
                      <a:pt x="21" y="24"/>
                    </a:cubicBezTo>
                    <a:cubicBezTo>
                      <a:pt x="15" y="30"/>
                      <a:pt x="11" y="40"/>
                      <a:pt x="7" y="49"/>
                    </a:cubicBezTo>
                    <a:cubicBezTo>
                      <a:pt x="3" y="62"/>
                      <a:pt x="0" y="74"/>
                      <a:pt x="0" y="74"/>
                    </a:cubicBezTo>
                    <a:cubicBezTo>
                      <a:pt x="0" y="74"/>
                      <a:pt x="2" y="74"/>
                      <a:pt x="6" y="73"/>
                    </a:cubicBezTo>
                    <a:cubicBezTo>
                      <a:pt x="15" y="71"/>
                      <a:pt x="35" y="66"/>
                      <a:pt x="54" y="50"/>
                    </a:cubicBezTo>
                    <a:cubicBezTo>
                      <a:pt x="76" y="33"/>
                      <a:pt x="77" y="0"/>
                      <a:pt x="7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23">
                <a:extLst>
                  <a:ext uri="{FF2B5EF4-FFF2-40B4-BE49-F238E27FC236}">
                    <a16:creationId xmlns:a16="http://schemas.microsoft.com/office/drawing/2014/main" id="{71034F26-FFE7-4DA2-92D0-AEB22548A3A0}"/>
                  </a:ext>
                </a:extLst>
              </p:cNvPr>
              <p:cNvSpPr>
                <a:spLocks/>
              </p:cNvSpPr>
              <p:nvPr/>
            </p:nvSpPr>
            <p:spPr bwMode="auto">
              <a:xfrm>
                <a:off x="7440613" y="2516188"/>
                <a:ext cx="263525" cy="206375"/>
              </a:xfrm>
              <a:custGeom>
                <a:avLst/>
                <a:gdLst/>
                <a:ahLst/>
                <a:cxnLst>
                  <a:cxn ang="0">
                    <a:pos x="1" y="0"/>
                  </a:cxn>
                  <a:cxn ang="0">
                    <a:pos x="0" y="0"/>
                  </a:cxn>
                  <a:cxn ang="0">
                    <a:pos x="28" y="48"/>
                  </a:cxn>
                  <a:cxn ang="0">
                    <a:pos x="78" y="65"/>
                  </a:cxn>
                  <a:cxn ang="0">
                    <a:pos x="82" y="65"/>
                  </a:cxn>
                  <a:cxn ang="0">
                    <a:pos x="83" y="65"/>
                  </a:cxn>
                  <a:cxn ang="0">
                    <a:pos x="77" y="49"/>
                  </a:cxn>
                  <a:cxn ang="0">
                    <a:pos x="57" y="18"/>
                  </a:cxn>
                  <a:cxn ang="0">
                    <a:pos x="1" y="0"/>
                  </a:cxn>
                </a:cxnLst>
                <a:rect l="0" t="0" r="r" b="b"/>
                <a:pathLst>
                  <a:path w="83" h="65">
                    <a:moveTo>
                      <a:pt x="1" y="0"/>
                    </a:moveTo>
                    <a:cubicBezTo>
                      <a:pt x="0" y="0"/>
                      <a:pt x="0" y="0"/>
                      <a:pt x="0" y="0"/>
                    </a:cubicBezTo>
                    <a:cubicBezTo>
                      <a:pt x="0" y="0"/>
                      <a:pt x="5" y="33"/>
                      <a:pt x="28" y="48"/>
                    </a:cubicBezTo>
                    <a:cubicBezTo>
                      <a:pt x="49" y="61"/>
                      <a:pt x="69" y="64"/>
                      <a:pt x="78" y="65"/>
                    </a:cubicBezTo>
                    <a:cubicBezTo>
                      <a:pt x="80" y="65"/>
                      <a:pt x="81" y="65"/>
                      <a:pt x="82" y="65"/>
                    </a:cubicBezTo>
                    <a:cubicBezTo>
                      <a:pt x="82" y="65"/>
                      <a:pt x="83" y="65"/>
                      <a:pt x="83" y="65"/>
                    </a:cubicBezTo>
                    <a:cubicBezTo>
                      <a:pt x="83" y="65"/>
                      <a:pt x="81" y="58"/>
                      <a:pt x="77" y="49"/>
                    </a:cubicBezTo>
                    <a:cubicBezTo>
                      <a:pt x="72" y="38"/>
                      <a:pt x="65" y="25"/>
                      <a:pt x="57" y="18"/>
                    </a:cubicBezTo>
                    <a:cubicBezTo>
                      <a:pt x="39" y="1"/>
                      <a:pt x="8" y="0"/>
                      <a:pt x="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24">
                <a:extLst>
                  <a:ext uri="{FF2B5EF4-FFF2-40B4-BE49-F238E27FC236}">
                    <a16:creationId xmlns:a16="http://schemas.microsoft.com/office/drawing/2014/main" id="{3733A1FC-A7F7-45D0-9503-A64EABEFB405}"/>
                  </a:ext>
                </a:extLst>
              </p:cNvPr>
              <p:cNvSpPr>
                <a:spLocks/>
              </p:cNvSpPr>
              <p:nvPr/>
            </p:nvSpPr>
            <p:spPr bwMode="auto">
              <a:xfrm>
                <a:off x="7700963" y="2420938"/>
                <a:ext cx="207963" cy="269875"/>
              </a:xfrm>
              <a:custGeom>
                <a:avLst/>
                <a:gdLst/>
                <a:ahLst/>
                <a:cxnLst>
                  <a:cxn ang="0">
                    <a:pos x="62" y="0"/>
                  </a:cxn>
                  <a:cxn ang="0">
                    <a:pos x="11" y="33"/>
                  </a:cxn>
                  <a:cxn ang="0">
                    <a:pos x="2" y="63"/>
                  </a:cxn>
                  <a:cxn ang="0">
                    <a:pos x="0" y="85"/>
                  </a:cxn>
                  <a:cxn ang="0">
                    <a:pos x="5" y="83"/>
                  </a:cxn>
                  <a:cxn ang="0">
                    <a:pos x="48" y="53"/>
                  </a:cxn>
                  <a:cxn ang="0">
                    <a:pos x="62" y="0"/>
                  </a:cxn>
                </a:cxnLst>
                <a:rect l="0" t="0" r="r" b="b"/>
                <a:pathLst>
                  <a:path w="66" h="85">
                    <a:moveTo>
                      <a:pt x="62" y="0"/>
                    </a:moveTo>
                    <a:cubicBezTo>
                      <a:pt x="62" y="0"/>
                      <a:pt x="26" y="9"/>
                      <a:pt x="11" y="33"/>
                    </a:cubicBezTo>
                    <a:cubicBezTo>
                      <a:pt x="7" y="41"/>
                      <a:pt x="4" y="52"/>
                      <a:pt x="2" y="63"/>
                    </a:cubicBezTo>
                    <a:cubicBezTo>
                      <a:pt x="0" y="75"/>
                      <a:pt x="0" y="85"/>
                      <a:pt x="0" y="85"/>
                    </a:cubicBezTo>
                    <a:cubicBezTo>
                      <a:pt x="0" y="85"/>
                      <a:pt x="2" y="84"/>
                      <a:pt x="5" y="83"/>
                    </a:cubicBezTo>
                    <a:cubicBezTo>
                      <a:pt x="13" y="80"/>
                      <a:pt x="32" y="72"/>
                      <a:pt x="48" y="53"/>
                    </a:cubicBezTo>
                    <a:cubicBezTo>
                      <a:pt x="66" y="33"/>
                      <a:pt x="62" y="0"/>
                      <a:pt x="6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25">
                <a:extLst>
                  <a:ext uri="{FF2B5EF4-FFF2-40B4-BE49-F238E27FC236}">
                    <a16:creationId xmlns:a16="http://schemas.microsoft.com/office/drawing/2014/main" id="{8517E2EF-3530-488A-948A-F89343DCA2A9}"/>
                  </a:ext>
                </a:extLst>
              </p:cNvPr>
              <p:cNvSpPr>
                <a:spLocks/>
              </p:cNvSpPr>
              <p:nvPr/>
            </p:nvSpPr>
            <p:spPr bwMode="auto">
              <a:xfrm>
                <a:off x="7373938" y="2303463"/>
                <a:ext cx="288925" cy="161925"/>
              </a:xfrm>
              <a:custGeom>
                <a:avLst/>
                <a:gdLst/>
                <a:ahLst/>
                <a:cxnLst>
                  <a:cxn ang="0">
                    <a:pos x="21" y="0"/>
                  </a:cxn>
                  <a:cxn ang="0">
                    <a:pos x="0" y="2"/>
                  </a:cxn>
                  <a:cxn ang="0">
                    <a:pos x="35" y="43"/>
                  </a:cxn>
                  <a:cxn ang="0">
                    <a:pos x="76" y="51"/>
                  </a:cxn>
                  <a:cxn ang="0">
                    <a:pos x="86" y="51"/>
                  </a:cxn>
                  <a:cxn ang="0">
                    <a:pos x="91" y="50"/>
                  </a:cxn>
                  <a:cxn ang="0">
                    <a:pos x="82" y="35"/>
                  </a:cxn>
                  <a:cxn ang="0">
                    <a:pos x="58" y="9"/>
                  </a:cxn>
                  <a:cxn ang="0">
                    <a:pos x="21" y="0"/>
                  </a:cxn>
                </a:cxnLst>
                <a:rect l="0" t="0" r="r" b="b"/>
                <a:pathLst>
                  <a:path w="91" h="51">
                    <a:moveTo>
                      <a:pt x="21" y="0"/>
                    </a:moveTo>
                    <a:cubicBezTo>
                      <a:pt x="9" y="0"/>
                      <a:pt x="0" y="2"/>
                      <a:pt x="0" y="2"/>
                    </a:cubicBezTo>
                    <a:cubicBezTo>
                      <a:pt x="0" y="2"/>
                      <a:pt x="10" y="33"/>
                      <a:pt x="35" y="43"/>
                    </a:cubicBezTo>
                    <a:cubicBezTo>
                      <a:pt x="51" y="49"/>
                      <a:pt x="66" y="51"/>
                      <a:pt x="76" y="51"/>
                    </a:cubicBezTo>
                    <a:cubicBezTo>
                      <a:pt x="80" y="51"/>
                      <a:pt x="84" y="51"/>
                      <a:pt x="86" y="51"/>
                    </a:cubicBezTo>
                    <a:cubicBezTo>
                      <a:pt x="89" y="50"/>
                      <a:pt x="91" y="50"/>
                      <a:pt x="91" y="50"/>
                    </a:cubicBezTo>
                    <a:cubicBezTo>
                      <a:pt x="91" y="50"/>
                      <a:pt x="87" y="43"/>
                      <a:pt x="82" y="35"/>
                    </a:cubicBezTo>
                    <a:cubicBezTo>
                      <a:pt x="76" y="26"/>
                      <a:pt x="67" y="15"/>
                      <a:pt x="58" y="9"/>
                    </a:cubicBezTo>
                    <a:cubicBezTo>
                      <a:pt x="47" y="2"/>
                      <a:pt x="32" y="0"/>
                      <a:pt x="2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26">
                <a:extLst>
                  <a:ext uri="{FF2B5EF4-FFF2-40B4-BE49-F238E27FC236}">
                    <a16:creationId xmlns:a16="http://schemas.microsoft.com/office/drawing/2014/main" id="{89DFD68E-CD64-428B-861D-FCD59D175D19}"/>
                  </a:ext>
                </a:extLst>
              </p:cNvPr>
              <p:cNvSpPr>
                <a:spLocks/>
              </p:cNvSpPr>
              <p:nvPr/>
            </p:nvSpPr>
            <p:spPr bwMode="auto">
              <a:xfrm>
                <a:off x="7646988" y="2139950"/>
                <a:ext cx="179388" cy="293687"/>
              </a:xfrm>
              <a:custGeom>
                <a:avLst/>
                <a:gdLst/>
                <a:ahLst/>
                <a:cxnLst>
                  <a:cxn ang="0">
                    <a:pos x="48" y="0"/>
                  </a:cxn>
                  <a:cxn ang="0">
                    <a:pos x="5" y="40"/>
                  </a:cxn>
                  <a:cxn ang="0">
                    <a:pos x="1" y="74"/>
                  </a:cxn>
                  <a:cxn ang="0">
                    <a:pos x="2" y="93"/>
                  </a:cxn>
                  <a:cxn ang="0">
                    <a:pos x="6" y="91"/>
                  </a:cxn>
                  <a:cxn ang="0">
                    <a:pos x="43" y="54"/>
                  </a:cxn>
                  <a:cxn ang="0">
                    <a:pos x="48" y="0"/>
                  </a:cxn>
                </a:cxnLst>
                <a:rect l="0" t="0" r="r" b="b"/>
                <a:pathLst>
                  <a:path w="57" h="93">
                    <a:moveTo>
                      <a:pt x="48" y="0"/>
                    </a:moveTo>
                    <a:cubicBezTo>
                      <a:pt x="48" y="0"/>
                      <a:pt x="15" y="15"/>
                      <a:pt x="5" y="40"/>
                    </a:cubicBezTo>
                    <a:cubicBezTo>
                      <a:pt x="1" y="50"/>
                      <a:pt x="0" y="63"/>
                      <a:pt x="1" y="74"/>
                    </a:cubicBezTo>
                    <a:cubicBezTo>
                      <a:pt x="1" y="84"/>
                      <a:pt x="2" y="93"/>
                      <a:pt x="2" y="93"/>
                    </a:cubicBezTo>
                    <a:cubicBezTo>
                      <a:pt x="2" y="93"/>
                      <a:pt x="4" y="92"/>
                      <a:pt x="6" y="91"/>
                    </a:cubicBezTo>
                    <a:cubicBezTo>
                      <a:pt x="13" y="87"/>
                      <a:pt x="30" y="75"/>
                      <a:pt x="43" y="54"/>
                    </a:cubicBezTo>
                    <a:cubicBezTo>
                      <a:pt x="57" y="31"/>
                      <a:pt x="48" y="0"/>
                      <a:pt x="48"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27">
                <a:extLst>
                  <a:ext uri="{FF2B5EF4-FFF2-40B4-BE49-F238E27FC236}">
                    <a16:creationId xmlns:a16="http://schemas.microsoft.com/office/drawing/2014/main" id="{2C6C0EDC-56EE-480F-9BC2-071D74DC9590}"/>
                  </a:ext>
                </a:extLst>
              </p:cNvPr>
              <p:cNvSpPr>
                <a:spLocks/>
              </p:cNvSpPr>
              <p:nvPr/>
            </p:nvSpPr>
            <p:spPr bwMode="auto">
              <a:xfrm>
                <a:off x="7270750" y="2095500"/>
                <a:ext cx="303213" cy="134937"/>
              </a:xfrm>
              <a:custGeom>
                <a:avLst/>
                <a:gdLst/>
                <a:ahLst/>
                <a:cxnLst>
                  <a:cxn ang="0">
                    <a:pos x="37" y="0"/>
                  </a:cxn>
                  <a:cxn ang="0">
                    <a:pos x="0" y="7"/>
                  </a:cxn>
                  <a:cxn ang="0">
                    <a:pos x="41" y="41"/>
                  </a:cxn>
                  <a:cxn ang="0">
                    <a:pos x="64" y="43"/>
                  </a:cxn>
                  <a:cxn ang="0">
                    <a:pos x="93" y="39"/>
                  </a:cxn>
                  <a:cxn ang="0">
                    <a:pos x="96" y="38"/>
                  </a:cxn>
                  <a:cxn ang="0">
                    <a:pos x="87" y="28"/>
                  </a:cxn>
                  <a:cxn ang="0">
                    <a:pos x="58" y="4"/>
                  </a:cxn>
                  <a:cxn ang="0">
                    <a:pos x="37" y="0"/>
                  </a:cxn>
                </a:cxnLst>
                <a:rect l="0" t="0" r="r" b="b"/>
                <a:pathLst>
                  <a:path w="96" h="43">
                    <a:moveTo>
                      <a:pt x="37" y="0"/>
                    </a:moveTo>
                    <a:cubicBezTo>
                      <a:pt x="18" y="0"/>
                      <a:pt x="0" y="7"/>
                      <a:pt x="0" y="7"/>
                    </a:cubicBezTo>
                    <a:cubicBezTo>
                      <a:pt x="0" y="7"/>
                      <a:pt x="16" y="35"/>
                      <a:pt x="41" y="41"/>
                    </a:cubicBezTo>
                    <a:cubicBezTo>
                      <a:pt x="50" y="43"/>
                      <a:pt x="57" y="43"/>
                      <a:pt x="64" y="43"/>
                    </a:cubicBezTo>
                    <a:cubicBezTo>
                      <a:pt x="78" y="43"/>
                      <a:pt x="88" y="41"/>
                      <a:pt x="93" y="39"/>
                    </a:cubicBezTo>
                    <a:cubicBezTo>
                      <a:pt x="95" y="39"/>
                      <a:pt x="96" y="38"/>
                      <a:pt x="96" y="38"/>
                    </a:cubicBezTo>
                    <a:cubicBezTo>
                      <a:pt x="96" y="38"/>
                      <a:pt x="93" y="33"/>
                      <a:pt x="87" y="28"/>
                    </a:cubicBezTo>
                    <a:cubicBezTo>
                      <a:pt x="80" y="19"/>
                      <a:pt x="68" y="8"/>
                      <a:pt x="58" y="4"/>
                    </a:cubicBezTo>
                    <a:cubicBezTo>
                      <a:pt x="51" y="1"/>
                      <a:pt x="44" y="0"/>
                      <a:pt x="3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8">
                <a:extLst>
                  <a:ext uri="{FF2B5EF4-FFF2-40B4-BE49-F238E27FC236}">
                    <a16:creationId xmlns:a16="http://schemas.microsoft.com/office/drawing/2014/main" id="{6886E78B-C957-43AB-83C5-62EB116F11A8}"/>
                  </a:ext>
                </a:extLst>
              </p:cNvPr>
              <p:cNvSpPr>
                <a:spLocks/>
              </p:cNvSpPr>
              <p:nvPr/>
            </p:nvSpPr>
            <p:spPr bwMode="auto">
              <a:xfrm>
                <a:off x="7535863" y="1882775"/>
                <a:ext cx="161925" cy="303212"/>
              </a:xfrm>
              <a:custGeom>
                <a:avLst/>
                <a:gdLst/>
                <a:ahLst/>
                <a:cxnLst>
                  <a:cxn ang="0">
                    <a:pos x="36" y="0"/>
                  </a:cxn>
                  <a:cxn ang="0">
                    <a:pos x="2" y="46"/>
                  </a:cxn>
                  <a:cxn ang="0">
                    <a:pos x="4" y="78"/>
                  </a:cxn>
                  <a:cxn ang="0">
                    <a:pos x="8" y="96"/>
                  </a:cxn>
                  <a:cxn ang="0">
                    <a:pos x="11" y="94"/>
                  </a:cxn>
                  <a:cxn ang="0">
                    <a:pos x="41" y="52"/>
                  </a:cxn>
                  <a:cxn ang="0">
                    <a:pos x="36" y="0"/>
                  </a:cxn>
                </a:cxnLst>
                <a:rect l="0" t="0" r="r" b="b"/>
                <a:pathLst>
                  <a:path w="51" h="96">
                    <a:moveTo>
                      <a:pt x="36" y="0"/>
                    </a:moveTo>
                    <a:cubicBezTo>
                      <a:pt x="36" y="0"/>
                      <a:pt x="7" y="20"/>
                      <a:pt x="2" y="46"/>
                    </a:cubicBezTo>
                    <a:cubicBezTo>
                      <a:pt x="0" y="55"/>
                      <a:pt x="1" y="68"/>
                      <a:pt x="4" y="78"/>
                    </a:cubicBezTo>
                    <a:cubicBezTo>
                      <a:pt x="6" y="89"/>
                      <a:pt x="8" y="96"/>
                      <a:pt x="8" y="96"/>
                    </a:cubicBezTo>
                    <a:cubicBezTo>
                      <a:pt x="8" y="96"/>
                      <a:pt x="10" y="96"/>
                      <a:pt x="11" y="94"/>
                    </a:cubicBezTo>
                    <a:cubicBezTo>
                      <a:pt x="18" y="89"/>
                      <a:pt x="32" y="75"/>
                      <a:pt x="41" y="52"/>
                    </a:cubicBezTo>
                    <a:cubicBezTo>
                      <a:pt x="51" y="28"/>
                      <a:pt x="36" y="0"/>
                      <a:pt x="3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29">
                <a:extLst>
                  <a:ext uri="{FF2B5EF4-FFF2-40B4-BE49-F238E27FC236}">
                    <a16:creationId xmlns:a16="http://schemas.microsoft.com/office/drawing/2014/main" id="{6DDA63DC-9B25-4A6B-9CA0-73B90199D30D}"/>
                  </a:ext>
                </a:extLst>
              </p:cNvPr>
              <p:cNvSpPr>
                <a:spLocks/>
              </p:cNvSpPr>
              <p:nvPr/>
            </p:nvSpPr>
            <p:spPr bwMode="auto">
              <a:xfrm>
                <a:off x="7137400" y="1901825"/>
                <a:ext cx="306388" cy="127000"/>
              </a:xfrm>
              <a:custGeom>
                <a:avLst/>
                <a:gdLst/>
                <a:ahLst/>
                <a:cxnLst>
                  <a:cxn ang="0">
                    <a:pos x="45" y="0"/>
                  </a:cxn>
                  <a:cxn ang="0">
                    <a:pos x="0" y="14"/>
                  </a:cxn>
                  <a:cxn ang="0">
                    <a:pos x="44" y="40"/>
                  </a:cxn>
                  <a:cxn ang="0">
                    <a:pos x="49" y="40"/>
                  </a:cxn>
                  <a:cxn ang="0">
                    <a:pos x="95" y="29"/>
                  </a:cxn>
                  <a:cxn ang="0">
                    <a:pos x="97" y="28"/>
                  </a:cxn>
                  <a:cxn ang="0">
                    <a:pos x="91" y="23"/>
                  </a:cxn>
                  <a:cxn ang="0">
                    <a:pos x="55" y="1"/>
                  </a:cxn>
                  <a:cxn ang="0">
                    <a:pos x="45" y="0"/>
                  </a:cxn>
                </a:cxnLst>
                <a:rect l="0" t="0" r="r" b="b"/>
                <a:pathLst>
                  <a:path w="97" h="40">
                    <a:moveTo>
                      <a:pt x="45" y="0"/>
                    </a:moveTo>
                    <a:cubicBezTo>
                      <a:pt x="22" y="0"/>
                      <a:pt x="0" y="14"/>
                      <a:pt x="0" y="14"/>
                    </a:cubicBezTo>
                    <a:cubicBezTo>
                      <a:pt x="0" y="14"/>
                      <a:pt x="19" y="38"/>
                      <a:pt x="44" y="40"/>
                    </a:cubicBezTo>
                    <a:cubicBezTo>
                      <a:pt x="46" y="40"/>
                      <a:pt x="48" y="40"/>
                      <a:pt x="49" y="40"/>
                    </a:cubicBezTo>
                    <a:cubicBezTo>
                      <a:pt x="73" y="40"/>
                      <a:pt x="90" y="32"/>
                      <a:pt x="95" y="29"/>
                    </a:cubicBezTo>
                    <a:cubicBezTo>
                      <a:pt x="97" y="28"/>
                      <a:pt x="97" y="28"/>
                      <a:pt x="97" y="28"/>
                    </a:cubicBezTo>
                    <a:cubicBezTo>
                      <a:pt x="97" y="28"/>
                      <a:pt x="95" y="26"/>
                      <a:pt x="91" y="23"/>
                    </a:cubicBezTo>
                    <a:cubicBezTo>
                      <a:pt x="83" y="16"/>
                      <a:pt x="67" y="4"/>
                      <a:pt x="55" y="1"/>
                    </a:cubicBezTo>
                    <a:cubicBezTo>
                      <a:pt x="51" y="1"/>
                      <a:pt x="48" y="0"/>
                      <a:pt x="45"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30">
                <a:extLst>
                  <a:ext uri="{FF2B5EF4-FFF2-40B4-BE49-F238E27FC236}">
                    <a16:creationId xmlns:a16="http://schemas.microsoft.com/office/drawing/2014/main" id="{1DD5588D-6160-40BF-BEE2-4DB03D724E03}"/>
                  </a:ext>
                </a:extLst>
              </p:cNvPr>
              <p:cNvSpPr>
                <a:spLocks/>
              </p:cNvSpPr>
              <p:nvPr/>
            </p:nvSpPr>
            <p:spPr bwMode="auto">
              <a:xfrm>
                <a:off x="7380288" y="1654175"/>
                <a:ext cx="139700" cy="311150"/>
              </a:xfrm>
              <a:custGeom>
                <a:avLst/>
                <a:gdLst/>
                <a:ahLst/>
                <a:cxnLst>
                  <a:cxn ang="0">
                    <a:pos x="26" y="0"/>
                  </a:cxn>
                  <a:cxn ang="0">
                    <a:pos x="0" y="50"/>
                  </a:cxn>
                  <a:cxn ang="0">
                    <a:pos x="7" y="79"/>
                  </a:cxn>
                  <a:cxn ang="0">
                    <a:pos x="15" y="98"/>
                  </a:cxn>
                  <a:cxn ang="0">
                    <a:pos x="18" y="95"/>
                  </a:cxn>
                  <a:cxn ang="0">
                    <a:pos x="39" y="50"/>
                  </a:cxn>
                  <a:cxn ang="0">
                    <a:pos x="26" y="0"/>
                  </a:cxn>
                </a:cxnLst>
                <a:rect l="0" t="0" r="r" b="b"/>
                <a:pathLst>
                  <a:path w="44" h="98">
                    <a:moveTo>
                      <a:pt x="26" y="0"/>
                    </a:moveTo>
                    <a:cubicBezTo>
                      <a:pt x="26" y="0"/>
                      <a:pt x="1" y="24"/>
                      <a:pt x="0" y="50"/>
                    </a:cubicBezTo>
                    <a:cubicBezTo>
                      <a:pt x="0" y="59"/>
                      <a:pt x="3" y="70"/>
                      <a:pt x="7" y="79"/>
                    </a:cubicBezTo>
                    <a:cubicBezTo>
                      <a:pt x="11" y="90"/>
                      <a:pt x="15" y="98"/>
                      <a:pt x="15" y="98"/>
                    </a:cubicBezTo>
                    <a:cubicBezTo>
                      <a:pt x="15" y="98"/>
                      <a:pt x="16" y="97"/>
                      <a:pt x="18" y="95"/>
                    </a:cubicBezTo>
                    <a:cubicBezTo>
                      <a:pt x="24" y="88"/>
                      <a:pt x="35" y="73"/>
                      <a:pt x="39" y="50"/>
                    </a:cubicBezTo>
                    <a:cubicBezTo>
                      <a:pt x="44" y="25"/>
                      <a:pt x="26" y="0"/>
                      <a:pt x="2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31">
                <a:extLst>
                  <a:ext uri="{FF2B5EF4-FFF2-40B4-BE49-F238E27FC236}">
                    <a16:creationId xmlns:a16="http://schemas.microsoft.com/office/drawing/2014/main" id="{BE4FD908-58A5-436B-A829-6B2381A393A7}"/>
                  </a:ext>
                </a:extLst>
              </p:cNvPr>
              <p:cNvSpPr>
                <a:spLocks/>
              </p:cNvSpPr>
              <p:nvPr/>
            </p:nvSpPr>
            <p:spPr bwMode="auto">
              <a:xfrm>
                <a:off x="6972300" y="1733550"/>
                <a:ext cx="307975" cy="123825"/>
              </a:xfrm>
              <a:custGeom>
                <a:avLst/>
                <a:gdLst/>
                <a:ahLst/>
                <a:cxnLst>
                  <a:cxn ang="0">
                    <a:pos x="50" y="0"/>
                  </a:cxn>
                  <a:cxn ang="0">
                    <a:pos x="0" y="22"/>
                  </a:cxn>
                  <a:cxn ang="0">
                    <a:pos x="43" y="39"/>
                  </a:cxn>
                  <a:cxn ang="0">
                    <a:pos x="48" y="39"/>
                  </a:cxn>
                  <a:cxn ang="0">
                    <a:pos x="96" y="19"/>
                  </a:cxn>
                  <a:cxn ang="0">
                    <a:pos x="97" y="18"/>
                  </a:cxn>
                  <a:cxn ang="0">
                    <a:pos x="91" y="15"/>
                  </a:cxn>
                  <a:cxn ang="0">
                    <a:pos x="51" y="0"/>
                  </a:cxn>
                  <a:cxn ang="0">
                    <a:pos x="50" y="0"/>
                  </a:cxn>
                </a:cxnLst>
                <a:rect l="0" t="0" r="r" b="b"/>
                <a:pathLst>
                  <a:path w="97" h="39">
                    <a:moveTo>
                      <a:pt x="50" y="0"/>
                    </a:moveTo>
                    <a:cubicBezTo>
                      <a:pt x="25" y="0"/>
                      <a:pt x="0" y="22"/>
                      <a:pt x="0" y="22"/>
                    </a:cubicBezTo>
                    <a:cubicBezTo>
                      <a:pt x="0" y="22"/>
                      <a:pt x="20" y="39"/>
                      <a:pt x="43" y="39"/>
                    </a:cubicBezTo>
                    <a:cubicBezTo>
                      <a:pt x="44" y="39"/>
                      <a:pt x="46" y="39"/>
                      <a:pt x="48" y="39"/>
                    </a:cubicBezTo>
                    <a:cubicBezTo>
                      <a:pt x="74" y="35"/>
                      <a:pt x="91" y="23"/>
                      <a:pt x="96" y="19"/>
                    </a:cubicBezTo>
                    <a:cubicBezTo>
                      <a:pt x="97" y="19"/>
                      <a:pt x="97" y="18"/>
                      <a:pt x="97" y="18"/>
                    </a:cubicBezTo>
                    <a:cubicBezTo>
                      <a:pt x="97" y="18"/>
                      <a:pt x="95" y="17"/>
                      <a:pt x="91" y="15"/>
                    </a:cubicBezTo>
                    <a:cubicBezTo>
                      <a:pt x="81" y="9"/>
                      <a:pt x="64" y="1"/>
                      <a:pt x="51" y="0"/>
                    </a:cubicBezTo>
                    <a:cubicBezTo>
                      <a:pt x="51" y="0"/>
                      <a:pt x="50" y="0"/>
                      <a:pt x="5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32">
                <a:extLst>
                  <a:ext uri="{FF2B5EF4-FFF2-40B4-BE49-F238E27FC236}">
                    <a16:creationId xmlns:a16="http://schemas.microsoft.com/office/drawing/2014/main" id="{D0660BD8-D5EE-4250-B076-69E74E6477FF}"/>
                  </a:ext>
                </a:extLst>
              </p:cNvPr>
              <p:cNvSpPr>
                <a:spLocks/>
              </p:cNvSpPr>
              <p:nvPr/>
            </p:nvSpPr>
            <p:spPr bwMode="auto">
              <a:xfrm>
                <a:off x="7175500" y="1465263"/>
                <a:ext cx="136525" cy="306387"/>
              </a:xfrm>
              <a:custGeom>
                <a:avLst/>
                <a:gdLst/>
                <a:ahLst/>
                <a:cxnLst>
                  <a:cxn ang="0">
                    <a:pos x="20" y="0"/>
                  </a:cxn>
                  <a:cxn ang="0">
                    <a:pos x="4" y="53"/>
                  </a:cxn>
                  <a:cxn ang="0">
                    <a:pos x="18" y="85"/>
                  </a:cxn>
                  <a:cxn ang="0">
                    <a:pos x="27" y="97"/>
                  </a:cxn>
                  <a:cxn ang="0">
                    <a:pos x="29" y="94"/>
                  </a:cxn>
                  <a:cxn ang="0">
                    <a:pos x="42" y="46"/>
                  </a:cxn>
                  <a:cxn ang="0">
                    <a:pos x="20" y="0"/>
                  </a:cxn>
                </a:cxnLst>
                <a:rect l="0" t="0" r="r" b="b"/>
                <a:pathLst>
                  <a:path w="43" h="97">
                    <a:moveTo>
                      <a:pt x="20" y="0"/>
                    </a:moveTo>
                    <a:cubicBezTo>
                      <a:pt x="20" y="0"/>
                      <a:pt x="0" y="28"/>
                      <a:pt x="4" y="53"/>
                    </a:cubicBezTo>
                    <a:cubicBezTo>
                      <a:pt x="5" y="63"/>
                      <a:pt x="12" y="76"/>
                      <a:pt x="18" y="85"/>
                    </a:cubicBezTo>
                    <a:cubicBezTo>
                      <a:pt x="23" y="92"/>
                      <a:pt x="27" y="97"/>
                      <a:pt x="27" y="97"/>
                    </a:cubicBezTo>
                    <a:cubicBezTo>
                      <a:pt x="27" y="97"/>
                      <a:pt x="27" y="96"/>
                      <a:pt x="29" y="94"/>
                    </a:cubicBezTo>
                    <a:cubicBezTo>
                      <a:pt x="33" y="87"/>
                      <a:pt x="41" y="70"/>
                      <a:pt x="42" y="46"/>
                    </a:cubicBezTo>
                    <a:cubicBezTo>
                      <a:pt x="43" y="21"/>
                      <a:pt x="20" y="0"/>
                      <a:pt x="2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33">
                <a:extLst>
                  <a:ext uri="{FF2B5EF4-FFF2-40B4-BE49-F238E27FC236}">
                    <a16:creationId xmlns:a16="http://schemas.microsoft.com/office/drawing/2014/main" id="{72EE1D83-7ED8-4538-B8C7-AABB7EEE5715}"/>
                  </a:ext>
                </a:extLst>
              </p:cNvPr>
              <p:cNvSpPr>
                <a:spLocks/>
              </p:cNvSpPr>
              <p:nvPr/>
            </p:nvSpPr>
            <p:spPr bwMode="auto">
              <a:xfrm>
                <a:off x="6792913" y="1597025"/>
                <a:ext cx="290513" cy="127000"/>
              </a:xfrm>
              <a:custGeom>
                <a:avLst/>
                <a:gdLst/>
                <a:ahLst/>
                <a:cxnLst>
                  <a:cxn ang="0">
                    <a:pos x="50" y="0"/>
                  </a:cxn>
                  <a:cxn ang="0">
                    <a:pos x="45" y="0"/>
                  </a:cxn>
                  <a:cxn ang="0">
                    <a:pos x="0" y="30"/>
                  </a:cxn>
                  <a:cxn ang="0">
                    <a:pos x="35" y="40"/>
                  </a:cxn>
                  <a:cxn ang="0">
                    <a:pos x="48" y="38"/>
                  </a:cxn>
                  <a:cxn ang="0">
                    <a:pos x="91" y="11"/>
                  </a:cxn>
                  <a:cxn ang="0">
                    <a:pos x="92" y="10"/>
                  </a:cxn>
                  <a:cxn ang="0">
                    <a:pos x="85" y="7"/>
                  </a:cxn>
                  <a:cxn ang="0">
                    <a:pos x="50" y="0"/>
                  </a:cxn>
                </a:cxnLst>
                <a:rect l="0" t="0" r="r" b="b"/>
                <a:pathLst>
                  <a:path w="92" h="40">
                    <a:moveTo>
                      <a:pt x="50" y="0"/>
                    </a:moveTo>
                    <a:cubicBezTo>
                      <a:pt x="48" y="0"/>
                      <a:pt x="47" y="0"/>
                      <a:pt x="45" y="0"/>
                    </a:cubicBezTo>
                    <a:cubicBezTo>
                      <a:pt x="20" y="3"/>
                      <a:pt x="0" y="30"/>
                      <a:pt x="0" y="30"/>
                    </a:cubicBezTo>
                    <a:cubicBezTo>
                      <a:pt x="0" y="30"/>
                      <a:pt x="16" y="40"/>
                      <a:pt x="35" y="40"/>
                    </a:cubicBezTo>
                    <a:cubicBezTo>
                      <a:pt x="39" y="40"/>
                      <a:pt x="44" y="39"/>
                      <a:pt x="48" y="38"/>
                    </a:cubicBezTo>
                    <a:cubicBezTo>
                      <a:pt x="73" y="30"/>
                      <a:pt x="87" y="15"/>
                      <a:pt x="91" y="11"/>
                    </a:cubicBezTo>
                    <a:cubicBezTo>
                      <a:pt x="92" y="10"/>
                      <a:pt x="92" y="10"/>
                      <a:pt x="92" y="10"/>
                    </a:cubicBezTo>
                    <a:cubicBezTo>
                      <a:pt x="92" y="10"/>
                      <a:pt x="90" y="8"/>
                      <a:pt x="85" y="7"/>
                    </a:cubicBezTo>
                    <a:cubicBezTo>
                      <a:pt x="77" y="4"/>
                      <a:pt x="62" y="0"/>
                      <a:pt x="5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34">
                <a:extLst>
                  <a:ext uri="{FF2B5EF4-FFF2-40B4-BE49-F238E27FC236}">
                    <a16:creationId xmlns:a16="http://schemas.microsoft.com/office/drawing/2014/main" id="{0B80DDBE-D335-4726-9312-C3FD2CC83B12}"/>
                  </a:ext>
                </a:extLst>
              </p:cNvPr>
              <p:cNvSpPr>
                <a:spLocks/>
              </p:cNvSpPr>
              <p:nvPr/>
            </p:nvSpPr>
            <p:spPr bwMode="auto">
              <a:xfrm>
                <a:off x="6943725" y="1319213"/>
                <a:ext cx="149225" cy="290512"/>
              </a:xfrm>
              <a:custGeom>
                <a:avLst/>
                <a:gdLst/>
                <a:ahLst/>
                <a:cxnLst>
                  <a:cxn ang="0">
                    <a:pos x="14" y="0"/>
                  </a:cxn>
                  <a:cxn ang="0">
                    <a:pos x="8" y="54"/>
                  </a:cxn>
                  <a:cxn ang="0">
                    <a:pos x="29" y="84"/>
                  </a:cxn>
                  <a:cxn ang="0">
                    <a:pos x="37" y="92"/>
                  </a:cxn>
                  <a:cxn ang="0">
                    <a:pos x="38" y="90"/>
                  </a:cxn>
                  <a:cxn ang="0">
                    <a:pos x="43" y="41"/>
                  </a:cxn>
                  <a:cxn ang="0">
                    <a:pos x="14" y="0"/>
                  </a:cxn>
                </a:cxnLst>
                <a:rect l="0" t="0" r="r" b="b"/>
                <a:pathLst>
                  <a:path w="47" h="92">
                    <a:moveTo>
                      <a:pt x="14" y="0"/>
                    </a:moveTo>
                    <a:cubicBezTo>
                      <a:pt x="14" y="0"/>
                      <a:pt x="0" y="30"/>
                      <a:pt x="8" y="54"/>
                    </a:cubicBezTo>
                    <a:cubicBezTo>
                      <a:pt x="11" y="65"/>
                      <a:pt x="21" y="77"/>
                      <a:pt x="29" y="84"/>
                    </a:cubicBezTo>
                    <a:cubicBezTo>
                      <a:pt x="33" y="89"/>
                      <a:pt x="37" y="92"/>
                      <a:pt x="37" y="92"/>
                    </a:cubicBezTo>
                    <a:cubicBezTo>
                      <a:pt x="37" y="92"/>
                      <a:pt x="37" y="92"/>
                      <a:pt x="38" y="90"/>
                    </a:cubicBezTo>
                    <a:cubicBezTo>
                      <a:pt x="40" y="84"/>
                      <a:pt x="47" y="65"/>
                      <a:pt x="43" y="41"/>
                    </a:cubicBezTo>
                    <a:cubicBezTo>
                      <a:pt x="39" y="17"/>
                      <a:pt x="14" y="0"/>
                      <a:pt x="1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35">
                <a:extLst>
                  <a:ext uri="{FF2B5EF4-FFF2-40B4-BE49-F238E27FC236}">
                    <a16:creationId xmlns:a16="http://schemas.microsoft.com/office/drawing/2014/main" id="{C20BEF55-4B00-40E4-85E7-78636C931FEC}"/>
                  </a:ext>
                </a:extLst>
              </p:cNvPr>
              <p:cNvSpPr>
                <a:spLocks/>
              </p:cNvSpPr>
              <p:nvPr/>
            </p:nvSpPr>
            <p:spPr bwMode="auto">
              <a:xfrm>
                <a:off x="6592888" y="1490663"/>
                <a:ext cx="273050" cy="134937"/>
              </a:xfrm>
              <a:custGeom>
                <a:avLst/>
                <a:gdLst/>
                <a:ahLst/>
                <a:cxnLst>
                  <a:cxn ang="0">
                    <a:pos x="56" y="0"/>
                  </a:cxn>
                  <a:cxn ang="0">
                    <a:pos x="39" y="3"/>
                  </a:cxn>
                  <a:cxn ang="0">
                    <a:pos x="0" y="39"/>
                  </a:cxn>
                  <a:cxn ang="0">
                    <a:pos x="26" y="43"/>
                  </a:cxn>
                  <a:cxn ang="0">
                    <a:pos x="49" y="38"/>
                  </a:cxn>
                  <a:cxn ang="0">
                    <a:pos x="86" y="5"/>
                  </a:cxn>
                  <a:cxn ang="0">
                    <a:pos x="86" y="4"/>
                  </a:cxn>
                  <a:cxn ang="0">
                    <a:pos x="83" y="3"/>
                  </a:cxn>
                  <a:cxn ang="0">
                    <a:pos x="56" y="0"/>
                  </a:cxn>
                </a:cxnLst>
                <a:rect l="0" t="0" r="r" b="b"/>
                <a:pathLst>
                  <a:path w="86" h="43">
                    <a:moveTo>
                      <a:pt x="56" y="0"/>
                    </a:moveTo>
                    <a:cubicBezTo>
                      <a:pt x="50" y="0"/>
                      <a:pt x="44" y="1"/>
                      <a:pt x="39" y="3"/>
                    </a:cubicBezTo>
                    <a:cubicBezTo>
                      <a:pt x="16" y="10"/>
                      <a:pt x="0" y="39"/>
                      <a:pt x="0" y="39"/>
                    </a:cubicBezTo>
                    <a:cubicBezTo>
                      <a:pt x="0" y="39"/>
                      <a:pt x="12" y="43"/>
                      <a:pt x="26" y="43"/>
                    </a:cubicBezTo>
                    <a:cubicBezTo>
                      <a:pt x="34" y="43"/>
                      <a:pt x="42" y="42"/>
                      <a:pt x="49" y="38"/>
                    </a:cubicBezTo>
                    <a:cubicBezTo>
                      <a:pt x="72" y="26"/>
                      <a:pt x="84" y="8"/>
                      <a:pt x="86" y="5"/>
                    </a:cubicBezTo>
                    <a:cubicBezTo>
                      <a:pt x="86" y="4"/>
                      <a:pt x="86" y="4"/>
                      <a:pt x="86" y="4"/>
                    </a:cubicBezTo>
                    <a:cubicBezTo>
                      <a:pt x="86" y="4"/>
                      <a:pt x="85" y="4"/>
                      <a:pt x="83" y="3"/>
                    </a:cubicBezTo>
                    <a:cubicBezTo>
                      <a:pt x="78" y="2"/>
                      <a:pt x="67" y="0"/>
                      <a:pt x="5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36">
                <a:extLst>
                  <a:ext uri="{FF2B5EF4-FFF2-40B4-BE49-F238E27FC236}">
                    <a16:creationId xmlns:a16="http://schemas.microsoft.com/office/drawing/2014/main" id="{7DB2D707-E1FC-4812-A9BD-1460C37600F0}"/>
                  </a:ext>
                </a:extLst>
              </p:cNvPr>
              <p:cNvSpPr>
                <a:spLocks/>
              </p:cNvSpPr>
              <p:nvPr/>
            </p:nvSpPr>
            <p:spPr bwMode="auto">
              <a:xfrm>
                <a:off x="6694488" y="1220788"/>
                <a:ext cx="161925" cy="269875"/>
              </a:xfrm>
              <a:custGeom>
                <a:avLst/>
                <a:gdLst/>
                <a:ahLst/>
                <a:cxnLst>
                  <a:cxn ang="0">
                    <a:pos x="9" y="0"/>
                  </a:cxn>
                  <a:cxn ang="0">
                    <a:pos x="12" y="53"/>
                  </a:cxn>
                  <a:cxn ang="0">
                    <a:pos x="39" y="80"/>
                  </a:cxn>
                  <a:cxn ang="0">
                    <a:pos x="46" y="85"/>
                  </a:cxn>
                  <a:cxn ang="0">
                    <a:pos x="47" y="83"/>
                  </a:cxn>
                  <a:cxn ang="0">
                    <a:pos x="43" y="34"/>
                  </a:cxn>
                  <a:cxn ang="0">
                    <a:pos x="9" y="0"/>
                  </a:cxn>
                </a:cxnLst>
                <a:rect l="0" t="0" r="r" b="b"/>
                <a:pathLst>
                  <a:path w="51" h="85">
                    <a:moveTo>
                      <a:pt x="9" y="0"/>
                    </a:moveTo>
                    <a:cubicBezTo>
                      <a:pt x="9" y="0"/>
                      <a:pt x="0" y="32"/>
                      <a:pt x="12" y="53"/>
                    </a:cubicBezTo>
                    <a:cubicBezTo>
                      <a:pt x="17" y="63"/>
                      <a:pt x="30" y="74"/>
                      <a:pt x="39" y="80"/>
                    </a:cubicBezTo>
                    <a:cubicBezTo>
                      <a:pt x="43" y="83"/>
                      <a:pt x="46" y="85"/>
                      <a:pt x="46" y="85"/>
                    </a:cubicBezTo>
                    <a:cubicBezTo>
                      <a:pt x="46" y="85"/>
                      <a:pt x="47" y="84"/>
                      <a:pt x="47" y="83"/>
                    </a:cubicBezTo>
                    <a:cubicBezTo>
                      <a:pt x="48" y="78"/>
                      <a:pt x="51" y="58"/>
                      <a:pt x="43" y="34"/>
                    </a:cubicBezTo>
                    <a:cubicBezTo>
                      <a:pt x="36" y="12"/>
                      <a:pt x="9" y="0"/>
                      <a:pt x="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37">
                <a:extLst>
                  <a:ext uri="{FF2B5EF4-FFF2-40B4-BE49-F238E27FC236}">
                    <a16:creationId xmlns:a16="http://schemas.microsoft.com/office/drawing/2014/main" id="{5827B1A2-0318-4A68-9E5A-9262568EDA97}"/>
                  </a:ext>
                </a:extLst>
              </p:cNvPr>
              <p:cNvSpPr>
                <a:spLocks/>
              </p:cNvSpPr>
              <p:nvPr/>
            </p:nvSpPr>
            <p:spPr bwMode="auto">
              <a:xfrm>
                <a:off x="6492875" y="1366838"/>
                <a:ext cx="227013" cy="98425"/>
              </a:xfrm>
              <a:custGeom>
                <a:avLst/>
                <a:gdLst/>
                <a:ahLst/>
                <a:cxnLst>
                  <a:cxn ang="0">
                    <a:pos x="32" y="0"/>
                  </a:cxn>
                  <a:cxn ang="0">
                    <a:pos x="0" y="6"/>
                  </a:cxn>
                  <a:cxn ang="0">
                    <a:pos x="34" y="29"/>
                  </a:cxn>
                  <a:cxn ang="0">
                    <a:pos x="45" y="31"/>
                  </a:cxn>
                  <a:cxn ang="0">
                    <a:pos x="71" y="24"/>
                  </a:cxn>
                  <a:cxn ang="0">
                    <a:pos x="72" y="24"/>
                  </a:cxn>
                  <a:cxn ang="0">
                    <a:pos x="71" y="22"/>
                  </a:cxn>
                  <a:cxn ang="0">
                    <a:pos x="37" y="0"/>
                  </a:cxn>
                  <a:cxn ang="0">
                    <a:pos x="32" y="0"/>
                  </a:cxn>
                </a:cxnLst>
                <a:rect l="0" t="0" r="r" b="b"/>
                <a:pathLst>
                  <a:path w="72" h="31">
                    <a:moveTo>
                      <a:pt x="32" y="0"/>
                    </a:moveTo>
                    <a:cubicBezTo>
                      <a:pt x="18" y="0"/>
                      <a:pt x="0" y="6"/>
                      <a:pt x="0" y="6"/>
                    </a:cubicBezTo>
                    <a:cubicBezTo>
                      <a:pt x="0" y="6"/>
                      <a:pt x="11" y="21"/>
                      <a:pt x="34" y="29"/>
                    </a:cubicBezTo>
                    <a:cubicBezTo>
                      <a:pt x="38" y="30"/>
                      <a:pt x="42" y="31"/>
                      <a:pt x="45" y="31"/>
                    </a:cubicBezTo>
                    <a:cubicBezTo>
                      <a:pt x="58" y="31"/>
                      <a:pt x="69" y="26"/>
                      <a:pt x="71" y="24"/>
                    </a:cubicBezTo>
                    <a:cubicBezTo>
                      <a:pt x="72" y="24"/>
                      <a:pt x="72" y="24"/>
                      <a:pt x="72" y="24"/>
                    </a:cubicBezTo>
                    <a:cubicBezTo>
                      <a:pt x="72" y="24"/>
                      <a:pt x="71" y="23"/>
                      <a:pt x="71" y="22"/>
                    </a:cubicBezTo>
                    <a:cubicBezTo>
                      <a:pt x="67" y="18"/>
                      <a:pt x="53" y="3"/>
                      <a:pt x="37" y="0"/>
                    </a:cubicBezTo>
                    <a:cubicBezTo>
                      <a:pt x="36" y="0"/>
                      <a:pt x="34" y="0"/>
                      <a:pt x="3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2" name="Group 248">
              <a:extLst>
                <a:ext uri="{FF2B5EF4-FFF2-40B4-BE49-F238E27FC236}">
                  <a16:creationId xmlns:a16="http://schemas.microsoft.com/office/drawing/2014/main" id="{F6364553-F9F7-491C-A020-8BB70D9D6FDD}"/>
                </a:ext>
              </a:extLst>
            </p:cNvPr>
            <p:cNvGrpSpPr/>
            <p:nvPr userDrawn="1"/>
          </p:nvGrpSpPr>
          <p:grpSpPr>
            <a:xfrm>
              <a:off x="7974913" y="4374435"/>
              <a:ext cx="833660" cy="833656"/>
              <a:chOff x="4153452" y="3077574"/>
              <a:chExt cx="833660" cy="833656"/>
            </a:xfrm>
          </p:grpSpPr>
          <p:sp>
            <p:nvSpPr>
              <p:cNvPr id="133" name="Oval 249">
                <a:extLst>
                  <a:ext uri="{FF2B5EF4-FFF2-40B4-BE49-F238E27FC236}">
                    <a16:creationId xmlns:a16="http://schemas.microsoft.com/office/drawing/2014/main" id="{9AABCF40-E7B4-48DF-9058-C2BA4CC02252}"/>
                  </a:ext>
                </a:extLst>
              </p:cNvPr>
              <p:cNvSpPr/>
              <p:nvPr/>
            </p:nvSpPr>
            <p:spPr>
              <a:xfrm>
                <a:off x="4153452" y="3077574"/>
                <a:ext cx="833660" cy="833656"/>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accent1"/>
                  </a:solidFill>
                  <a:latin typeface="FontAwesome" pitchFamily="2" charset="0"/>
                </a:endParaRPr>
              </a:p>
            </p:txBody>
          </p:sp>
          <p:sp>
            <p:nvSpPr>
              <p:cNvPr id="134" name="Freeform 152">
                <a:extLst>
                  <a:ext uri="{FF2B5EF4-FFF2-40B4-BE49-F238E27FC236}">
                    <a16:creationId xmlns:a16="http://schemas.microsoft.com/office/drawing/2014/main" id="{1D097576-2915-4127-B542-DD3A6C610FB2}"/>
                  </a:ext>
                </a:extLst>
              </p:cNvPr>
              <p:cNvSpPr>
                <a:spLocks noEditPoints="1"/>
              </p:cNvSpPr>
              <p:nvPr/>
            </p:nvSpPr>
            <p:spPr bwMode="auto">
              <a:xfrm>
                <a:off x="4351478" y="3292197"/>
                <a:ext cx="437609" cy="404410"/>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1" name="文本占位符 10">
            <a:extLst>
              <a:ext uri="{FF2B5EF4-FFF2-40B4-BE49-F238E27FC236}">
                <a16:creationId xmlns:a16="http://schemas.microsoft.com/office/drawing/2014/main" id="{90679EA3-4AA9-4E48-A9F8-B264339BBCE3}"/>
              </a:ext>
            </a:extLst>
          </p:cNvPr>
          <p:cNvSpPr>
            <a:spLocks noGrp="1"/>
          </p:cNvSpPr>
          <p:nvPr>
            <p:ph type="body" sz="quarter" idx="13" hasCustomPrompt="1"/>
          </p:nvPr>
        </p:nvSpPr>
        <p:spPr>
          <a:xfrm>
            <a:off x="838200" y="1305781"/>
            <a:ext cx="2652371" cy="504825"/>
          </a:xfrm>
        </p:spPr>
        <p:txBody>
          <a:bodyPr anchor="ctr">
            <a:noAutofit/>
          </a:bodyPr>
          <a:lstStyle>
            <a:lvl1pPr marL="0" indent="0" algn="ctr">
              <a:lnSpc>
                <a:spcPct val="100000"/>
              </a:lnSpc>
              <a:buNone/>
              <a:defRPr sz="2800" baseline="0">
                <a:solidFill>
                  <a:schemeClr val="bg1">
                    <a:lumMod val="65000"/>
                  </a:schemeClr>
                </a:solidFill>
                <a:latin typeface="+mj-lt"/>
                <a:ea typeface="+mj-ea"/>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zh-CN" altLang="en-US" dirty="0"/>
              <a:t>中文姓名</a:t>
            </a:r>
          </a:p>
        </p:txBody>
      </p:sp>
      <p:sp>
        <p:nvSpPr>
          <p:cNvPr id="136" name="文本占位符 135">
            <a:extLst>
              <a:ext uri="{FF2B5EF4-FFF2-40B4-BE49-F238E27FC236}">
                <a16:creationId xmlns:a16="http://schemas.microsoft.com/office/drawing/2014/main" id="{6818144A-7C61-4505-A1FF-36BFDBA6801E}"/>
              </a:ext>
            </a:extLst>
          </p:cNvPr>
          <p:cNvSpPr>
            <a:spLocks noGrp="1"/>
          </p:cNvSpPr>
          <p:nvPr>
            <p:ph type="body" sz="quarter" idx="14" hasCustomPrompt="1"/>
          </p:nvPr>
        </p:nvSpPr>
        <p:spPr>
          <a:xfrm>
            <a:off x="838200" y="1893969"/>
            <a:ext cx="2652371" cy="358775"/>
          </a:xfrm>
        </p:spPr>
        <p:txBody>
          <a:bodyPr anchor="ctr">
            <a:noAutofit/>
          </a:bodyPr>
          <a:lstStyle>
            <a:lvl1pPr marL="0" indent="0" algn="ctr">
              <a:buNone/>
              <a:defRPr sz="2000">
                <a:solidFill>
                  <a:schemeClr val="accent2"/>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英文姓名</a:t>
            </a:r>
          </a:p>
        </p:txBody>
      </p:sp>
      <p:sp>
        <p:nvSpPr>
          <p:cNvPr id="138" name="图片占位符 137">
            <a:extLst>
              <a:ext uri="{FF2B5EF4-FFF2-40B4-BE49-F238E27FC236}">
                <a16:creationId xmlns:a16="http://schemas.microsoft.com/office/drawing/2014/main" id="{27A5F50B-0435-4F6A-9F68-91AA3A6B8525}"/>
              </a:ext>
            </a:extLst>
          </p:cNvPr>
          <p:cNvSpPr>
            <a:spLocks noGrp="1"/>
          </p:cNvSpPr>
          <p:nvPr>
            <p:ph type="pic" sz="quarter" idx="15"/>
          </p:nvPr>
        </p:nvSpPr>
        <p:spPr>
          <a:xfrm>
            <a:off x="838200" y="2503683"/>
            <a:ext cx="2652371" cy="3649326"/>
          </a:xfrm>
          <a:ln w="19050">
            <a:solidFill>
              <a:schemeClr val="accent2"/>
            </a:solidFill>
          </a:ln>
          <a:effectLst>
            <a:outerShdw blurRad="50800" dist="38100" dir="2700000" algn="tl" rotWithShape="0">
              <a:schemeClr val="tx1">
                <a:lumMod val="75000"/>
                <a:lumOff val="25000"/>
                <a:alpha val="40000"/>
              </a:schemeClr>
            </a:outerShdw>
          </a:effectLst>
        </p:spPr>
        <p:txBody>
          <a:bodyPr/>
          <a:lstStyle/>
          <a:p>
            <a:endParaRPr lang="zh-CN" altLang="en-US"/>
          </a:p>
        </p:txBody>
      </p:sp>
      <p:sp>
        <p:nvSpPr>
          <p:cNvPr id="140" name="文本占位符 135">
            <a:extLst>
              <a:ext uri="{FF2B5EF4-FFF2-40B4-BE49-F238E27FC236}">
                <a16:creationId xmlns:a16="http://schemas.microsoft.com/office/drawing/2014/main" id="{3E5F279F-3670-4C07-A066-6CE56FE7F8F2}"/>
              </a:ext>
            </a:extLst>
          </p:cNvPr>
          <p:cNvSpPr>
            <a:spLocks noGrp="1"/>
          </p:cNvSpPr>
          <p:nvPr>
            <p:ph type="body" sz="quarter" idx="16" hasCustomPrompt="1"/>
          </p:nvPr>
        </p:nvSpPr>
        <p:spPr>
          <a:xfrm>
            <a:off x="3820426" y="1299442"/>
            <a:ext cx="3874114" cy="358775"/>
          </a:xfrm>
        </p:spPr>
        <p:txBody>
          <a:bodyPr anchor="ctr">
            <a:noAutofit/>
          </a:bodyPr>
          <a:lstStyle>
            <a:lvl1pPr marL="0" indent="0" algn="l">
              <a:buNone/>
              <a:defRPr sz="2000" b="1">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请输入标题：</a:t>
            </a:r>
          </a:p>
        </p:txBody>
      </p:sp>
      <p:sp>
        <p:nvSpPr>
          <p:cNvPr id="141" name="文本占位符 135">
            <a:extLst>
              <a:ext uri="{FF2B5EF4-FFF2-40B4-BE49-F238E27FC236}">
                <a16:creationId xmlns:a16="http://schemas.microsoft.com/office/drawing/2014/main" id="{ECCEC4EA-777B-4112-8DEE-443C76FE3A15}"/>
              </a:ext>
            </a:extLst>
          </p:cNvPr>
          <p:cNvSpPr>
            <a:spLocks noGrp="1"/>
          </p:cNvSpPr>
          <p:nvPr>
            <p:ph type="body" sz="quarter" idx="17" hasCustomPrompt="1"/>
          </p:nvPr>
        </p:nvSpPr>
        <p:spPr>
          <a:xfrm>
            <a:off x="3820426" y="1764841"/>
            <a:ext cx="3874114" cy="1727951"/>
          </a:xfrm>
        </p:spPr>
        <p:txBody>
          <a:bodyPr anchor="ctr">
            <a:noAutofit/>
          </a:bodyPr>
          <a:lstStyle>
            <a:lvl1pPr marL="0" indent="0" algn="just">
              <a:lnSpc>
                <a:spcPct val="125000"/>
              </a:lnSpc>
              <a:buNone/>
              <a:defRPr sz="160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请在这里输入个人简介</a:t>
            </a:r>
          </a:p>
        </p:txBody>
      </p:sp>
      <p:sp>
        <p:nvSpPr>
          <p:cNvPr id="142" name="文本占位符 135">
            <a:extLst>
              <a:ext uri="{FF2B5EF4-FFF2-40B4-BE49-F238E27FC236}">
                <a16:creationId xmlns:a16="http://schemas.microsoft.com/office/drawing/2014/main" id="{CE344BE4-60D5-49DB-AAFD-C42F396D4691}"/>
              </a:ext>
            </a:extLst>
          </p:cNvPr>
          <p:cNvSpPr>
            <a:spLocks noGrp="1"/>
          </p:cNvSpPr>
          <p:nvPr>
            <p:ph type="body" sz="quarter" idx="18" hasCustomPrompt="1"/>
          </p:nvPr>
        </p:nvSpPr>
        <p:spPr>
          <a:xfrm>
            <a:off x="3820426" y="3825795"/>
            <a:ext cx="1491468" cy="358775"/>
          </a:xfrm>
        </p:spPr>
        <p:txBody>
          <a:bodyPr anchor="ctr">
            <a:noAutofit/>
          </a:bodyPr>
          <a:lstStyle>
            <a:lvl1pPr marL="0" indent="0" algn="l">
              <a:buNone/>
              <a:defRPr sz="1800" b="1">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奖项一</a:t>
            </a:r>
          </a:p>
        </p:txBody>
      </p:sp>
      <p:sp>
        <p:nvSpPr>
          <p:cNvPr id="143" name="文本占位符 135">
            <a:extLst>
              <a:ext uri="{FF2B5EF4-FFF2-40B4-BE49-F238E27FC236}">
                <a16:creationId xmlns:a16="http://schemas.microsoft.com/office/drawing/2014/main" id="{ABB694D9-7828-4142-B617-30461E541966}"/>
              </a:ext>
            </a:extLst>
          </p:cNvPr>
          <p:cNvSpPr>
            <a:spLocks noGrp="1"/>
          </p:cNvSpPr>
          <p:nvPr>
            <p:ph type="body" sz="quarter" idx="19" hasCustomPrompt="1"/>
          </p:nvPr>
        </p:nvSpPr>
        <p:spPr>
          <a:xfrm>
            <a:off x="3820426" y="4676765"/>
            <a:ext cx="1491468" cy="358775"/>
          </a:xfrm>
        </p:spPr>
        <p:txBody>
          <a:bodyPr anchor="ctr">
            <a:noAutofit/>
          </a:bodyPr>
          <a:lstStyle>
            <a:lvl1pPr marL="0" indent="0" algn="l">
              <a:buNone/>
              <a:defRPr sz="1800" b="1">
                <a:solidFill>
                  <a:schemeClr val="accent2"/>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奖项二</a:t>
            </a:r>
          </a:p>
        </p:txBody>
      </p:sp>
      <p:sp>
        <p:nvSpPr>
          <p:cNvPr id="144" name="文本占位符 135">
            <a:extLst>
              <a:ext uri="{FF2B5EF4-FFF2-40B4-BE49-F238E27FC236}">
                <a16:creationId xmlns:a16="http://schemas.microsoft.com/office/drawing/2014/main" id="{86C5D48B-8CAD-4309-A625-79004526F626}"/>
              </a:ext>
            </a:extLst>
          </p:cNvPr>
          <p:cNvSpPr>
            <a:spLocks noGrp="1"/>
          </p:cNvSpPr>
          <p:nvPr>
            <p:ph type="body" sz="quarter" idx="20" hasCustomPrompt="1"/>
          </p:nvPr>
        </p:nvSpPr>
        <p:spPr>
          <a:xfrm>
            <a:off x="3820426" y="5535665"/>
            <a:ext cx="1491468" cy="358775"/>
          </a:xfrm>
        </p:spPr>
        <p:txBody>
          <a:bodyPr anchor="ctr">
            <a:noAutofit/>
          </a:bodyPr>
          <a:lstStyle>
            <a:lvl1pPr marL="0" indent="0" algn="l">
              <a:buNone/>
              <a:defRPr sz="1800" b="1">
                <a:solidFill>
                  <a:schemeClr val="accent3"/>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奖项三</a:t>
            </a:r>
          </a:p>
        </p:txBody>
      </p:sp>
      <p:sp>
        <p:nvSpPr>
          <p:cNvPr id="146" name="文本占位符 135">
            <a:extLst>
              <a:ext uri="{FF2B5EF4-FFF2-40B4-BE49-F238E27FC236}">
                <a16:creationId xmlns:a16="http://schemas.microsoft.com/office/drawing/2014/main" id="{E1FF9EA2-9924-472F-B245-EDFD04ADAD8D}"/>
              </a:ext>
            </a:extLst>
          </p:cNvPr>
          <p:cNvSpPr>
            <a:spLocks noGrp="1"/>
          </p:cNvSpPr>
          <p:nvPr>
            <p:ph type="body" sz="quarter" idx="21" hasCustomPrompt="1"/>
          </p:nvPr>
        </p:nvSpPr>
        <p:spPr>
          <a:xfrm>
            <a:off x="3820426" y="4202288"/>
            <a:ext cx="310691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奖项一</a:t>
            </a:r>
          </a:p>
        </p:txBody>
      </p:sp>
      <p:sp>
        <p:nvSpPr>
          <p:cNvPr id="147" name="文本占位符 135">
            <a:extLst>
              <a:ext uri="{FF2B5EF4-FFF2-40B4-BE49-F238E27FC236}">
                <a16:creationId xmlns:a16="http://schemas.microsoft.com/office/drawing/2014/main" id="{C9CCAEF0-A2AA-4E97-BA04-6BA303522640}"/>
              </a:ext>
            </a:extLst>
          </p:cNvPr>
          <p:cNvSpPr>
            <a:spLocks noGrp="1"/>
          </p:cNvSpPr>
          <p:nvPr>
            <p:ph type="body" sz="quarter" idx="22" hasCustomPrompt="1"/>
          </p:nvPr>
        </p:nvSpPr>
        <p:spPr>
          <a:xfrm>
            <a:off x="3820426" y="5041362"/>
            <a:ext cx="310691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奖项二</a:t>
            </a:r>
          </a:p>
        </p:txBody>
      </p:sp>
      <p:sp>
        <p:nvSpPr>
          <p:cNvPr id="148" name="文本占位符 135">
            <a:extLst>
              <a:ext uri="{FF2B5EF4-FFF2-40B4-BE49-F238E27FC236}">
                <a16:creationId xmlns:a16="http://schemas.microsoft.com/office/drawing/2014/main" id="{136B7647-DEED-4F66-842A-0ED368CB9805}"/>
              </a:ext>
            </a:extLst>
          </p:cNvPr>
          <p:cNvSpPr>
            <a:spLocks noGrp="1"/>
          </p:cNvSpPr>
          <p:nvPr>
            <p:ph type="body" sz="quarter" idx="23" hasCustomPrompt="1"/>
          </p:nvPr>
        </p:nvSpPr>
        <p:spPr>
          <a:xfrm>
            <a:off x="3820426" y="5900264"/>
            <a:ext cx="310691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奖项三</a:t>
            </a:r>
          </a:p>
        </p:txBody>
      </p:sp>
      <p:sp>
        <p:nvSpPr>
          <p:cNvPr id="149" name="文本占位符 135">
            <a:extLst>
              <a:ext uri="{FF2B5EF4-FFF2-40B4-BE49-F238E27FC236}">
                <a16:creationId xmlns:a16="http://schemas.microsoft.com/office/drawing/2014/main" id="{2055D39F-96E7-4C0F-A512-F3ED263871E0}"/>
              </a:ext>
            </a:extLst>
          </p:cNvPr>
          <p:cNvSpPr>
            <a:spLocks noGrp="1"/>
          </p:cNvSpPr>
          <p:nvPr>
            <p:ph type="body" sz="quarter" idx="24" hasCustomPrompt="1"/>
          </p:nvPr>
        </p:nvSpPr>
        <p:spPr>
          <a:xfrm>
            <a:off x="7053298" y="4190392"/>
            <a:ext cx="1091034" cy="358775"/>
          </a:xfrm>
        </p:spPr>
        <p:txBody>
          <a:bodyPr anchor="ctr">
            <a:noAutofit/>
          </a:bodyPr>
          <a:lstStyle>
            <a:lvl1pPr marL="0" indent="0" algn="ctr">
              <a:buNone/>
              <a:defRPr sz="1800" b="1">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时间一</a:t>
            </a:r>
          </a:p>
        </p:txBody>
      </p:sp>
      <p:sp>
        <p:nvSpPr>
          <p:cNvPr id="150" name="文本占位符 135">
            <a:extLst>
              <a:ext uri="{FF2B5EF4-FFF2-40B4-BE49-F238E27FC236}">
                <a16:creationId xmlns:a16="http://schemas.microsoft.com/office/drawing/2014/main" id="{E422F136-06FD-4569-B303-E740AC0E86CE}"/>
              </a:ext>
            </a:extLst>
          </p:cNvPr>
          <p:cNvSpPr>
            <a:spLocks noGrp="1"/>
          </p:cNvSpPr>
          <p:nvPr>
            <p:ph type="body" sz="quarter" idx="25" hasCustomPrompt="1"/>
          </p:nvPr>
        </p:nvSpPr>
        <p:spPr>
          <a:xfrm>
            <a:off x="7053298" y="5054614"/>
            <a:ext cx="1091034" cy="358775"/>
          </a:xfrm>
        </p:spPr>
        <p:txBody>
          <a:bodyPr anchor="ctr">
            <a:noAutofit/>
          </a:bodyPr>
          <a:lstStyle>
            <a:lvl1pPr marL="0" indent="0" algn="ctr">
              <a:buNone/>
              <a:defRPr sz="1800" b="1">
                <a:solidFill>
                  <a:schemeClr val="accent2"/>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时间二</a:t>
            </a:r>
          </a:p>
        </p:txBody>
      </p:sp>
      <p:sp>
        <p:nvSpPr>
          <p:cNvPr id="151" name="文本占位符 135">
            <a:extLst>
              <a:ext uri="{FF2B5EF4-FFF2-40B4-BE49-F238E27FC236}">
                <a16:creationId xmlns:a16="http://schemas.microsoft.com/office/drawing/2014/main" id="{197279C0-A725-49A6-A232-D0A5DED50AF4}"/>
              </a:ext>
            </a:extLst>
          </p:cNvPr>
          <p:cNvSpPr>
            <a:spLocks noGrp="1"/>
          </p:cNvSpPr>
          <p:nvPr>
            <p:ph type="body" sz="quarter" idx="26" hasCustomPrompt="1"/>
          </p:nvPr>
        </p:nvSpPr>
        <p:spPr>
          <a:xfrm>
            <a:off x="7053298" y="5900264"/>
            <a:ext cx="1091034" cy="358775"/>
          </a:xfrm>
        </p:spPr>
        <p:txBody>
          <a:bodyPr anchor="ctr">
            <a:noAutofit/>
          </a:bodyPr>
          <a:lstStyle>
            <a:lvl1pPr marL="0" indent="0" algn="ctr">
              <a:buNone/>
              <a:defRPr sz="1800" b="1">
                <a:solidFill>
                  <a:schemeClr val="accent3"/>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时间三</a:t>
            </a:r>
          </a:p>
        </p:txBody>
      </p:sp>
      <p:grpSp>
        <p:nvGrpSpPr>
          <p:cNvPr id="166" name="组合 165">
            <a:extLst>
              <a:ext uri="{FF2B5EF4-FFF2-40B4-BE49-F238E27FC236}">
                <a16:creationId xmlns:a16="http://schemas.microsoft.com/office/drawing/2014/main" id="{D620393F-14B2-4CBE-9341-2289D656CE15}"/>
              </a:ext>
            </a:extLst>
          </p:cNvPr>
          <p:cNvGrpSpPr>
            <a:grpSpLocks/>
          </p:cNvGrpSpPr>
          <p:nvPr userDrawn="1"/>
        </p:nvGrpSpPr>
        <p:grpSpPr>
          <a:xfrm>
            <a:off x="8154419" y="1257490"/>
            <a:ext cx="429571" cy="429571"/>
            <a:chOff x="8561348" y="1168807"/>
            <a:chExt cx="943120" cy="943120"/>
          </a:xfrm>
        </p:grpSpPr>
        <p:sp>
          <p:nvSpPr>
            <p:cNvPr id="157" name="椭圆 156">
              <a:extLst>
                <a:ext uri="{FF2B5EF4-FFF2-40B4-BE49-F238E27FC236}">
                  <a16:creationId xmlns:a16="http://schemas.microsoft.com/office/drawing/2014/main" id="{A20FBA52-3E0D-4EB5-BFAE-9B0AF58673A2}"/>
                </a:ext>
              </a:extLst>
            </p:cNvPr>
            <p:cNvSpPr/>
            <p:nvPr userDrawn="1"/>
          </p:nvSpPr>
          <p:spPr>
            <a:xfrm>
              <a:off x="8561348" y="1168807"/>
              <a:ext cx="943120" cy="943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telephone-call_74451">
              <a:extLst>
                <a:ext uri="{FF2B5EF4-FFF2-40B4-BE49-F238E27FC236}">
                  <a16:creationId xmlns:a16="http://schemas.microsoft.com/office/drawing/2014/main" id="{BFBD4C1E-72C8-4077-83A2-3EB4F7941B21}"/>
                </a:ext>
              </a:extLst>
            </p:cNvPr>
            <p:cNvSpPr>
              <a:spLocks noChangeAspect="1"/>
            </p:cNvSpPr>
            <p:nvPr userDrawn="1"/>
          </p:nvSpPr>
          <p:spPr bwMode="auto">
            <a:xfrm>
              <a:off x="8765098" y="1335525"/>
              <a:ext cx="535621" cy="609685"/>
            </a:xfrm>
            <a:custGeom>
              <a:avLst/>
              <a:gdLst>
                <a:gd name="T0" fmla="*/ 3295 w 3369"/>
                <a:gd name="T1" fmla="*/ 3138 h 3840"/>
                <a:gd name="T2" fmla="*/ 2771 w 3369"/>
                <a:gd name="T3" fmla="*/ 2472 h 3840"/>
                <a:gd name="T4" fmla="*/ 2469 w 3369"/>
                <a:gd name="T5" fmla="*/ 2437 h 3840"/>
                <a:gd name="T6" fmla="*/ 2267 w 3369"/>
                <a:gd name="T7" fmla="*/ 2596 h 3840"/>
                <a:gd name="T8" fmla="*/ 1368 w 3369"/>
                <a:gd name="T9" fmla="*/ 2197 h 3840"/>
                <a:gd name="T10" fmla="*/ 1184 w 3369"/>
                <a:gd name="T11" fmla="*/ 1236 h 3840"/>
                <a:gd name="T12" fmla="*/ 1386 w 3369"/>
                <a:gd name="T13" fmla="*/ 1076 h 3840"/>
                <a:gd name="T14" fmla="*/ 1422 w 3369"/>
                <a:gd name="T15" fmla="*/ 775 h 3840"/>
                <a:gd name="T16" fmla="*/ 897 w 3369"/>
                <a:gd name="T17" fmla="*/ 109 h 3840"/>
                <a:gd name="T18" fmla="*/ 595 w 3369"/>
                <a:gd name="T19" fmla="*/ 73 h 3840"/>
                <a:gd name="T20" fmla="*/ 388 w 3369"/>
                <a:gd name="T21" fmla="*/ 237 h 3840"/>
                <a:gd name="T22" fmla="*/ 97 w 3369"/>
                <a:gd name="T23" fmla="*/ 1370 h 3840"/>
                <a:gd name="T24" fmla="*/ 744 w 3369"/>
                <a:gd name="T25" fmla="*/ 2689 h 3840"/>
                <a:gd name="T26" fmla="*/ 1877 w 3369"/>
                <a:gd name="T27" fmla="*/ 3626 h 3840"/>
                <a:gd name="T28" fmla="*/ 3056 w 3369"/>
                <a:gd name="T29" fmla="*/ 3600 h 3840"/>
                <a:gd name="T30" fmla="*/ 3057 w 3369"/>
                <a:gd name="T31" fmla="*/ 3599 h 3840"/>
                <a:gd name="T32" fmla="*/ 3260 w 3369"/>
                <a:gd name="T33" fmla="*/ 3440 h 3840"/>
                <a:gd name="T34" fmla="*/ 3295 w 3369"/>
                <a:gd name="T35" fmla="*/ 3138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9" h="3840">
                  <a:moveTo>
                    <a:pt x="3295" y="3138"/>
                  </a:moveTo>
                  <a:lnTo>
                    <a:pt x="2771" y="2472"/>
                  </a:lnTo>
                  <a:cubicBezTo>
                    <a:pt x="2697" y="2379"/>
                    <a:pt x="2562" y="2363"/>
                    <a:pt x="2469" y="2437"/>
                  </a:cubicBezTo>
                  <a:lnTo>
                    <a:pt x="2267" y="2596"/>
                  </a:lnTo>
                  <a:cubicBezTo>
                    <a:pt x="2173" y="2669"/>
                    <a:pt x="1774" y="2712"/>
                    <a:pt x="1368" y="2197"/>
                  </a:cubicBezTo>
                  <a:cubicBezTo>
                    <a:pt x="963" y="1683"/>
                    <a:pt x="1091" y="1309"/>
                    <a:pt x="1184" y="1236"/>
                  </a:cubicBezTo>
                  <a:lnTo>
                    <a:pt x="1386" y="1076"/>
                  </a:lnTo>
                  <a:cubicBezTo>
                    <a:pt x="1479" y="1003"/>
                    <a:pt x="1495" y="868"/>
                    <a:pt x="1422" y="775"/>
                  </a:cubicBezTo>
                  <a:lnTo>
                    <a:pt x="897" y="109"/>
                  </a:lnTo>
                  <a:cubicBezTo>
                    <a:pt x="824" y="16"/>
                    <a:pt x="689" y="0"/>
                    <a:pt x="595" y="73"/>
                  </a:cubicBezTo>
                  <a:cubicBezTo>
                    <a:pt x="595" y="73"/>
                    <a:pt x="389" y="236"/>
                    <a:pt x="388" y="237"/>
                  </a:cubicBezTo>
                  <a:cubicBezTo>
                    <a:pt x="103" y="472"/>
                    <a:pt x="0" y="873"/>
                    <a:pt x="97" y="1370"/>
                  </a:cubicBezTo>
                  <a:cubicBezTo>
                    <a:pt x="182" y="1798"/>
                    <a:pt x="412" y="2267"/>
                    <a:pt x="744" y="2689"/>
                  </a:cubicBezTo>
                  <a:cubicBezTo>
                    <a:pt x="1077" y="3111"/>
                    <a:pt x="1479" y="3444"/>
                    <a:pt x="1877" y="3626"/>
                  </a:cubicBezTo>
                  <a:cubicBezTo>
                    <a:pt x="2342" y="3840"/>
                    <a:pt x="2761" y="3831"/>
                    <a:pt x="3056" y="3600"/>
                  </a:cubicBezTo>
                  <a:cubicBezTo>
                    <a:pt x="3056" y="3600"/>
                    <a:pt x="3057" y="3599"/>
                    <a:pt x="3057" y="3599"/>
                  </a:cubicBezTo>
                  <a:lnTo>
                    <a:pt x="3260" y="3440"/>
                  </a:lnTo>
                  <a:cubicBezTo>
                    <a:pt x="3353" y="3366"/>
                    <a:pt x="3369" y="3231"/>
                    <a:pt x="3295" y="3138"/>
                  </a:cubicBezTo>
                  <a:close/>
                </a:path>
              </a:pathLst>
            </a:custGeom>
            <a:solidFill>
              <a:schemeClr val="bg1"/>
            </a:solidFill>
            <a:ln>
              <a:noFill/>
            </a:ln>
          </p:spPr>
        </p:sp>
      </p:grpSp>
      <p:grpSp>
        <p:nvGrpSpPr>
          <p:cNvPr id="164" name="组合 163">
            <a:extLst>
              <a:ext uri="{FF2B5EF4-FFF2-40B4-BE49-F238E27FC236}">
                <a16:creationId xmlns:a16="http://schemas.microsoft.com/office/drawing/2014/main" id="{9302E192-E888-4633-BCDF-8B5113B9C449}"/>
              </a:ext>
            </a:extLst>
          </p:cNvPr>
          <p:cNvGrpSpPr>
            <a:grpSpLocks/>
          </p:cNvGrpSpPr>
          <p:nvPr userDrawn="1"/>
        </p:nvGrpSpPr>
        <p:grpSpPr>
          <a:xfrm>
            <a:off x="8154419" y="2818012"/>
            <a:ext cx="429571" cy="429571"/>
            <a:chOff x="9926065" y="1195885"/>
            <a:chExt cx="943120" cy="943120"/>
          </a:xfrm>
        </p:grpSpPr>
        <p:sp>
          <p:nvSpPr>
            <p:cNvPr id="158" name="椭圆 157">
              <a:extLst>
                <a:ext uri="{FF2B5EF4-FFF2-40B4-BE49-F238E27FC236}">
                  <a16:creationId xmlns:a16="http://schemas.microsoft.com/office/drawing/2014/main" id="{8A33D781-0C9D-4816-87B9-D35F4EB0C7A2}"/>
                </a:ext>
              </a:extLst>
            </p:cNvPr>
            <p:cNvSpPr/>
            <p:nvPr userDrawn="1"/>
          </p:nvSpPr>
          <p:spPr>
            <a:xfrm>
              <a:off x="9926065" y="1195885"/>
              <a:ext cx="943120" cy="9431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iconfont-11253-5321886">
              <a:extLst>
                <a:ext uri="{FF2B5EF4-FFF2-40B4-BE49-F238E27FC236}">
                  <a16:creationId xmlns:a16="http://schemas.microsoft.com/office/drawing/2014/main" id="{D4B20043-862D-4A0C-AFA0-B4EF964A54A3}"/>
                </a:ext>
              </a:extLst>
            </p:cNvPr>
            <p:cNvSpPr>
              <a:spLocks noChangeAspect="1"/>
            </p:cNvSpPr>
            <p:nvPr userDrawn="1"/>
          </p:nvSpPr>
          <p:spPr bwMode="auto">
            <a:xfrm>
              <a:off x="10125737" y="1362603"/>
              <a:ext cx="543777" cy="609685"/>
            </a:xfrm>
            <a:custGeom>
              <a:avLst/>
              <a:gdLst>
                <a:gd name="T0" fmla="*/ 8906 w 8920"/>
                <a:gd name="T1" fmla="*/ 6804 h 10000"/>
                <a:gd name="T2" fmla="*/ 7814 w 8920"/>
                <a:gd name="T3" fmla="*/ 4610 h 10000"/>
                <a:gd name="T4" fmla="*/ 7504 w 8920"/>
                <a:gd name="T5" fmla="*/ 3302 h 10000"/>
                <a:gd name="T6" fmla="*/ 7505 w 8920"/>
                <a:gd name="T7" fmla="*/ 3269 h 10000"/>
                <a:gd name="T8" fmla="*/ 4460 w 8920"/>
                <a:gd name="T9" fmla="*/ 0 h 10000"/>
                <a:gd name="T10" fmla="*/ 1415 w 8920"/>
                <a:gd name="T11" fmla="*/ 3269 h 10000"/>
                <a:gd name="T12" fmla="*/ 1415 w 8920"/>
                <a:gd name="T13" fmla="*/ 3302 h 10000"/>
                <a:gd name="T14" fmla="*/ 1105 w 8920"/>
                <a:gd name="T15" fmla="*/ 4610 h 10000"/>
                <a:gd name="T16" fmla="*/ 13 w 8920"/>
                <a:gd name="T17" fmla="*/ 6804 h 10000"/>
                <a:gd name="T18" fmla="*/ 164 w 8920"/>
                <a:gd name="T19" fmla="*/ 7591 h 10000"/>
                <a:gd name="T20" fmla="*/ 1026 w 8920"/>
                <a:gd name="T21" fmla="*/ 6911 h 10000"/>
                <a:gd name="T22" fmla="*/ 1730 w 8920"/>
                <a:gd name="T23" fmla="*/ 8235 h 10000"/>
                <a:gd name="T24" fmla="*/ 1045 w 8920"/>
                <a:gd name="T25" fmla="*/ 9500 h 10000"/>
                <a:gd name="T26" fmla="*/ 2284 w 8920"/>
                <a:gd name="T27" fmla="*/ 10000 h 10000"/>
                <a:gd name="T28" fmla="*/ 4253 w 8920"/>
                <a:gd name="T29" fmla="*/ 9453 h 10000"/>
                <a:gd name="T30" fmla="*/ 4459 w 8920"/>
                <a:gd name="T31" fmla="*/ 9379 h 10000"/>
                <a:gd name="T32" fmla="*/ 4665 w 8920"/>
                <a:gd name="T33" fmla="*/ 9453 h 10000"/>
                <a:gd name="T34" fmla="*/ 6634 w 8920"/>
                <a:gd name="T35" fmla="*/ 10000 h 10000"/>
                <a:gd name="T36" fmla="*/ 7873 w 8920"/>
                <a:gd name="T37" fmla="*/ 9500 h 10000"/>
                <a:gd name="T38" fmla="*/ 7189 w 8920"/>
                <a:gd name="T39" fmla="*/ 8235 h 10000"/>
                <a:gd name="T40" fmla="*/ 7893 w 8920"/>
                <a:gd name="T41" fmla="*/ 6911 h 10000"/>
                <a:gd name="T42" fmla="*/ 8755 w 8920"/>
                <a:gd name="T43" fmla="*/ 7591 h 10000"/>
                <a:gd name="T44" fmla="*/ 8906 w 8920"/>
                <a:gd name="T45" fmla="*/ 6804 h 10000"/>
                <a:gd name="T46" fmla="*/ 8906 w 8920"/>
                <a:gd name="T47" fmla="*/ 6804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20" h="10000">
                  <a:moveTo>
                    <a:pt x="8906" y="6804"/>
                  </a:moveTo>
                  <a:cubicBezTo>
                    <a:pt x="8836" y="5838"/>
                    <a:pt x="8188" y="5029"/>
                    <a:pt x="7814" y="4610"/>
                  </a:cubicBezTo>
                  <a:cubicBezTo>
                    <a:pt x="7866" y="4489"/>
                    <a:pt x="7993" y="3784"/>
                    <a:pt x="7504" y="3302"/>
                  </a:cubicBezTo>
                  <a:cubicBezTo>
                    <a:pt x="7505" y="3291"/>
                    <a:pt x="7505" y="3279"/>
                    <a:pt x="7505" y="3269"/>
                  </a:cubicBezTo>
                  <a:cubicBezTo>
                    <a:pt x="7505" y="1371"/>
                    <a:pt x="6155" y="6"/>
                    <a:pt x="4460" y="0"/>
                  </a:cubicBezTo>
                  <a:cubicBezTo>
                    <a:pt x="2765" y="6"/>
                    <a:pt x="1415" y="1371"/>
                    <a:pt x="1415" y="3269"/>
                  </a:cubicBezTo>
                  <a:lnTo>
                    <a:pt x="1415" y="3302"/>
                  </a:lnTo>
                  <a:cubicBezTo>
                    <a:pt x="926" y="3782"/>
                    <a:pt x="1054" y="4487"/>
                    <a:pt x="1105" y="4610"/>
                  </a:cubicBezTo>
                  <a:cubicBezTo>
                    <a:pt x="730" y="5029"/>
                    <a:pt x="83" y="5838"/>
                    <a:pt x="13" y="6804"/>
                  </a:cubicBezTo>
                  <a:cubicBezTo>
                    <a:pt x="0" y="7057"/>
                    <a:pt x="39" y="7428"/>
                    <a:pt x="164" y="7591"/>
                  </a:cubicBezTo>
                  <a:cubicBezTo>
                    <a:pt x="315" y="7791"/>
                    <a:pt x="730" y="7551"/>
                    <a:pt x="1026" y="6911"/>
                  </a:cubicBezTo>
                  <a:cubicBezTo>
                    <a:pt x="1109" y="7208"/>
                    <a:pt x="1300" y="7660"/>
                    <a:pt x="1730" y="8235"/>
                  </a:cubicBezTo>
                  <a:cubicBezTo>
                    <a:pt x="1009" y="8399"/>
                    <a:pt x="803" y="9111"/>
                    <a:pt x="1045" y="9500"/>
                  </a:cubicBezTo>
                  <a:cubicBezTo>
                    <a:pt x="1216" y="9774"/>
                    <a:pt x="1608" y="10000"/>
                    <a:pt x="2284" y="10000"/>
                  </a:cubicBezTo>
                  <a:cubicBezTo>
                    <a:pt x="3485" y="10000"/>
                    <a:pt x="4016" y="9678"/>
                    <a:pt x="4253" y="9453"/>
                  </a:cubicBezTo>
                  <a:cubicBezTo>
                    <a:pt x="4301" y="9403"/>
                    <a:pt x="4370" y="9380"/>
                    <a:pt x="4459" y="9379"/>
                  </a:cubicBezTo>
                  <a:cubicBezTo>
                    <a:pt x="4548" y="9379"/>
                    <a:pt x="4618" y="9403"/>
                    <a:pt x="4665" y="9453"/>
                  </a:cubicBezTo>
                  <a:cubicBezTo>
                    <a:pt x="4901" y="9678"/>
                    <a:pt x="5433" y="10000"/>
                    <a:pt x="6634" y="10000"/>
                  </a:cubicBezTo>
                  <a:cubicBezTo>
                    <a:pt x="7310" y="10000"/>
                    <a:pt x="7701" y="9775"/>
                    <a:pt x="7873" y="9500"/>
                  </a:cubicBezTo>
                  <a:cubicBezTo>
                    <a:pt x="8115" y="9111"/>
                    <a:pt x="7910" y="8400"/>
                    <a:pt x="7189" y="8235"/>
                  </a:cubicBezTo>
                  <a:cubicBezTo>
                    <a:pt x="7620" y="7660"/>
                    <a:pt x="7810" y="7207"/>
                    <a:pt x="7893" y="6911"/>
                  </a:cubicBezTo>
                  <a:cubicBezTo>
                    <a:pt x="8189" y="7551"/>
                    <a:pt x="8604" y="7793"/>
                    <a:pt x="8755" y="7591"/>
                  </a:cubicBezTo>
                  <a:cubicBezTo>
                    <a:pt x="8880" y="7428"/>
                    <a:pt x="8920" y="7057"/>
                    <a:pt x="8906" y="6804"/>
                  </a:cubicBezTo>
                  <a:close/>
                  <a:moveTo>
                    <a:pt x="8906" y="6804"/>
                  </a:moveTo>
                  <a:close/>
                </a:path>
              </a:pathLst>
            </a:custGeom>
            <a:solidFill>
              <a:schemeClr val="bg1"/>
            </a:solidFill>
            <a:ln>
              <a:noFill/>
            </a:ln>
          </p:spPr>
        </p:sp>
      </p:grpSp>
      <p:grpSp>
        <p:nvGrpSpPr>
          <p:cNvPr id="162" name="组合 161">
            <a:extLst>
              <a:ext uri="{FF2B5EF4-FFF2-40B4-BE49-F238E27FC236}">
                <a16:creationId xmlns:a16="http://schemas.microsoft.com/office/drawing/2014/main" id="{9C6400C0-D018-4B82-9E70-E1A7D4DD13F7}"/>
              </a:ext>
            </a:extLst>
          </p:cNvPr>
          <p:cNvGrpSpPr>
            <a:grpSpLocks/>
          </p:cNvGrpSpPr>
          <p:nvPr userDrawn="1"/>
        </p:nvGrpSpPr>
        <p:grpSpPr>
          <a:xfrm>
            <a:off x="8154419" y="3338187"/>
            <a:ext cx="429571" cy="429571"/>
            <a:chOff x="10667090" y="3330630"/>
            <a:chExt cx="943120" cy="943120"/>
          </a:xfrm>
        </p:grpSpPr>
        <p:sp>
          <p:nvSpPr>
            <p:cNvPr id="160" name="椭圆 159">
              <a:extLst>
                <a:ext uri="{FF2B5EF4-FFF2-40B4-BE49-F238E27FC236}">
                  <a16:creationId xmlns:a16="http://schemas.microsoft.com/office/drawing/2014/main" id="{E3121718-E5B9-4E76-8966-8CB44929CE1E}"/>
                </a:ext>
              </a:extLst>
            </p:cNvPr>
            <p:cNvSpPr/>
            <p:nvPr userDrawn="1"/>
          </p:nvSpPr>
          <p:spPr>
            <a:xfrm>
              <a:off x="10667090" y="3330630"/>
              <a:ext cx="943120" cy="9431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iconfont-1187-868589">
              <a:extLst>
                <a:ext uri="{FF2B5EF4-FFF2-40B4-BE49-F238E27FC236}">
                  <a16:creationId xmlns:a16="http://schemas.microsoft.com/office/drawing/2014/main" id="{1D9E7530-549E-40BF-9D31-49B1C6103FF7}"/>
                </a:ext>
              </a:extLst>
            </p:cNvPr>
            <p:cNvSpPr>
              <a:spLocks noChangeAspect="1"/>
            </p:cNvSpPr>
            <p:nvPr userDrawn="1"/>
          </p:nvSpPr>
          <p:spPr bwMode="auto">
            <a:xfrm>
              <a:off x="10833808" y="3553842"/>
              <a:ext cx="609685" cy="496696"/>
            </a:xfrm>
            <a:custGeom>
              <a:avLst/>
              <a:gdLst>
                <a:gd name="T0" fmla="*/ 8666 w 12803"/>
                <a:gd name="T1" fmla="*/ 3155 h 10430"/>
                <a:gd name="T2" fmla="*/ 9103 w 12803"/>
                <a:gd name="T3" fmla="*/ 3183 h 10430"/>
                <a:gd name="T4" fmla="*/ 4531 w 12803"/>
                <a:gd name="T5" fmla="*/ 0 h 10430"/>
                <a:gd name="T6" fmla="*/ 0 w 12803"/>
                <a:gd name="T7" fmla="*/ 3854 h 10430"/>
                <a:gd name="T8" fmla="*/ 1813 w 12803"/>
                <a:gd name="T9" fmla="*/ 6914 h 10430"/>
                <a:gd name="T10" fmla="*/ 1360 w 12803"/>
                <a:gd name="T11" fmla="*/ 8276 h 10430"/>
                <a:gd name="T12" fmla="*/ 2945 w 12803"/>
                <a:gd name="T13" fmla="*/ 7483 h 10430"/>
                <a:gd name="T14" fmla="*/ 4531 w 12803"/>
                <a:gd name="T15" fmla="*/ 7709 h 10430"/>
                <a:gd name="T16" fmla="*/ 4954 w 12803"/>
                <a:gd name="T17" fmla="*/ 7692 h 10430"/>
                <a:gd name="T18" fmla="*/ 4814 w 12803"/>
                <a:gd name="T19" fmla="*/ 6742 h 10430"/>
                <a:gd name="T20" fmla="*/ 8666 w 12803"/>
                <a:gd name="T21" fmla="*/ 3155 h 10430"/>
                <a:gd name="T22" fmla="*/ 6230 w 12803"/>
                <a:gd name="T23" fmla="*/ 1927 h 10430"/>
                <a:gd name="T24" fmla="*/ 6797 w 12803"/>
                <a:gd name="T25" fmla="*/ 2493 h 10430"/>
                <a:gd name="T26" fmla="*/ 6230 w 12803"/>
                <a:gd name="T27" fmla="*/ 3059 h 10430"/>
                <a:gd name="T28" fmla="*/ 5551 w 12803"/>
                <a:gd name="T29" fmla="*/ 2493 h 10430"/>
                <a:gd name="T30" fmla="*/ 6230 w 12803"/>
                <a:gd name="T31" fmla="*/ 1927 h 10430"/>
                <a:gd name="T32" fmla="*/ 3059 w 12803"/>
                <a:gd name="T33" fmla="*/ 3059 h 10430"/>
                <a:gd name="T34" fmla="*/ 2376 w 12803"/>
                <a:gd name="T35" fmla="*/ 2493 h 10430"/>
                <a:gd name="T36" fmla="*/ 3059 w 12803"/>
                <a:gd name="T37" fmla="*/ 1927 h 10430"/>
                <a:gd name="T38" fmla="*/ 3625 w 12803"/>
                <a:gd name="T39" fmla="*/ 2493 h 10430"/>
                <a:gd name="T40" fmla="*/ 3059 w 12803"/>
                <a:gd name="T41" fmla="*/ 3059 h 10430"/>
                <a:gd name="T42" fmla="*/ 3059 w 12803"/>
                <a:gd name="T43" fmla="*/ 3059 h 10430"/>
                <a:gd name="T44" fmla="*/ 12803 w 12803"/>
                <a:gd name="T45" fmla="*/ 6687 h 10430"/>
                <a:gd name="T46" fmla="*/ 8953 w 12803"/>
                <a:gd name="T47" fmla="*/ 3399 h 10430"/>
                <a:gd name="T48" fmla="*/ 5099 w 12803"/>
                <a:gd name="T49" fmla="*/ 6687 h 10430"/>
                <a:gd name="T50" fmla="*/ 8953 w 12803"/>
                <a:gd name="T51" fmla="*/ 9975 h 10430"/>
                <a:gd name="T52" fmla="*/ 10313 w 12803"/>
                <a:gd name="T53" fmla="*/ 9749 h 10430"/>
                <a:gd name="T54" fmla="*/ 11555 w 12803"/>
                <a:gd name="T55" fmla="*/ 10430 h 10430"/>
                <a:gd name="T56" fmla="*/ 11214 w 12803"/>
                <a:gd name="T57" fmla="*/ 9297 h 10430"/>
                <a:gd name="T58" fmla="*/ 12803 w 12803"/>
                <a:gd name="T59" fmla="*/ 6687 h 10430"/>
                <a:gd name="T60" fmla="*/ 7703 w 12803"/>
                <a:gd name="T61" fmla="*/ 6120 h 10430"/>
                <a:gd name="T62" fmla="*/ 7250 w 12803"/>
                <a:gd name="T63" fmla="*/ 5667 h 10430"/>
                <a:gd name="T64" fmla="*/ 7703 w 12803"/>
                <a:gd name="T65" fmla="*/ 5214 h 10430"/>
                <a:gd name="T66" fmla="*/ 8270 w 12803"/>
                <a:gd name="T67" fmla="*/ 5667 h 10430"/>
                <a:gd name="T68" fmla="*/ 7703 w 12803"/>
                <a:gd name="T69" fmla="*/ 6120 h 10430"/>
                <a:gd name="T70" fmla="*/ 10196 w 12803"/>
                <a:gd name="T71" fmla="*/ 6120 h 10430"/>
                <a:gd name="T72" fmla="*/ 9745 w 12803"/>
                <a:gd name="T73" fmla="*/ 5667 h 10430"/>
                <a:gd name="T74" fmla="*/ 10196 w 12803"/>
                <a:gd name="T75" fmla="*/ 5214 h 10430"/>
                <a:gd name="T76" fmla="*/ 10763 w 12803"/>
                <a:gd name="T77" fmla="*/ 5667 h 10430"/>
                <a:gd name="T78" fmla="*/ 10196 w 12803"/>
                <a:gd name="T79" fmla="*/ 6120 h 10430"/>
                <a:gd name="T80" fmla="*/ 10196 w 12803"/>
                <a:gd name="T81" fmla="*/ 6120 h 10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3" h="10430">
                  <a:moveTo>
                    <a:pt x="8666" y="3155"/>
                  </a:moveTo>
                  <a:cubicBezTo>
                    <a:pt x="8813" y="3155"/>
                    <a:pt x="8958" y="3167"/>
                    <a:pt x="9103" y="3183"/>
                  </a:cubicBezTo>
                  <a:cubicBezTo>
                    <a:pt x="8711" y="1357"/>
                    <a:pt x="6760" y="0"/>
                    <a:pt x="4531" y="0"/>
                  </a:cubicBezTo>
                  <a:cubicBezTo>
                    <a:pt x="2040" y="0"/>
                    <a:pt x="0" y="1697"/>
                    <a:pt x="0" y="3854"/>
                  </a:cubicBezTo>
                  <a:cubicBezTo>
                    <a:pt x="0" y="5098"/>
                    <a:pt x="679" y="6120"/>
                    <a:pt x="1813" y="6914"/>
                  </a:cubicBezTo>
                  <a:lnTo>
                    <a:pt x="1360" y="8276"/>
                  </a:lnTo>
                  <a:lnTo>
                    <a:pt x="2945" y="7483"/>
                  </a:lnTo>
                  <a:cubicBezTo>
                    <a:pt x="3511" y="7594"/>
                    <a:pt x="3966" y="7709"/>
                    <a:pt x="4531" y="7709"/>
                  </a:cubicBezTo>
                  <a:cubicBezTo>
                    <a:pt x="4674" y="7709"/>
                    <a:pt x="4815" y="7703"/>
                    <a:pt x="4954" y="7692"/>
                  </a:cubicBezTo>
                  <a:cubicBezTo>
                    <a:pt x="4866" y="7389"/>
                    <a:pt x="4814" y="7072"/>
                    <a:pt x="4814" y="6742"/>
                  </a:cubicBezTo>
                  <a:cubicBezTo>
                    <a:pt x="4815" y="4762"/>
                    <a:pt x="6514" y="3155"/>
                    <a:pt x="8666" y="3155"/>
                  </a:cubicBezTo>
                  <a:close/>
                  <a:moveTo>
                    <a:pt x="6230" y="1927"/>
                  </a:moveTo>
                  <a:cubicBezTo>
                    <a:pt x="6573" y="1927"/>
                    <a:pt x="6797" y="2152"/>
                    <a:pt x="6797" y="2493"/>
                  </a:cubicBezTo>
                  <a:cubicBezTo>
                    <a:pt x="6797" y="2832"/>
                    <a:pt x="6573" y="3059"/>
                    <a:pt x="6230" y="3059"/>
                  </a:cubicBezTo>
                  <a:cubicBezTo>
                    <a:pt x="5892" y="3059"/>
                    <a:pt x="5551" y="2832"/>
                    <a:pt x="5551" y="2493"/>
                  </a:cubicBezTo>
                  <a:cubicBezTo>
                    <a:pt x="5551" y="2151"/>
                    <a:pt x="5891" y="1927"/>
                    <a:pt x="6230" y="1927"/>
                  </a:cubicBezTo>
                  <a:close/>
                  <a:moveTo>
                    <a:pt x="3059" y="3059"/>
                  </a:moveTo>
                  <a:cubicBezTo>
                    <a:pt x="2719" y="3059"/>
                    <a:pt x="2376" y="2832"/>
                    <a:pt x="2376" y="2493"/>
                  </a:cubicBezTo>
                  <a:cubicBezTo>
                    <a:pt x="2376" y="2152"/>
                    <a:pt x="2719" y="1927"/>
                    <a:pt x="3059" y="1927"/>
                  </a:cubicBezTo>
                  <a:cubicBezTo>
                    <a:pt x="3399" y="1927"/>
                    <a:pt x="3625" y="2151"/>
                    <a:pt x="3625" y="2493"/>
                  </a:cubicBezTo>
                  <a:cubicBezTo>
                    <a:pt x="3625" y="2832"/>
                    <a:pt x="3399" y="3059"/>
                    <a:pt x="3059" y="3059"/>
                  </a:cubicBezTo>
                  <a:close/>
                  <a:moveTo>
                    <a:pt x="3059" y="3059"/>
                  </a:moveTo>
                  <a:close/>
                  <a:moveTo>
                    <a:pt x="12803" y="6687"/>
                  </a:moveTo>
                  <a:cubicBezTo>
                    <a:pt x="12803" y="4876"/>
                    <a:pt x="10989" y="3399"/>
                    <a:pt x="8953" y="3399"/>
                  </a:cubicBezTo>
                  <a:cubicBezTo>
                    <a:pt x="6797" y="3399"/>
                    <a:pt x="5099" y="4877"/>
                    <a:pt x="5099" y="6687"/>
                  </a:cubicBezTo>
                  <a:cubicBezTo>
                    <a:pt x="5099" y="8504"/>
                    <a:pt x="6797" y="9975"/>
                    <a:pt x="8953" y="9975"/>
                  </a:cubicBezTo>
                  <a:cubicBezTo>
                    <a:pt x="9404" y="9975"/>
                    <a:pt x="9860" y="9862"/>
                    <a:pt x="10313" y="9749"/>
                  </a:cubicBezTo>
                  <a:lnTo>
                    <a:pt x="11555" y="10430"/>
                  </a:lnTo>
                  <a:lnTo>
                    <a:pt x="11214" y="9297"/>
                  </a:lnTo>
                  <a:cubicBezTo>
                    <a:pt x="12124" y="8614"/>
                    <a:pt x="12803" y="7709"/>
                    <a:pt x="12803" y="6687"/>
                  </a:cubicBezTo>
                  <a:close/>
                  <a:moveTo>
                    <a:pt x="7703" y="6120"/>
                  </a:moveTo>
                  <a:cubicBezTo>
                    <a:pt x="7478" y="6120"/>
                    <a:pt x="7250" y="5896"/>
                    <a:pt x="7250" y="5667"/>
                  </a:cubicBezTo>
                  <a:cubicBezTo>
                    <a:pt x="7250" y="5441"/>
                    <a:pt x="7478" y="5214"/>
                    <a:pt x="7703" y="5214"/>
                  </a:cubicBezTo>
                  <a:cubicBezTo>
                    <a:pt x="8047" y="5214"/>
                    <a:pt x="8270" y="5441"/>
                    <a:pt x="8270" y="5667"/>
                  </a:cubicBezTo>
                  <a:cubicBezTo>
                    <a:pt x="8270" y="5896"/>
                    <a:pt x="8047" y="6120"/>
                    <a:pt x="7703" y="6120"/>
                  </a:cubicBezTo>
                  <a:close/>
                  <a:moveTo>
                    <a:pt x="10196" y="6120"/>
                  </a:moveTo>
                  <a:cubicBezTo>
                    <a:pt x="9972" y="6120"/>
                    <a:pt x="9745" y="5896"/>
                    <a:pt x="9745" y="5667"/>
                  </a:cubicBezTo>
                  <a:cubicBezTo>
                    <a:pt x="9745" y="5441"/>
                    <a:pt x="9972" y="5214"/>
                    <a:pt x="10196" y="5214"/>
                  </a:cubicBezTo>
                  <a:cubicBezTo>
                    <a:pt x="10537" y="5214"/>
                    <a:pt x="10763" y="5441"/>
                    <a:pt x="10763" y="5667"/>
                  </a:cubicBezTo>
                  <a:cubicBezTo>
                    <a:pt x="10763" y="5896"/>
                    <a:pt x="10537" y="6120"/>
                    <a:pt x="10196" y="6120"/>
                  </a:cubicBezTo>
                  <a:close/>
                  <a:moveTo>
                    <a:pt x="10196" y="6120"/>
                  </a:moveTo>
                  <a:close/>
                </a:path>
              </a:pathLst>
            </a:custGeom>
            <a:solidFill>
              <a:schemeClr val="bg1"/>
            </a:solidFill>
            <a:ln>
              <a:noFill/>
            </a:ln>
          </p:spPr>
        </p:sp>
      </p:grpSp>
      <p:grpSp>
        <p:nvGrpSpPr>
          <p:cNvPr id="163" name="组合 162">
            <a:extLst>
              <a:ext uri="{FF2B5EF4-FFF2-40B4-BE49-F238E27FC236}">
                <a16:creationId xmlns:a16="http://schemas.microsoft.com/office/drawing/2014/main" id="{E65C9EFE-AA3B-467D-B075-7C150493D51A}"/>
              </a:ext>
            </a:extLst>
          </p:cNvPr>
          <p:cNvGrpSpPr>
            <a:grpSpLocks/>
          </p:cNvGrpSpPr>
          <p:nvPr userDrawn="1"/>
        </p:nvGrpSpPr>
        <p:grpSpPr>
          <a:xfrm>
            <a:off x="8154419" y="1777664"/>
            <a:ext cx="429571" cy="429571"/>
            <a:chOff x="10667090" y="2230385"/>
            <a:chExt cx="943120" cy="943120"/>
          </a:xfrm>
        </p:grpSpPr>
        <p:sp>
          <p:nvSpPr>
            <p:cNvPr id="159" name="椭圆 158">
              <a:extLst>
                <a:ext uri="{FF2B5EF4-FFF2-40B4-BE49-F238E27FC236}">
                  <a16:creationId xmlns:a16="http://schemas.microsoft.com/office/drawing/2014/main" id="{DCEB98C0-E415-4C31-A852-A39AF7D7F6E7}"/>
                </a:ext>
              </a:extLst>
            </p:cNvPr>
            <p:cNvSpPr/>
            <p:nvPr userDrawn="1"/>
          </p:nvSpPr>
          <p:spPr>
            <a:xfrm>
              <a:off x="10667090" y="2230385"/>
              <a:ext cx="943120" cy="943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message-envelope_16872">
              <a:extLst>
                <a:ext uri="{FF2B5EF4-FFF2-40B4-BE49-F238E27FC236}">
                  <a16:creationId xmlns:a16="http://schemas.microsoft.com/office/drawing/2014/main" id="{E3571EA4-C443-4961-BE93-86AD6FDCA63A}"/>
                </a:ext>
              </a:extLst>
            </p:cNvPr>
            <p:cNvSpPr>
              <a:spLocks noChangeAspect="1"/>
            </p:cNvSpPr>
            <p:nvPr userDrawn="1"/>
          </p:nvSpPr>
          <p:spPr bwMode="auto">
            <a:xfrm>
              <a:off x="10833808" y="2502980"/>
              <a:ext cx="609685" cy="396835"/>
            </a:xfrm>
            <a:custGeom>
              <a:avLst/>
              <a:gdLst>
                <a:gd name="connsiteX0" fmla="*/ 0 w 605169"/>
                <a:gd name="connsiteY0" fmla="*/ 60333 h 393896"/>
                <a:gd name="connsiteX1" fmla="*/ 124371 w 605169"/>
                <a:gd name="connsiteY1" fmla="*/ 146783 h 393896"/>
                <a:gd name="connsiteX2" fmla="*/ 302584 w 605169"/>
                <a:gd name="connsiteY2" fmla="*/ 272032 h 393896"/>
                <a:gd name="connsiteX3" fmla="*/ 480798 w 605169"/>
                <a:gd name="connsiteY3" fmla="*/ 146783 h 393896"/>
                <a:gd name="connsiteX4" fmla="*/ 605169 w 605169"/>
                <a:gd name="connsiteY4" fmla="*/ 60333 h 393896"/>
                <a:gd name="connsiteX5" fmla="*/ 605169 w 605169"/>
                <a:gd name="connsiteY5" fmla="*/ 393896 h 393896"/>
                <a:gd name="connsiteX6" fmla="*/ 0 w 605169"/>
                <a:gd name="connsiteY6" fmla="*/ 393896 h 393896"/>
                <a:gd name="connsiteX7" fmla="*/ 0 w 605169"/>
                <a:gd name="connsiteY7" fmla="*/ 0 h 393896"/>
                <a:gd name="connsiteX8" fmla="*/ 605169 w 605169"/>
                <a:gd name="connsiteY8" fmla="*/ 0 h 393896"/>
                <a:gd name="connsiteX9" fmla="*/ 605169 w 605169"/>
                <a:gd name="connsiteY9" fmla="*/ 19653 h 393896"/>
                <a:gd name="connsiteX10" fmla="*/ 302584 w 605169"/>
                <a:gd name="connsiteY10" fmla="*/ 230114 h 393896"/>
                <a:gd name="connsiteX11" fmla="*/ 0 w 605169"/>
                <a:gd name="connsiteY11" fmla="*/ 19653 h 39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69" h="393896">
                  <a:moveTo>
                    <a:pt x="0" y="60333"/>
                  </a:moveTo>
                  <a:lnTo>
                    <a:pt x="124371" y="146783"/>
                  </a:lnTo>
                  <a:lnTo>
                    <a:pt x="302584" y="272032"/>
                  </a:lnTo>
                  <a:lnTo>
                    <a:pt x="480798" y="146783"/>
                  </a:lnTo>
                  <a:lnTo>
                    <a:pt x="605169" y="60333"/>
                  </a:lnTo>
                  <a:lnTo>
                    <a:pt x="605169" y="393896"/>
                  </a:lnTo>
                  <a:lnTo>
                    <a:pt x="0" y="393896"/>
                  </a:lnTo>
                  <a:close/>
                  <a:moveTo>
                    <a:pt x="0" y="0"/>
                  </a:moveTo>
                  <a:lnTo>
                    <a:pt x="605169" y="0"/>
                  </a:lnTo>
                  <a:lnTo>
                    <a:pt x="605169" y="19653"/>
                  </a:lnTo>
                  <a:lnTo>
                    <a:pt x="302584" y="230114"/>
                  </a:lnTo>
                  <a:lnTo>
                    <a:pt x="0" y="19653"/>
                  </a:lnTo>
                  <a:close/>
                </a:path>
              </a:pathLst>
            </a:custGeom>
            <a:solidFill>
              <a:schemeClr val="bg1"/>
            </a:solidFill>
            <a:ln>
              <a:noFill/>
            </a:ln>
          </p:spPr>
        </p:sp>
      </p:grpSp>
      <p:grpSp>
        <p:nvGrpSpPr>
          <p:cNvPr id="165" name="组合 164">
            <a:extLst>
              <a:ext uri="{FF2B5EF4-FFF2-40B4-BE49-F238E27FC236}">
                <a16:creationId xmlns:a16="http://schemas.microsoft.com/office/drawing/2014/main" id="{014A62B3-1595-4EB7-AE82-7E462BAE6E9D}"/>
              </a:ext>
            </a:extLst>
          </p:cNvPr>
          <p:cNvGrpSpPr>
            <a:grpSpLocks/>
          </p:cNvGrpSpPr>
          <p:nvPr userDrawn="1"/>
        </p:nvGrpSpPr>
        <p:grpSpPr>
          <a:xfrm>
            <a:off x="8154419" y="2297838"/>
            <a:ext cx="429571" cy="429571"/>
            <a:chOff x="9295239" y="2018609"/>
            <a:chExt cx="943120" cy="943120"/>
          </a:xfrm>
        </p:grpSpPr>
        <p:sp>
          <p:nvSpPr>
            <p:cNvPr id="161" name="椭圆 160">
              <a:extLst>
                <a:ext uri="{FF2B5EF4-FFF2-40B4-BE49-F238E27FC236}">
                  <a16:creationId xmlns:a16="http://schemas.microsoft.com/office/drawing/2014/main" id="{15F5B8B5-C15B-42FE-B018-72910E2B03DB}"/>
                </a:ext>
              </a:extLst>
            </p:cNvPr>
            <p:cNvSpPr/>
            <p:nvPr userDrawn="1"/>
          </p:nvSpPr>
          <p:spPr>
            <a:xfrm>
              <a:off x="9295239" y="2018609"/>
              <a:ext cx="943120" cy="9431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iconfont-11261-3544208">
              <a:extLst>
                <a:ext uri="{FF2B5EF4-FFF2-40B4-BE49-F238E27FC236}">
                  <a16:creationId xmlns:a16="http://schemas.microsoft.com/office/drawing/2014/main" id="{18BB22E9-A97B-4F07-90EE-F30243833428}"/>
                </a:ext>
              </a:extLst>
            </p:cNvPr>
            <p:cNvSpPr>
              <a:spLocks noChangeAspect="1"/>
            </p:cNvSpPr>
            <p:nvPr userDrawn="1"/>
          </p:nvSpPr>
          <p:spPr bwMode="auto">
            <a:xfrm>
              <a:off x="9538155" y="2185327"/>
              <a:ext cx="457288" cy="609685"/>
            </a:xfrm>
            <a:custGeom>
              <a:avLst/>
              <a:gdLst>
                <a:gd name="T0" fmla="*/ 2333 w 9600"/>
                <a:gd name="T1" fmla="*/ 9827 h 12800"/>
                <a:gd name="T2" fmla="*/ 4800 w 9600"/>
                <a:gd name="T3" fmla="*/ 12000 h 12800"/>
                <a:gd name="T4" fmla="*/ 7267 w 9600"/>
                <a:gd name="T5" fmla="*/ 9827 h 12800"/>
                <a:gd name="T6" fmla="*/ 9600 w 9600"/>
                <a:gd name="T7" fmla="*/ 11200 h 12800"/>
                <a:gd name="T8" fmla="*/ 4800 w 9600"/>
                <a:gd name="T9" fmla="*/ 12800 h 12800"/>
                <a:gd name="T10" fmla="*/ 0 w 9600"/>
                <a:gd name="T11" fmla="*/ 11200 h 12800"/>
                <a:gd name="T12" fmla="*/ 2333 w 9600"/>
                <a:gd name="T13" fmla="*/ 9827 h 12800"/>
                <a:gd name="T14" fmla="*/ 4800 w 9600"/>
                <a:gd name="T15" fmla="*/ 10400 h 12800"/>
                <a:gd name="T16" fmla="*/ 800 w 9600"/>
                <a:gd name="T17" fmla="*/ 4000 h 12800"/>
                <a:gd name="T18" fmla="*/ 4800 w 9600"/>
                <a:gd name="T19" fmla="*/ 0 h 12800"/>
                <a:gd name="T20" fmla="*/ 8800 w 9600"/>
                <a:gd name="T21" fmla="*/ 4000 h 12800"/>
                <a:gd name="T22" fmla="*/ 4800 w 9600"/>
                <a:gd name="T23" fmla="*/ 10400 h 12800"/>
                <a:gd name="T24" fmla="*/ 4800 w 9600"/>
                <a:gd name="T25" fmla="*/ 5600 h 12800"/>
                <a:gd name="T26" fmla="*/ 6400 w 9600"/>
                <a:gd name="T27" fmla="*/ 4000 h 12800"/>
                <a:gd name="T28" fmla="*/ 4800 w 9600"/>
                <a:gd name="T29" fmla="*/ 2400 h 12800"/>
                <a:gd name="T30" fmla="*/ 3200 w 9600"/>
                <a:gd name="T31" fmla="*/ 4000 h 12800"/>
                <a:gd name="T32" fmla="*/ 4800 w 9600"/>
                <a:gd name="T33" fmla="*/ 56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0" h="12800">
                  <a:moveTo>
                    <a:pt x="2333" y="9827"/>
                  </a:moveTo>
                  <a:cubicBezTo>
                    <a:pt x="3037" y="10512"/>
                    <a:pt x="3859" y="11235"/>
                    <a:pt x="4800" y="12000"/>
                  </a:cubicBezTo>
                  <a:cubicBezTo>
                    <a:pt x="5654" y="11312"/>
                    <a:pt x="6477" y="10587"/>
                    <a:pt x="7267" y="9827"/>
                  </a:cubicBezTo>
                  <a:cubicBezTo>
                    <a:pt x="8665" y="10107"/>
                    <a:pt x="9600" y="10617"/>
                    <a:pt x="9600" y="11200"/>
                  </a:cubicBezTo>
                  <a:cubicBezTo>
                    <a:pt x="9600" y="12084"/>
                    <a:pt x="7451" y="12800"/>
                    <a:pt x="4800" y="12800"/>
                  </a:cubicBezTo>
                  <a:cubicBezTo>
                    <a:pt x="2149" y="12800"/>
                    <a:pt x="0" y="12084"/>
                    <a:pt x="0" y="11200"/>
                  </a:cubicBezTo>
                  <a:cubicBezTo>
                    <a:pt x="0" y="10617"/>
                    <a:pt x="935" y="10107"/>
                    <a:pt x="2333" y="9827"/>
                  </a:cubicBezTo>
                  <a:close/>
                  <a:moveTo>
                    <a:pt x="4800" y="10400"/>
                  </a:moveTo>
                  <a:cubicBezTo>
                    <a:pt x="2134" y="7606"/>
                    <a:pt x="800" y="5472"/>
                    <a:pt x="800" y="4000"/>
                  </a:cubicBezTo>
                  <a:cubicBezTo>
                    <a:pt x="800" y="1791"/>
                    <a:pt x="2591" y="0"/>
                    <a:pt x="4800" y="0"/>
                  </a:cubicBezTo>
                  <a:cubicBezTo>
                    <a:pt x="7009" y="0"/>
                    <a:pt x="8800" y="1791"/>
                    <a:pt x="8800" y="4000"/>
                  </a:cubicBezTo>
                  <a:cubicBezTo>
                    <a:pt x="8800" y="5472"/>
                    <a:pt x="7466" y="7606"/>
                    <a:pt x="4800" y="10400"/>
                  </a:cubicBezTo>
                  <a:close/>
                  <a:moveTo>
                    <a:pt x="4800" y="5600"/>
                  </a:moveTo>
                  <a:cubicBezTo>
                    <a:pt x="5684" y="5600"/>
                    <a:pt x="6400" y="4884"/>
                    <a:pt x="6400" y="4000"/>
                  </a:cubicBezTo>
                  <a:cubicBezTo>
                    <a:pt x="6400" y="3116"/>
                    <a:pt x="5684" y="2400"/>
                    <a:pt x="4800" y="2400"/>
                  </a:cubicBezTo>
                  <a:cubicBezTo>
                    <a:pt x="3916" y="2400"/>
                    <a:pt x="3200" y="3116"/>
                    <a:pt x="3200" y="4000"/>
                  </a:cubicBezTo>
                  <a:cubicBezTo>
                    <a:pt x="3200" y="4884"/>
                    <a:pt x="3916" y="5600"/>
                    <a:pt x="4800" y="5600"/>
                  </a:cubicBezTo>
                  <a:close/>
                </a:path>
              </a:pathLst>
            </a:custGeom>
            <a:solidFill>
              <a:schemeClr val="bg1"/>
            </a:solidFill>
            <a:ln>
              <a:noFill/>
            </a:ln>
          </p:spPr>
        </p:sp>
      </p:grpSp>
      <p:sp>
        <p:nvSpPr>
          <p:cNvPr id="167" name="文本占位符 135">
            <a:extLst>
              <a:ext uri="{FF2B5EF4-FFF2-40B4-BE49-F238E27FC236}">
                <a16:creationId xmlns:a16="http://schemas.microsoft.com/office/drawing/2014/main" id="{A73C6644-850E-454C-90E9-728910492AA2}"/>
              </a:ext>
            </a:extLst>
          </p:cNvPr>
          <p:cNvSpPr>
            <a:spLocks noGrp="1"/>
          </p:cNvSpPr>
          <p:nvPr>
            <p:ph type="body" sz="quarter" idx="27" hasCustomPrompt="1"/>
          </p:nvPr>
        </p:nvSpPr>
        <p:spPr>
          <a:xfrm>
            <a:off x="8673853" y="1305633"/>
            <a:ext cx="267828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手机号码</a:t>
            </a:r>
          </a:p>
        </p:txBody>
      </p:sp>
      <p:sp>
        <p:nvSpPr>
          <p:cNvPr id="168" name="文本占位符 135">
            <a:extLst>
              <a:ext uri="{FF2B5EF4-FFF2-40B4-BE49-F238E27FC236}">
                <a16:creationId xmlns:a16="http://schemas.microsoft.com/office/drawing/2014/main" id="{8E8B4B12-667A-4094-BFEB-09054706777C}"/>
              </a:ext>
            </a:extLst>
          </p:cNvPr>
          <p:cNvSpPr>
            <a:spLocks noGrp="1"/>
          </p:cNvSpPr>
          <p:nvPr>
            <p:ph type="body" sz="quarter" idx="28" hasCustomPrompt="1"/>
          </p:nvPr>
        </p:nvSpPr>
        <p:spPr>
          <a:xfrm>
            <a:off x="8673854" y="1822621"/>
            <a:ext cx="267828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邮箱号</a:t>
            </a:r>
          </a:p>
        </p:txBody>
      </p:sp>
      <p:sp>
        <p:nvSpPr>
          <p:cNvPr id="169" name="文本占位符 135">
            <a:extLst>
              <a:ext uri="{FF2B5EF4-FFF2-40B4-BE49-F238E27FC236}">
                <a16:creationId xmlns:a16="http://schemas.microsoft.com/office/drawing/2014/main" id="{1581ADF9-78EF-4655-80E8-32E90FA19D0B}"/>
              </a:ext>
            </a:extLst>
          </p:cNvPr>
          <p:cNvSpPr>
            <a:spLocks noGrp="1"/>
          </p:cNvSpPr>
          <p:nvPr>
            <p:ph type="body" sz="quarter" idx="29" hasCustomPrompt="1"/>
          </p:nvPr>
        </p:nvSpPr>
        <p:spPr>
          <a:xfrm>
            <a:off x="8673854" y="2339609"/>
            <a:ext cx="267828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位置</a:t>
            </a:r>
          </a:p>
        </p:txBody>
      </p:sp>
      <p:sp>
        <p:nvSpPr>
          <p:cNvPr id="170" name="文本占位符 135">
            <a:extLst>
              <a:ext uri="{FF2B5EF4-FFF2-40B4-BE49-F238E27FC236}">
                <a16:creationId xmlns:a16="http://schemas.microsoft.com/office/drawing/2014/main" id="{A913EFB4-5C2A-46F6-856E-A80731F80056}"/>
              </a:ext>
            </a:extLst>
          </p:cNvPr>
          <p:cNvSpPr>
            <a:spLocks noGrp="1"/>
          </p:cNvSpPr>
          <p:nvPr>
            <p:ph type="body" sz="quarter" idx="30" hasCustomPrompt="1"/>
          </p:nvPr>
        </p:nvSpPr>
        <p:spPr>
          <a:xfrm>
            <a:off x="8673854" y="2856597"/>
            <a:ext cx="267828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ltLang="zh-CN" dirty="0"/>
              <a:t>QQ</a:t>
            </a:r>
            <a:r>
              <a:rPr lang="zh-CN" altLang="en-US" dirty="0"/>
              <a:t>号</a:t>
            </a:r>
          </a:p>
        </p:txBody>
      </p:sp>
      <p:sp>
        <p:nvSpPr>
          <p:cNvPr id="171" name="文本占位符 135">
            <a:extLst>
              <a:ext uri="{FF2B5EF4-FFF2-40B4-BE49-F238E27FC236}">
                <a16:creationId xmlns:a16="http://schemas.microsoft.com/office/drawing/2014/main" id="{EBED81E9-F3DC-4717-BA95-E345BE4ABCCD}"/>
              </a:ext>
            </a:extLst>
          </p:cNvPr>
          <p:cNvSpPr>
            <a:spLocks noGrp="1"/>
          </p:cNvSpPr>
          <p:nvPr>
            <p:ph type="body" sz="quarter" idx="31" hasCustomPrompt="1"/>
          </p:nvPr>
        </p:nvSpPr>
        <p:spPr>
          <a:xfrm>
            <a:off x="8673854" y="3373585"/>
            <a:ext cx="2678287" cy="358775"/>
          </a:xfrm>
        </p:spPr>
        <p:txBody>
          <a:bodyPr anchor="ctr">
            <a:noAutofit/>
          </a:bodyPr>
          <a:lstStyle>
            <a:lvl1pPr marL="0" indent="0" algn="l">
              <a:buNone/>
              <a:defRPr sz="1800" b="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微信号</a:t>
            </a:r>
          </a:p>
        </p:txBody>
      </p:sp>
      <p:sp>
        <p:nvSpPr>
          <p:cNvPr id="172" name="标题 1">
            <a:extLst>
              <a:ext uri="{FF2B5EF4-FFF2-40B4-BE49-F238E27FC236}">
                <a16:creationId xmlns:a16="http://schemas.microsoft.com/office/drawing/2014/main" id="{5A2EA665-FCFA-473B-B024-0ACB4F558685}"/>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73" name="图片 172">
            <a:extLst>
              <a:ext uri="{FF2B5EF4-FFF2-40B4-BE49-F238E27FC236}">
                <a16:creationId xmlns:a16="http://schemas.microsoft.com/office/drawing/2014/main" id="{9F58EC66-0782-4091-99EC-DBA25FF40FDE}"/>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351142270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C654BCE8-5E8D-44DC-8D91-2287421AA61D}"/>
              </a:ext>
            </a:extLst>
          </p:cNvPr>
          <p:cNvSpPr/>
          <p:nvPr userDrawn="1"/>
        </p:nvSpPr>
        <p:spPr>
          <a:xfrm>
            <a:off x="0" y="1270396"/>
            <a:ext cx="12192000" cy="3938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22" name="文本占位符 21">
            <a:extLst>
              <a:ext uri="{FF2B5EF4-FFF2-40B4-BE49-F238E27FC236}">
                <a16:creationId xmlns:a16="http://schemas.microsoft.com/office/drawing/2014/main" id="{7A2CE3E4-3A6A-4775-B101-7CC36A7B94BC}"/>
              </a:ext>
            </a:extLst>
          </p:cNvPr>
          <p:cNvSpPr>
            <a:spLocks noGrp="1"/>
          </p:cNvSpPr>
          <p:nvPr>
            <p:ph type="body" sz="quarter" idx="13"/>
          </p:nvPr>
        </p:nvSpPr>
        <p:spPr>
          <a:xfrm>
            <a:off x="366586" y="1517587"/>
            <a:ext cx="11241841" cy="700732"/>
          </a:xfrm>
        </p:spPr>
        <p:txBody>
          <a:bodyPr>
            <a:noAutofit/>
          </a:bodyPr>
          <a:lstStyle>
            <a:lvl1pPr marL="0" indent="0" algn="ctr">
              <a:lnSpc>
                <a:spcPct val="100000"/>
              </a:lnSpc>
              <a:buNone/>
              <a:defRPr sz="2200" b="1">
                <a:solidFill>
                  <a:schemeClr val="bg1"/>
                </a:solidFill>
              </a:defRPr>
            </a:lvl1pPr>
            <a:lvl2pPr marL="685800" indent="0" algn="ctr">
              <a:lnSpc>
                <a:spcPct val="135000"/>
              </a:lnSpc>
              <a:buFont typeface="Wingdings" panose="05000000000000000000" pitchFamily="2" charset="2"/>
              <a:buNone/>
              <a:defRPr sz="2000"/>
            </a:lvl2pPr>
            <a:lvl3pPr marL="1143000" indent="457200" algn="ctr">
              <a:lnSpc>
                <a:spcPct val="135000"/>
              </a:lnSpc>
              <a:buFont typeface="Wingdings" panose="05000000000000000000" pitchFamily="2" charset="2"/>
              <a:buChar char="n"/>
              <a:defRPr sz="2000"/>
            </a:lvl3pPr>
            <a:lvl4pPr marL="1600200" indent="457200" algn="ctr">
              <a:lnSpc>
                <a:spcPct val="135000"/>
              </a:lnSpc>
              <a:buFont typeface="Wingdings" panose="05000000000000000000" pitchFamily="2" charset="2"/>
              <a:buChar char="n"/>
              <a:defRPr sz="2000"/>
            </a:lvl4pPr>
            <a:lvl5pPr marL="2057400" indent="457200" algn="ctr">
              <a:lnSpc>
                <a:spcPct val="135000"/>
              </a:lnSpc>
              <a:buFont typeface="Wingdings" panose="05000000000000000000" pitchFamily="2" charset="2"/>
              <a:buChar char="n"/>
              <a:defRPr sz="1800"/>
            </a:lvl5pPr>
          </a:lstStyle>
          <a:p>
            <a:pPr lvl="0"/>
            <a:r>
              <a:rPr lang="zh-CN" altLang="en-US" dirty="0"/>
              <a:t>单击此处编辑母版文本样式</a:t>
            </a:r>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7" name="Rectángulo 30">
            <a:extLst>
              <a:ext uri="{FF2B5EF4-FFF2-40B4-BE49-F238E27FC236}">
                <a16:creationId xmlns:a16="http://schemas.microsoft.com/office/drawing/2014/main" id="{54880C5D-6ACD-4571-A063-A7EE86CA4E67}"/>
              </a:ext>
            </a:extLst>
          </p:cNvPr>
          <p:cNvSpPr/>
          <p:nvPr/>
        </p:nvSpPr>
        <p:spPr>
          <a:xfrm>
            <a:off x="366586" y="2402469"/>
            <a:ext cx="3451478" cy="37697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6" name="图片占位符 35">
            <a:extLst>
              <a:ext uri="{FF2B5EF4-FFF2-40B4-BE49-F238E27FC236}">
                <a16:creationId xmlns:a16="http://schemas.microsoft.com/office/drawing/2014/main" id="{FC70077E-83CE-45C1-A4D7-112DEB1E9AF0}"/>
              </a:ext>
            </a:extLst>
          </p:cNvPr>
          <p:cNvSpPr>
            <a:spLocks noGrp="1"/>
          </p:cNvSpPr>
          <p:nvPr>
            <p:ph type="pic" sz="quarter" idx="15"/>
          </p:nvPr>
        </p:nvSpPr>
        <p:spPr>
          <a:xfrm>
            <a:off x="366587" y="3633945"/>
            <a:ext cx="3451477" cy="2073911"/>
          </a:xfrm>
        </p:spPr>
        <p:txBody>
          <a:bodyPr/>
          <a:lstStyle/>
          <a:p>
            <a:endParaRPr lang="zh-CN" altLang="en-US"/>
          </a:p>
        </p:txBody>
      </p:sp>
      <p:sp>
        <p:nvSpPr>
          <p:cNvPr id="23" name="Rectángulo 31">
            <a:extLst>
              <a:ext uri="{FF2B5EF4-FFF2-40B4-BE49-F238E27FC236}">
                <a16:creationId xmlns:a16="http://schemas.microsoft.com/office/drawing/2014/main" id="{064EC019-6849-41C3-ABE5-5ECD00818AD5}"/>
              </a:ext>
            </a:extLst>
          </p:cNvPr>
          <p:cNvSpPr/>
          <p:nvPr/>
        </p:nvSpPr>
        <p:spPr>
          <a:xfrm>
            <a:off x="4260931" y="2402469"/>
            <a:ext cx="3451478" cy="37697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7" name="图片占位符 35">
            <a:extLst>
              <a:ext uri="{FF2B5EF4-FFF2-40B4-BE49-F238E27FC236}">
                <a16:creationId xmlns:a16="http://schemas.microsoft.com/office/drawing/2014/main" id="{18253105-218A-428B-9465-274BD177D4A6}"/>
              </a:ext>
            </a:extLst>
          </p:cNvPr>
          <p:cNvSpPr>
            <a:spLocks noGrp="1"/>
          </p:cNvSpPr>
          <p:nvPr>
            <p:ph type="pic" sz="quarter" idx="16"/>
          </p:nvPr>
        </p:nvSpPr>
        <p:spPr>
          <a:xfrm>
            <a:off x="4260932" y="3633945"/>
            <a:ext cx="3451477" cy="2073911"/>
          </a:xfrm>
        </p:spPr>
        <p:txBody>
          <a:bodyPr/>
          <a:lstStyle/>
          <a:p>
            <a:endParaRPr lang="zh-CN" altLang="en-US"/>
          </a:p>
        </p:txBody>
      </p:sp>
      <p:sp>
        <p:nvSpPr>
          <p:cNvPr id="30" name="Rectángulo 32">
            <a:extLst>
              <a:ext uri="{FF2B5EF4-FFF2-40B4-BE49-F238E27FC236}">
                <a16:creationId xmlns:a16="http://schemas.microsoft.com/office/drawing/2014/main" id="{88FEF2D3-1234-4D82-B555-F0F68D2489F6}"/>
              </a:ext>
            </a:extLst>
          </p:cNvPr>
          <p:cNvSpPr/>
          <p:nvPr/>
        </p:nvSpPr>
        <p:spPr>
          <a:xfrm>
            <a:off x="8156949" y="2349643"/>
            <a:ext cx="3451478" cy="38225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8" name="图片占位符 35">
            <a:extLst>
              <a:ext uri="{FF2B5EF4-FFF2-40B4-BE49-F238E27FC236}">
                <a16:creationId xmlns:a16="http://schemas.microsoft.com/office/drawing/2014/main" id="{625E2959-D89F-4209-9761-F689D1F76C9A}"/>
              </a:ext>
            </a:extLst>
          </p:cNvPr>
          <p:cNvSpPr>
            <a:spLocks noGrp="1"/>
          </p:cNvSpPr>
          <p:nvPr>
            <p:ph type="pic" sz="quarter" idx="17"/>
          </p:nvPr>
        </p:nvSpPr>
        <p:spPr>
          <a:xfrm>
            <a:off x="8156950" y="3633945"/>
            <a:ext cx="3451477" cy="2073911"/>
          </a:xfrm>
        </p:spPr>
        <p:txBody>
          <a:bodyPr/>
          <a:lstStyle/>
          <a:p>
            <a:endParaRPr lang="zh-CN" altLang="en-US"/>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30271781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cxnSp>
        <p:nvCxnSpPr>
          <p:cNvPr id="297" name="Straight Line buttom">
            <a:extLst>
              <a:ext uri="{FF2B5EF4-FFF2-40B4-BE49-F238E27FC236}">
                <a16:creationId xmlns:a16="http://schemas.microsoft.com/office/drawing/2014/main" id="{FBADF080-7864-476D-A7E9-B8E714317C07}"/>
              </a:ext>
            </a:extLst>
          </p:cNvPr>
          <p:cNvCxnSpPr>
            <a:cxnSpLocks/>
          </p:cNvCxnSpPr>
          <p:nvPr userDrawn="1"/>
        </p:nvCxnSpPr>
        <p:spPr>
          <a:xfrm>
            <a:off x="685800" y="5200959"/>
            <a:ext cx="10668000" cy="0"/>
          </a:xfrm>
          <a:prstGeom prst="line">
            <a:avLst/>
          </a:prstGeom>
          <a:ln w="28575">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07" name="文本占位符 135">
            <a:extLst>
              <a:ext uri="{FF2B5EF4-FFF2-40B4-BE49-F238E27FC236}">
                <a16:creationId xmlns:a16="http://schemas.microsoft.com/office/drawing/2014/main" id="{33E77145-37F2-42F6-A18D-CBFADC5171AA}"/>
              </a:ext>
            </a:extLst>
          </p:cNvPr>
          <p:cNvSpPr>
            <a:spLocks noGrp="1"/>
          </p:cNvSpPr>
          <p:nvPr>
            <p:ph type="body" sz="quarter" idx="17" hasCustomPrompt="1"/>
          </p:nvPr>
        </p:nvSpPr>
        <p:spPr>
          <a:xfrm>
            <a:off x="685800" y="5365428"/>
            <a:ext cx="10668000" cy="786393"/>
          </a:xfrm>
        </p:spPr>
        <p:txBody>
          <a:bodyPr anchor="t">
            <a:noAutofit/>
          </a:bodyPr>
          <a:lstStyle>
            <a:lvl1pPr marL="0" indent="0" algn="just">
              <a:lnSpc>
                <a:spcPct val="125000"/>
              </a:lnSpc>
              <a:buNone/>
              <a:defRPr sz="160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请在这里输入地图简介</a:t>
            </a:r>
          </a:p>
        </p:txBody>
      </p:sp>
    </p:spTree>
    <p:extLst>
      <p:ext uri="{BB962C8B-B14F-4D97-AF65-F5344CB8AC3E}">
        <p14:creationId xmlns:p14="http://schemas.microsoft.com/office/powerpoint/2010/main" val="139496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plus(in)">
                                      <p:cBhvr>
                                        <p:cTn id="7"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cxnSp>
        <p:nvCxnSpPr>
          <p:cNvPr id="29" name="Straight Connector 114">
            <a:extLst>
              <a:ext uri="{FF2B5EF4-FFF2-40B4-BE49-F238E27FC236}">
                <a16:creationId xmlns:a16="http://schemas.microsoft.com/office/drawing/2014/main" id="{13C1EE9A-4526-42D5-B7F3-3674370922A2}"/>
              </a:ext>
            </a:extLst>
          </p:cNvPr>
          <p:cNvCxnSpPr>
            <a:cxnSpLocks/>
          </p:cNvCxnSpPr>
          <p:nvPr userDrawn="1"/>
        </p:nvCxnSpPr>
        <p:spPr>
          <a:xfrm>
            <a:off x="3047869" y="1228046"/>
            <a:ext cx="635" cy="1053465"/>
          </a:xfrm>
          <a:prstGeom prst="line">
            <a:avLst/>
          </a:prstGeom>
          <a:noFill/>
          <a:ln w="25400" cap="flat" cmpd="sng" algn="ctr">
            <a:solidFill>
              <a:schemeClr val="bg1">
                <a:lumMod val="50000"/>
              </a:schemeClr>
            </a:solidFill>
            <a:prstDash val="solid"/>
            <a:miter lim="800000"/>
          </a:ln>
          <a:effectLst/>
        </p:spPr>
      </p:cxnSp>
      <p:cxnSp>
        <p:nvCxnSpPr>
          <p:cNvPr id="30" name="Straight Connector 115">
            <a:extLst>
              <a:ext uri="{FF2B5EF4-FFF2-40B4-BE49-F238E27FC236}">
                <a16:creationId xmlns:a16="http://schemas.microsoft.com/office/drawing/2014/main" id="{58BCB0F8-551A-4AA8-9CD8-CE335075168D}"/>
              </a:ext>
            </a:extLst>
          </p:cNvPr>
          <p:cNvCxnSpPr>
            <a:cxnSpLocks/>
          </p:cNvCxnSpPr>
          <p:nvPr userDrawn="1"/>
        </p:nvCxnSpPr>
        <p:spPr>
          <a:xfrm>
            <a:off x="3047234" y="2525473"/>
            <a:ext cx="635" cy="1053465"/>
          </a:xfrm>
          <a:prstGeom prst="line">
            <a:avLst/>
          </a:prstGeom>
          <a:noFill/>
          <a:ln w="25400" cap="flat" cmpd="sng" algn="ctr">
            <a:solidFill>
              <a:schemeClr val="bg1">
                <a:lumMod val="50000"/>
              </a:schemeClr>
            </a:solidFill>
            <a:prstDash val="solid"/>
            <a:miter lim="800000"/>
          </a:ln>
          <a:effectLst/>
        </p:spPr>
      </p:cxnSp>
      <p:cxnSp>
        <p:nvCxnSpPr>
          <p:cNvPr id="31" name="Straight Connector 116">
            <a:extLst>
              <a:ext uri="{FF2B5EF4-FFF2-40B4-BE49-F238E27FC236}">
                <a16:creationId xmlns:a16="http://schemas.microsoft.com/office/drawing/2014/main" id="{2D3A3869-4837-40E4-A741-A4D6D39ED5A4}"/>
              </a:ext>
            </a:extLst>
          </p:cNvPr>
          <p:cNvCxnSpPr>
            <a:cxnSpLocks/>
          </p:cNvCxnSpPr>
          <p:nvPr userDrawn="1"/>
        </p:nvCxnSpPr>
        <p:spPr>
          <a:xfrm>
            <a:off x="3047869" y="3822900"/>
            <a:ext cx="635" cy="1053465"/>
          </a:xfrm>
          <a:prstGeom prst="line">
            <a:avLst/>
          </a:prstGeom>
          <a:noFill/>
          <a:ln w="25400" cap="flat" cmpd="sng" algn="ctr">
            <a:solidFill>
              <a:schemeClr val="bg1">
                <a:lumMod val="50000"/>
              </a:schemeClr>
            </a:solidFill>
            <a:prstDash val="solid"/>
            <a:miter lim="800000"/>
          </a:ln>
          <a:effectLst/>
        </p:spPr>
      </p:cxnSp>
      <p:cxnSp>
        <p:nvCxnSpPr>
          <p:cNvPr id="32" name="Straight Connector 117">
            <a:extLst>
              <a:ext uri="{FF2B5EF4-FFF2-40B4-BE49-F238E27FC236}">
                <a16:creationId xmlns:a16="http://schemas.microsoft.com/office/drawing/2014/main" id="{7B23C429-84BD-4517-8B6D-D79515CAD0D7}"/>
              </a:ext>
            </a:extLst>
          </p:cNvPr>
          <p:cNvCxnSpPr>
            <a:cxnSpLocks/>
          </p:cNvCxnSpPr>
          <p:nvPr userDrawn="1"/>
        </p:nvCxnSpPr>
        <p:spPr>
          <a:xfrm>
            <a:off x="3048504" y="5120328"/>
            <a:ext cx="0" cy="1053465"/>
          </a:xfrm>
          <a:prstGeom prst="line">
            <a:avLst/>
          </a:prstGeom>
          <a:noFill/>
          <a:ln w="25400" cap="flat" cmpd="sng" algn="ctr">
            <a:solidFill>
              <a:schemeClr val="bg1">
                <a:lumMod val="50000"/>
              </a:schemeClr>
            </a:solidFill>
            <a:prstDash val="solid"/>
            <a:miter lim="800000"/>
          </a:ln>
          <a:effectLst/>
        </p:spPr>
      </p:cxnSp>
      <p:sp>
        <p:nvSpPr>
          <p:cNvPr id="41" name="文本占位符 135">
            <a:extLst>
              <a:ext uri="{FF2B5EF4-FFF2-40B4-BE49-F238E27FC236}">
                <a16:creationId xmlns:a16="http://schemas.microsoft.com/office/drawing/2014/main" id="{08288366-3B58-4FF6-AA73-C9E2297EB8FE}"/>
              </a:ext>
            </a:extLst>
          </p:cNvPr>
          <p:cNvSpPr>
            <a:spLocks noGrp="1"/>
          </p:cNvSpPr>
          <p:nvPr>
            <p:ph type="body" sz="quarter" idx="18" hasCustomPrompt="1"/>
          </p:nvPr>
        </p:nvSpPr>
        <p:spPr>
          <a:xfrm>
            <a:off x="3395556" y="1228461"/>
            <a:ext cx="7313537" cy="373254"/>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2" name="文本占位符 135">
            <a:extLst>
              <a:ext uri="{FF2B5EF4-FFF2-40B4-BE49-F238E27FC236}">
                <a16:creationId xmlns:a16="http://schemas.microsoft.com/office/drawing/2014/main" id="{DF259C4E-1426-45AD-8940-33286679599C}"/>
              </a:ext>
            </a:extLst>
          </p:cNvPr>
          <p:cNvSpPr>
            <a:spLocks noGrp="1"/>
          </p:cNvSpPr>
          <p:nvPr>
            <p:ph type="body" sz="quarter" idx="19" hasCustomPrompt="1"/>
          </p:nvPr>
        </p:nvSpPr>
        <p:spPr>
          <a:xfrm>
            <a:off x="3395556" y="1601716"/>
            <a:ext cx="7329028" cy="679078"/>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
        <p:nvSpPr>
          <p:cNvPr id="44" name="文本占位符 135">
            <a:extLst>
              <a:ext uri="{FF2B5EF4-FFF2-40B4-BE49-F238E27FC236}">
                <a16:creationId xmlns:a16="http://schemas.microsoft.com/office/drawing/2014/main" id="{B797DE6D-DEA7-4400-970E-FD529EBB2970}"/>
              </a:ext>
            </a:extLst>
          </p:cNvPr>
          <p:cNvSpPr>
            <a:spLocks noGrp="1"/>
          </p:cNvSpPr>
          <p:nvPr>
            <p:ph type="body" sz="quarter" idx="20" hasCustomPrompt="1"/>
          </p:nvPr>
        </p:nvSpPr>
        <p:spPr>
          <a:xfrm>
            <a:off x="3395556" y="2513883"/>
            <a:ext cx="7313537" cy="373254"/>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5" name="文本占位符 135">
            <a:extLst>
              <a:ext uri="{FF2B5EF4-FFF2-40B4-BE49-F238E27FC236}">
                <a16:creationId xmlns:a16="http://schemas.microsoft.com/office/drawing/2014/main" id="{93997DAB-83FB-40F5-9B98-471FB7007400}"/>
              </a:ext>
            </a:extLst>
          </p:cNvPr>
          <p:cNvSpPr>
            <a:spLocks noGrp="1"/>
          </p:cNvSpPr>
          <p:nvPr>
            <p:ph type="body" sz="quarter" idx="21" hasCustomPrompt="1"/>
          </p:nvPr>
        </p:nvSpPr>
        <p:spPr>
          <a:xfrm>
            <a:off x="3395556" y="2899382"/>
            <a:ext cx="7329028" cy="679078"/>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
        <p:nvSpPr>
          <p:cNvPr id="46" name="文本占位符 135">
            <a:extLst>
              <a:ext uri="{FF2B5EF4-FFF2-40B4-BE49-F238E27FC236}">
                <a16:creationId xmlns:a16="http://schemas.microsoft.com/office/drawing/2014/main" id="{008114F6-CB78-446F-8444-9D62EAC72256}"/>
              </a:ext>
            </a:extLst>
          </p:cNvPr>
          <p:cNvSpPr>
            <a:spLocks noGrp="1"/>
          </p:cNvSpPr>
          <p:nvPr>
            <p:ph type="body" sz="quarter" idx="22" hasCustomPrompt="1"/>
          </p:nvPr>
        </p:nvSpPr>
        <p:spPr>
          <a:xfrm>
            <a:off x="3395556" y="3807119"/>
            <a:ext cx="7313537" cy="373254"/>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7" name="文本占位符 135">
            <a:extLst>
              <a:ext uri="{FF2B5EF4-FFF2-40B4-BE49-F238E27FC236}">
                <a16:creationId xmlns:a16="http://schemas.microsoft.com/office/drawing/2014/main" id="{C64B860E-324C-4FC3-8E49-066F87900BAB}"/>
              </a:ext>
            </a:extLst>
          </p:cNvPr>
          <p:cNvSpPr>
            <a:spLocks noGrp="1"/>
          </p:cNvSpPr>
          <p:nvPr>
            <p:ph type="body" sz="quarter" idx="23" hasCustomPrompt="1"/>
          </p:nvPr>
        </p:nvSpPr>
        <p:spPr>
          <a:xfrm>
            <a:off x="3395556" y="4197048"/>
            <a:ext cx="7329028" cy="679078"/>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
        <p:nvSpPr>
          <p:cNvPr id="48" name="文本占位符 135">
            <a:extLst>
              <a:ext uri="{FF2B5EF4-FFF2-40B4-BE49-F238E27FC236}">
                <a16:creationId xmlns:a16="http://schemas.microsoft.com/office/drawing/2014/main" id="{D6FE584F-B3DB-44A3-925E-9E0486753855}"/>
              </a:ext>
            </a:extLst>
          </p:cNvPr>
          <p:cNvSpPr>
            <a:spLocks noGrp="1"/>
          </p:cNvSpPr>
          <p:nvPr>
            <p:ph type="body" sz="quarter" idx="24" hasCustomPrompt="1"/>
          </p:nvPr>
        </p:nvSpPr>
        <p:spPr>
          <a:xfrm>
            <a:off x="3395556" y="5121460"/>
            <a:ext cx="7313537" cy="373254"/>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9" name="文本占位符 135">
            <a:extLst>
              <a:ext uri="{FF2B5EF4-FFF2-40B4-BE49-F238E27FC236}">
                <a16:creationId xmlns:a16="http://schemas.microsoft.com/office/drawing/2014/main" id="{B6B9EF5A-E3C0-4980-AC52-D12F0EFC1E8C}"/>
              </a:ext>
            </a:extLst>
          </p:cNvPr>
          <p:cNvSpPr>
            <a:spLocks noGrp="1"/>
          </p:cNvSpPr>
          <p:nvPr>
            <p:ph type="body" sz="quarter" idx="25" hasCustomPrompt="1"/>
          </p:nvPr>
        </p:nvSpPr>
        <p:spPr>
          <a:xfrm>
            <a:off x="3395556" y="5494715"/>
            <a:ext cx="7329028" cy="679078"/>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Tree>
    <p:extLst>
      <p:ext uri="{BB962C8B-B14F-4D97-AF65-F5344CB8AC3E}">
        <p14:creationId xmlns:p14="http://schemas.microsoft.com/office/powerpoint/2010/main" val="40307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cxnSp>
        <p:nvCxnSpPr>
          <p:cNvPr id="29" name="Straight Connector 114">
            <a:extLst>
              <a:ext uri="{FF2B5EF4-FFF2-40B4-BE49-F238E27FC236}">
                <a16:creationId xmlns:a16="http://schemas.microsoft.com/office/drawing/2014/main" id="{13C1EE9A-4526-42D5-B7F3-3674370922A2}"/>
              </a:ext>
            </a:extLst>
          </p:cNvPr>
          <p:cNvCxnSpPr>
            <a:cxnSpLocks/>
          </p:cNvCxnSpPr>
          <p:nvPr userDrawn="1"/>
        </p:nvCxnSpPr>
        <p:spPr>
          <a:xfrm>
            <a:off x="2146721" y="1553929"/>
            <a:ext cx="635" cy="1053465"/>
          </a:xfrm>
          <a:prstGeom prst="line">
            <a:avLst/>
          </a:prstGeom>
          <a:noFill/>
          <a:ln w="25400" cap="flat" cmpd="sng" algn="ctr">
            <a:solidFill>
              <a:schemeClr val="bg1">
                <a:lumMod val="50000"/>
              </a:schemeClr>
            </a:solidFill>
            <a:prstDash val="solid"/>
            <a:miter lim="800000"/>
          </a:ln>
          <a:effectLst/>
        </p:spPr>
      </p:cxnSp>
      <p:cxnSp>
        <p:nvCxnSpPr>
          <p:cNvPr id="30" name="Straight Connector 115">
            <a:extLst>
              <a:ext uri="{FF2B5EF4-FFF2-40B4-BE49-F238E27FC236}">
                <a16:creationId xmlns:a16="http://schemas.microsoft.com/office/drawing/2014/main" id="{58BCB0F8-551A-4AA8-9CD8-CE335075168D}"/>
              </a:ext>
            </a:extLst>
          </p:cNvPr>
          <p:cNvCxnSpPr>
            <a:cxnSpLocks/>
          </p:cNvCxnSpPr>
          <p:nvPr userDrawn="1"/>
        </p:nvCxnSpPr>
        <p:spPr>
          <a:xfrm>
            <a:off x="2146086" y="3158244"/>
            <a:ext cx="635" cy="1053465"/>
          </a:xfrm>
          <a:prstGeom prst="line">
            <a:avLst/>
          </a:prstGeom>
          <a:noFill/>
          <a:ln w="25400" cap="flat" cmpd="sng" algn="ctr">
            <a:solidFill>
              <a:schemeClr val="bg1">
                <a:lumMod val="50000"/>
              </a:schemeClr>
            </a:solidFill>
            <a:prstDash val="solid"/>
            <a:miter lim="800000"/>
          </a:ln>
          <a:effectLst/>
        </p:spPr>
      </p:cxnSp>
      <p:cxnSp>
        <p:nvCxnSpPr>
          <p:cNvPr id="31" name="Straight Connector 116">
            <a:extLst>
              <a:ext uri="{FF2B5EF4-FFF2-40B4-BE49-F238E27FC236}">
                <a16:creationId xmlns:a16="http://schemas.microsoft.com/office/drawing/2014/main" id="{2D3A3869-4837-40E4-A741-A4D6D39ED5A4}"/>
              </a:ext>
            </a:extLst>
          </p:cNvPr>
          <p:cNvCxnSpPr>
            <a:cxnSpLocks/>
          </p:cNvCxnSpPr>
          <p:nvPr userDrawn="1"/>
        </p:nvCxnSpPr>
        <p:spPr>
          <a:xfrm>
            <a:off x="2146721" y="4767468"/>
            <a:ext cx="635" cy="1053465"/>
          </a:xfrm>
          <a:prstGeom prst="line">
            <a:avLst/>
          </a:prstGeom>
          <a:noFill/>
          <a:ln w="25400" cap="flat" cmpd="sng" algn="ctr">
            <a:solidFill>
              <a:schemeClr val="bg1">
                <a:lumMod val="50000"/>
              </a:schemeClr>
            </a:solidFill>
            <a:prstDash val="solid"/>
            <a:miter lim="800000"/>
          </a:ln>
          <a:effectLst/>
        </p:spPr>
      </p:cxnSp>
      <p:sp>
        <p:nvSpPr>
          <p:cNvPr id="41" name="文本占位符 135">
            <a:extLst>
              <a:ext uri="{FF2B5EF4-FFF2-40B4-BE49-F238E27FC236}">
                <a16:creationId xmlns:a16="http://schemas.microsoft.com/office/drawing/2014/main" id="{08288366-3B58-4FF6-AA73-C9E2297EB8FE}"/>
              </a:ext>
            </a:extLst>
          </p:cNvPr>
          <p:cNvSpPr>
            <a:spLocks noGrp="1"/>
          </p:cNvSpPr>
          <p:nvPr>
            <p:ph type="body" sz="quarter" idx="18" hasCustomPrompt="1"/>
          </p:nvPr>
        </p:nvSpPr>
        <p:spPr>
          <a:xfrm>
            <a:off x="2494408" y="1554344"/>
            <a:ext cx="5213912" cy="373254"/>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2" name="文本占位符 135">
            <a:extLst>
              <a:ext uri="{FF2B5EF4-FFF2-40B4-BE49-F238E27FC236}">
                <a16:creationId xmlns:a16="http://schemas.microsoft.com/office/drawing/2014/main" id="{DF259C4E-1426-45AD-8940-33286679599C}"/>
              </a:ext>
            </a:extLst>
          </p:cNvPr>
          <p:cNvSpPr>
            <a:spLocks noGrp="1"/>
          </p:cNvSpPr>
          <p:nvPr>
            <p:ph type="body" sz="quarter" idx="19" hasCustomPrompt="1"/>
          </p:nvPr>
        </p:nvSpPr>
        <p:spPr>
          <a:xfrm>
            <a:off x="2494408" y="1927599"/>
            <a:ext cx="5213912" cy="679078"/>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
        <p:nvSpPr>
          <p:cNvPr id="44" name="文本占位符 135">
            <a:extLst>
              <a:ext uri="{FF2B5EF4-FFF2-40B4-BE49-F238E27FC236}">
                <a16:creationId xmlns:a16="http://schemas.microsoft.com/office/drawing/2014/main" id="{B797DE6D-DEA7-4400-970E-FD529EBB2970}"/>
              </a:ext>
            </a:extLst>
          </p:cNvPr>
          <p:cNvSpPr>
            <a:spLocks noGrp="1"/>
          </p:cNvSpPr>
          <p:nvPr>
            <p:ph type="body" sz="quarter" idx="20" hasCustomPrompt="1"/>
          </p:nvPr>
        </p:nvSpPr>
        <p:spPr>
          <a:xfrm>
            <a:off x="2494408" y="3146654"/>
            <a:ext cx="5213912" cy="373254"/>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5" name="文本占位符 135">
            <a:extLst>
              <a:ext uri="{FF2B5EF4-FFF2-40B4-BE49-F238E27FC236}">
                <a16:creationId xmlns:a16="http://schemas.microsoft.com/office/drawing/2014/main" id="{93997DAB-83FB-40F5-9B98-471FB7007400}"/>
              </a:ext>
            </a:extLst>
          </p:cNvPr>
          <p:cNvSpPr>
            <a:spLocks noGrp="1"/>
          </p:cNvSpPr>
          <p:nvPr>
            <p:ph type="body" sz="quarter" idx="21" hasCustomPrompt="1"/>
          </p:nvPr>
        </p:nvSpPr>
        <p:spPr>
          <a:xfrm>
            <a:off x="2494408" y="3532153"/>
            <a:ext cx="5213912" cy="679078"/>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
        <p:nvSpPr>
          <p:cNvPr id="46" name="文本占位符 135">
            <a:extLst>
              <a:ext uri="{FF2B5EF4-FFF2-40B4-BE49-F238E27FC236}">
                <a16:creationId xmlns:a16="http://schemas.microsoft.com/office/drawing/2014/main" id="{008114F6-CB78-446F-8444-9D62EAC72256}"/>
              </a:ext>
            </a:extLst>
          </p:cNvPr>
          <p:cNvSpPr>
            <a:spLocks noGrp="1"/>
          </p:cNvSpPr>
          <p:nvPr>
            <p:ph type="body" sz="quarter" idx="22" hasCustomPrompt="1"/>
          </p:nvPr>
        </p:nvSpPr>
        <p:spPr>
          <a:xfrm>
            <a:off x="2494408" y="4751687"/>
            <a:ext cx="5213912" cy="373254"/>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7" name="文本占位符 135">
            <a:extLst>
              <a:ext uri="{FF2B5EF4-FFF2-40B4-BE49-F238E27FC236}">
                <a16:creationId xmlns:a16="http://schemas.microsoft.com/office/drawing/2014/main" id="{C64B860E-324C-4FC3-8E49-066F87900BAB}"/>
              </a:ext>
            </a:extLst>
          </p:cNvPr>
          <p:cNvSpPr>
            <a:spLocks noGrp="1"/>
          </p:cNvSpPr>
          <p:nvPr>
            <p:ph type="body" sz="quarter" idx="23" hasCustomPrompt="1"/>
          </p:nvPr>
        </p:nvSpPr>
        <p:spPr>
          <a:xfrm>
            <a:off x="2494408" y="5141616"/>
            <a:ext cx="5213912" cy="679078"/>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
        <p:nvSpPr>
          <p:cNvPr id="8" name="图片占位符 7">
            <a:extLst>
              <a:ext uri="{FF2B5EF4-FFF2-40B4-BE49-F238E27FC236}">
                <a16:creationId xmlns:a16="http://schemas.microsoft.com/office/drawing/2014/main" id="{038E189C-6376-4CD1-941A-9EAB1D6D5EA0}"/>
              </a:ext>
            </a:extLst>
          </p:cNvPr>
          <p:cNvSpPr>
            <a:spLocks noGrp="1"/>
          </p:cNvSpPr>
          <p:nvPr>
            <p:ph type="pic" sz="quarter" idx="24"/>
          </p:nvPr>
        </p:nvSpPr>
        <p:spPr>
          <a:xfrm>
            <a:off x="8426874" y="2847175"/>
            <a:ext cx="2541436" cy="2541435"/>
          </a:xfrm>
        </p:spPr>
        <p:txBody>
          <a:bodyPr/>
          <a:lstStyle/>
          <a:p>
            <a:endParaRPr lang="zh-CN" altLang="en-US"/>
          </a:p>
        </p:txBody>
      </p:sp>
      <p:sp>
        <p:nvSpPr>
          <p:cNvPr id="26" name="文本占位符 135">
            <a:extLst>
              <a:ext uri="{FF2B5EF4-FFF2-40B4-BE49-F238E27FC236}">
                <a16:creationId xmlns:a16="http://schemas.microsoft.com/office/drawing/2014/main" id="{D1C1A61E-00BA-468F-9005-DD4080F943E8}"/>
              </a:ext>
            </a:extLst>
          </p:cNvPr>
          <p:cNvSpPr>
            <a:spLocks noGrp="1"/>
          </p:cNvSpPr>
          <p:nvPr>
            <p:ph type="body" sz="quarter" idx="25" hasCustomPrompt="1"/>
          </p:nvPr>
        </p:nvSpPr>
        <p:spPr>
          <a:xfrm>
            <a:off x="8426873" y="1814080"/>
            <a:ext cx="2540801" cy="792597"/>
          </a:xfrm>
        </p:spPr>
        <p:txBody>
          <a:bodyPr anchor="t">
            <a:noAutofit/>
          </a:bodyPr>
          <a:lstStyle>
            <a:lvl1pPr marL="0" indent="0" algn="l">
              <a:lnSpc>
                <a:spcPct val="125000"/>
              </a:lnSpc>
              <a:buNone/>
              <a:defRPr sz="18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11" name="矩形 10">
            <a:extLst>
              <a:ext uri="{FF2B5EF4-FFF2-40B4-BE49-F238E27FC236}">
                <a16:creationId xmlns:a16="http://schemas.microsoft.com/office/drawing/2014/main" id="{415F2EFC-E8DF-4CB7-9E44-CA0758A55F5E}"/>
              </a:ext>
            </a:extLst>
          </p:cNvPr>
          <p:cNvSpPr/>
          <p:nvPr userDrawn="1"/>
        </p:nvSpPr>
        <p:spPr>
          <a:xfrm>
            <a:off x="9851617" y="5388610"/>
            <a:ext cx="1135197" cy="1587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7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cxnSp>
        <p:nvCxnSpPr>
          <p:cNvPr id="297" name="Straight Line buttom">
            <a:extLst>
              <a:ext uri="{FF2B5EF4-FFF2-40B4-BE49-F238E27FC236}">
                <a16:creationId xmlns:a16="http://schemas.microsoft.com/office/drawing/2014/main" id="{FBADF080-7864-476D-A7E9-B8E714317C07}"/>
              </a:ext>
            </a:extLst>
          </p:cNvPr>
          <p:cNvCxnSpPr>
            <a:cxnSpLocks/>
          </p:cNvCxnSpPr>
          <p:nvPr userDrawn="1"/>
        </p:nvCxnSpPr>
        <p:spPr>
          <a:xfrm>
            <a:off x="685800" y="5200959"/>
            <a:ext cx="10668000" cy="0"/>
          </a:xfrm>
          <a:prstGeom prst="line">
            <a:avLst/>
          </a:prstGeom>
          <a:ln w="28575">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07" name="文本占位符 135">
            <a:extLst>
              <a:ext uri="{FF2B5EF4-FFF2-40B4-BE49-F238E27FC236}">
                <a16:creationId xmlns:a16="http://schemas.microsoft.com/office/drawing/2014/main" id="{33E77145-37F2-42F6-A18D-CBFADC5171AA}"/>
              </a:ext>
            </a:extLst>
          </p:cNvPr>
          <p:cNvSpPr>
            <a:spLocks noGrp="1"/>
          </p:cNvSpPr>
          <p:nvPr>
            <p:ph type="body" sz="quarter" idx="17" hasCustomPrompt="1"/>
          </p:nvPr>
        </p:nvSpPr>
        <p:spPr>
          <a:xfrm>
            <a:off x="685800" y="5365428"/>
            <a:ext cx="10668000" cy="786393"/>
          </a:xfrm>
        </p:spPr>
        <p:txBody>
          <a:bodyPr anchor="t">
            <a:noAutofit/>
          </a:bodyPr>
          <a:lstStyle>
            <a:lvl1pPr marL="0" indent="0" algn="just">
              <a:lnSpc>
                <a:spcPct val="125000"/>
              </a:lnSpc>
              <a:buNone/>
              <a:defRPr sz="1600">
                <a:solidFill>
                  <a:srgbClr val="3C3C3C"/>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请在这里输入地图简介</a:t>
            </a:r>
          </a:p>
        </p:txBody>
      </p:sp>
    </p:spTree>
    <p:extLst>
      <p:ext uri="{BB962C8B-B14F-4D97-AF65-F5344CB8AC3E}">
        <p14:creationId xmlns:p14="http://schemas.microsoft.com/office/powerpoint/2010/main" val="41465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plus(in)">
                                      <p:cBhvr>
                                        <p:cTn id="7"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cxnSp>
        <p:nvCxnSpPr>
          <p:cNvPr id="41" name="Straight Connector 5">
            <a:extLst>
              <a:ext uri="{FF2B5EF4-FFF2-40B4-BE49-F238E27FC236}">
                <a16:creationId xmlns:a16="http://schemas.microsoft.com/office/drawing/2014/main" id="{5846EA89-2777-463A-9771-F277B91D155E}"/>
              </a:ext>
            </a:extLst>
          </p:cNvPr>
          <p:cNvCxnSpPr>
            <a:cxnSpLocks/>
            <a:stCxn id="42" idx="2"/>
          </p:cNvCxnSpPr>
          <p:nvPr userDrawn="1"/>
        </p:nvCxnSpPr>
        <p:spPr>
          <a:xfrm>
            <a:off x="5963478" y="1867462"/>
            <a:ext cx="0" cy="443173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Rounded Rectangle 1">
            <a:extLst>
              <a:ext uri="{FF2B5EF4-FFF2-40B4-BE49-F238E27FC236}">
                <a16:creationId xmlns:a16="http://schemas.microsoft.com/office/drawing/2014/main" id="{7D5AA1E2-6695-4BD9-B7E6-819EB1E87711}"/>
              </a:ext>
            </a:extLst>
          </p:cNvPr>
          <p:cNvSpPr/>
          <p:nvPr userDrawn="1"/>
        </p:nvSpPr>
        <p:spPr>
          <a:xfrm>
            <a:off x="5415876" y="1450267"/>
            <a:ext cx="1095204" cy="417195"/>
          </a:xfrm>
          <a:prstGeom prst="roundRect">
            <a:avLst/>
          </a:prstGeom>
          <a:solidFill>
            <a:schemeClr val="bg1">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800" b="1" dirty="0">
                <a:solidFill>
                  <a:schemeClr val="bg1"/>
                </a:solidFill>
                <a:latin typeface="微软雅黑" panose="020B0503020204020204" charset="-122"/>
                <a:ea typeface="微软雅黑" panose="020B0503020204020204" charset="-122"/>
                <a:cs typeface="+mn-ea"/>
                <a:sym typeface="叶立群几何极简体" panose="02000000000000000000" pitchFamily="2" charset="-128"/>
              </a:rPr>
              <a:t>START</a:t>
            </a:r>
          </a:p>
        </p:txBody>
      </p:sp>
      <p:sp>
        <p:nvSpPr>
          <p:cNvPr id="43" name="Oval 7">
            <a:extLst>
              <a:ext uri="{FF2B5EF4-FFF2-40B4-BE49-F238E27FC236}">
                <a16:creationId xmlns:a16="http://schemas.microsoft.com/office/drawing/2014/main" id="{C919E97D-F972-486A-B42B-41E22F744F56}"/>
              </a:ext>
            </a:extLst>
          </p:cNvPr>
          <p:cNvSpPr>
            <a:spLocks/>
          </p:cNvSpPr>
          <p:nvPr userDrawn="1"/>
        </p:nvSpPr>
        <p:spPr>
          <a:xfrm>
            <a:off x="5872848" y="2914559"/>
            <a:ext cx="181260" cy="181260"/>
          </a:xfrm>
          <a:prstGeom prst="ellipse">
            <a:avLst/>
          </a:prstGeom>
          <a:solidFill>
            <a:schemeClr val="accent1"/>
          </a:solidFill>
          <a:ln w="38100">
            <a:noFill/>
          </a:ln>
          <a:effectLst>
            <a:outerShdw sx="175000" sy="175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solidFill>
                <a:srgbClr val="8C7E89"/>
              </a:solidFill>
              <a:latin typeface="叶立群几何极简体" panose="02000000000000000000" pitchFamily="2" charset="-128"/>
              <a:ea typeface="叶立群几何极简体" panose="02000000000000000000" pitchFamily="2" charset="-128"/>
              <a:cs typeface="+mn-ea"/>
              <a:sym typeface="叶立群几何极简体" panose="02000000000000000000" pitchFamily="2" charset="-128"/>
            </a:endParaRPr>
          </a:p>
        </p:txBody>
      </p:sp>
      <p:sp>
        <p:nvSpPr>
          <p:cNvPr id="46" name="Oval 25">
            <a:extLst>
              <a:ext uri="{FF2B5EF4-FFF2-40B4-BE49-F238E27FC236}">
                <a16:creationId xmlns:a16="http://schemas.microsoft.com/office/drawing/2014/main" id="{6DF7E65F-71B8-4B93-86DD-E092504FEE91}"/>
              </a:ext>
            </a:extLst>
          </p:cNvPr>
          <p:cNvSpPr>
            <a:spLocks/>
          </p:cNvSpPr>
          <p:nvPr userDrawn="1"/>
        </p:nvSpPr>
        <p:spPr>
          <a:xfrm>
            <a:off x="5872848" y="4957448"/>
            <a:ext cx="181260" cy="181260"/>
          </a:xfrm>
          <a:prstGeom prst="ellipse">
            <a:avLst/>
          </a:prstGeom>
          <a:solidFill>
            <a:schemeClr val="accent2"/>
          </a:solidFill>
          <a:ln w="38100">
            <a:noFill/>
          </a:ln>
          <a:effectLst>
            <a:outerShdw sx="175000" sy="175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solidFill>
                <a:srgbClr val="8C7E89"/>
              </a:solidFill>
              <a:latin typeface="叶立群几何极简体" panose="02000000000000000000" pitchFamily="2" charset="-128"/>
              <a:ea typeface="叶立群几何极简体" panose="02000000000000000000" pitchFamily="2" charset="-128"/>
              <a:cs typeface="+mn-ea"/>
              <a:sym typeface="叶立群几何极简体" panose="02000000000000000000" pitchFamily="2" charset="-128"/>
            </a:endParaRPr>
          </a:p>
        </p:txBody>
      </p:sp>
      <p:sp>
        <p:nvSpPr>
          <p:cNvPr id="50" name="文本占位符 135">
            <a:extLst>
              <a:ext uri="{FF2B5EF4-FFF2-40B4-BE49-F238E27FC236}">
                <a16:creationId xmlns:a16="http://schemas.microsoft.com/office/drawing/2014/main" id="{9D0A5447-6CCB-4242-A043-573430BAEBA7}"/>
              </a:ext>
            </a:extLst>
          </p:cNvPr>
          <p:cNvSpPr>
            <a:spLocks noGrp="1"/>
          </p:cNvSpPr>
          <p:nvPr>
            <p:ph type="body" sz="quarter" idx="18" hasCustomPrompt="1"/>
          </p:nvPr>
        </p:nvSpPr>
        <p:spPr>
          <a:xfrm>
            <a:off x="6384810" y="2237833"/>
            <a:ext cx="3751887" cy="557714"/>
          </a:xfrm>
        </p:spPr>
        <p:txBody>
          <a:bodyPr anchor="t">
            <a:noAutofit/>
          </a:bodyPr>
          <a:lstStyle>
            <a:lvl1pPr marL="0" indent="0" algn="l">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51" name="文本占位符 135">
            <a:extLst>
              <a:ext uri="{FF2B5EF4-FFF2-40B4-BE49-F238E27FC236}">
                <a16:creationId xmlns:a16="http://schemas.microsoft.com/office/drawing/2014/main" id="{688B1A96-326A-432B-B58D-02E167B6D460}"/>
              </a:ext>
            </a:extLst>
          </p:cNvPr>
          <p:cNvSpPr>
            <a:spLocks noGrp="1"/>
          </p:cNvSpPr>
          <p:nvPr>
            <p:ph type="body" sz="quarter" idx="19" hasCustomPrompt="1"/>
          </p:nvPr>
        </p:nvSpPr>
        <p:spPr>
          <a:xfrm>
            <a:off x="6376863" y="2962520"/>
            <a:ext cx="3759834" cy="786393"/>
          </a:xfrm>
        </p:spPr>
        <p:txBody>
          <a:bodyPr anchor="t">
            <a:no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chemeClr val="bg1">
                    <a:lumMod val="50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
        <p:nvSpPr>
          <p:cNvPr id="52" name="文本占位符 135">
            <a:extLst>
              <a:ext uri="{FF2B5EF4-FFF2-40B4-BE49-F238E27FC236}">
                <a16:creationId xmlns:a16="http://schemas.microsoft.com/office/drawing/2014/main" id="{82FFCBDC-B043-4706-ABF9-C5F0DAC2676C}"/>
              </a:ext>
            </a:extLst>
          </p:cNvPr>
          <p:cNvSpPr>
            <a:spLocks noGrp="1"/>
          </p:cNvSpPr>
          <p:nvPr>
            <p:ph type="body" sz="quarter" idx="20" hasCustomPrompt="1"/>
          </p:nvPr>
        </p:nvSpPr>
        <p:spPr>
          <a:xfrm>
            <a:off x="1779878" y="2249650"/>
            <a:ext cx="3759834" cy="1511079"/>
          </a:xfrm>
        </p:spPr>
        <p:txBody>
          <a:bodyPr anchor="t">
            <a:noAutofit/>
          </a:bodyPr>
          <a:lstStyle>
            <a:lvl1pPr marL="0" marR="0" indent="0" algn="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53" name="文本占位符 135">
            <a:extLst>
              <a:ext uri="{FF2B5EF4-FFF2-40B4-BE49-F238E27FC236}">
                <a16:creationId xmlns:a16="http://schemas.microsoft.com/office/drawing/2014/main" id="{7D09DB36-BDBB-42EB-ACC2-A7130402F244}"/>
              </a:ext>
            </a:extLst>
          </p:cNvPr>
          <p:cNvSpPr>
            <a:spLocks noGrp="1"/>
          </p:cNvSpPr>
          <p:nvPr>
            <p:ph type="body" sz="quarter" idx="21" hasCustomPrompt="1"/>
          </p:nvPr>
        </p:nvSpPr>
        <p:spPr>
          <a:xfrm>
            <a:off x="6420679" y="4292539"/>
            <a:ext cx="3759834" cy="1511079"/>
          </a:xfrm>
        </p:spPr>
        <p:txBody>
          <a:bodyPr anchor="t">
            <a:no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54" name="文本占位符 135">
            <a:extLst>
              <a:ext uri="{FF2B5EF4-FFF2-40B4-BE49-F238E27FC236}">
                <a16:creationId xmlns:a16="http://schemas.microsoft.com/office/drawing/2014/main" id="{56E9B011-D6D0-4B28-ADA2-FE175C49DB6D}"/>
              </a:ext>
            </a:extLst>
          </p:cNvPr>
          <p:cNvSpPr>
            <a:spLocks noGrp="1"/>
          </p:cNvSpPr>
          <p:nvPr>
            <p:ph type="body" sz="quarter" idx="22" hasCustomPrompt="1"/>
          </p:nvPr>
        </p:nvSpPr>
        <p:spPr>
          <a:xfrm>
            <a:off x="1787825" y="4302999"/>
            <a:ext cx="3751887" cy="557714"/>
          </a:xfrm>
        </p:spPr>
        <p:txBody>
          <a:bodyPr anchor="t">
            <a:noAutofit/>
          </a:bodyPr>
          <a:lstStyle>
            <a:lvl1pPr marL="0" indent="0" algn="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55" name="文本占位符 135">
            <a:extLst>
              <a:ext uri="{FF2B5EF4-FFF2-40B4-BE49-F238E27FC236}">
                <a16:creationId xmlns:a16="http://schemas.microsoft.com/office/drawing/2014/main" id="{7B35E235-82C4-4AEA-A0B1-3605C568630D}"/>
              </a:ext>
            </a:extLst>
          </p:cNvPr>
          <p:cNvSpPr>
            <a:spLocks noGrp="1"/>
          </p:cNvSpPr>
          <p:nvPr>
            <p:ph type="body" sz="quarter" idx="23" hasCustomPrompt="1"/>
          </p:nvPr>
        </p:nvSpPr>
        <p:spPr>
          <a:xfrm>
            <a:off x="1779878" y="5027686"/>
            <a:ext cx="3759834" cy="786393"/>
          </a:xfrm>
        </p:spPr>
        <p:txBody>
          <a:bodyPr anchor="t">
            <a:noAutofit/>
          </a:bodyPr>
          <a:lstStyle>
            <a:lvl1pPr marL="0" marR="0" indent="0" algn="r" defTabSz="914400" rtl="0" eaLnBrk="1" fontAlgn="auto" latinLnBrk="0" hangingPunct="1">
              <a:lnSpc>
                <a:spcPct val="125000"/>
              </a:lnSpc>
              <a:spcBef>
                <a:spcPts val="1000"/>
              </a:spcBef>
              <a:spcAft>
                <a:spcPts val="0"/>
              </a:spcAft>
              <a:buClrTx/>
              <a:buSzTx/>
              <a:buFont typeface="Arial" panose="020B0604020202020204" pitchFamily="34" charset="0"/>
              <a:buNone/>
              <a:tabLst/>
              <a:defRPr sz="1400">
                <a:solidFill>
                  <a:schemeClr val="bg1">
                    <a:lumMod val="50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单击此处输入说明性文字</a:t>
            </a:r>
          </a:p>
          <a:p>
            <a:pPr lvl="0"/>
            <a:endParaRPr lang="zh-CN" altLang="en-US" dirty="0"/>
          </a:p>
        </p:txBody>
      </p:sp>
    </p:spTree>
    <p:extLst>
      <p:ext uri="{BB962C8B-B14F-4D97-AF65-F5344CB8AC3E}">
        <p14:creationId xmlns:p14="http://schemas.microsoft.com/office/powerpoint/2010/main" val="94748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up)">
                                      <p:cBhvr>
                                        <p:cTn id="13" dur="500"/>
                                        <p:tgtEl>
                                          <p:spTgt spid="4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6" grpId="0" animBg="1"/>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cxnSp>
        <p:nvCxnSpPr>
          <p:cNvPr id="41" name="Straight Connector 5">
            <a:extLst>
              <a:ext uri="{FF2B5EF4-FFF2-40B4-BE49-F238E27FC236}">
                <a16:creationId xmlns:a16="http://schemas.microsoft.com/office/drawing/2014/main" id="{5846EA89-2777-463A-9771-F277B91D155E}"/>
              </a:ext>
            </a:extLst>
          </p:cNvPr>
          <p:cNvCxnSpPr>
            <a:cxnSpLocks/>
          </p:cNvCxnSpPr>
          <p:nvPr userDrawn="1"/>
        </p:nvCxnSpPr>
        <p:spPr>
          <a:xfrm>
            <a:off x="5963478" y="1054100"/>
            <a:ext cx="0" cy="52451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2" name="文本占位符 135">
            <a:extLst>
              <a:ext uri="{FF2B5EF4-FFF2-40B4-BE49-F238E27FC236}">
                <a16:creationId xmlns:a16="http://schemas.microsoft.com/office/drawing/2014/main" id="{82FFCBDC-B043-4706-ABF9-C5F0DAC2676C}"/>
              </a:ext>
            </a:extLst>
          </p:cNvPr>
          <p:cNvSpPr>
            <a:spLocks noGrp="1"/>
          </p:cNvSpPr>
          <p:nvPr>
            <p:ph type="body" sz="quarter" idx="20" hasCustomPrompt="1"/>
          </p:nvPr>
        </p:nvSpPr>
        <p:spPr>
          <a:xfrm>
            <a:off x="1779878" y="2014554"/>
            <a:ext cx="3759834" cy="950590"/>
          </a:xfrm>
        </p:spPr>
        <p:txBody>
          <a:bodyPr anchor="t">
            <a:noAutofit/>
          </a:bodyPr>
          <a:lstStyle>
            <a:lvl1pPr marL="0" marR="0" indent="0" algn="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54" name="文本占位符 135">
            <a:extLst>
              <a:ext uri="{FF2B5EF4-FFF2-40B4-BE49-F238E27FC236}">
                <a16:creationId xmlns:a16="http://schemas.microsoft.com/office/drawing/2014/main" id="{56E9B011-D6D0-4B28-ADA2-FE175C49DB6D}"/>
              </a:ext>
            </a:extLst>
          </p:cNvPr>
          <p:cNvSpPr>
            <a:spLocks noGrp="1"/>
          </p:cNvSpPr>
          <p:nvPr>
            <p:ph type="body" sz="quarter" idx="22" hasCustomPrompt="1"/>
          </p:nvPr>
        </p:nvSpPr>
        <p:spPr>
          <a:xfrm>
            <a:off x="1787825" y="1464562"/>
            <a:ext cx="3751887" cy="557714"/>
          </a:xfrm>
        </p:spPr>
        <p:txBody>
          <a:bodyPr anchor="t">
            <a:noAutofit/>
          </a:bodyPr>
          <a:lstStyle>
            <a:lvl1pPr marL="0" indent="0" algn="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3" name="Oval 7">
            <a:extLst>
              <a:ext uri="{FF2B5EF4-FFF2-40B4-BE49-F238E27FC236}">
                <a16:creationId xmlns:a16="http://schemas.microsoft.com/office/drawing/2014/main" id="{C919E97D-F972-486A-B42B-41E22F744F56}"/>
              </a:ext>
            </a:extLst>
          </p:cNvPr>
          <p:cNvSpPr>
            <a:spLocks/>
          </p:cNvSpPr>
          <p:nvPr userDrawn="1"/>
        </p:nvSpPr>
        <p:spPr>
          <a:xfrm>
            <a:off x="5872848" y="3586020"/>
            <a:ext cx="181260" cy="181260"/>
          </a:xfrm>
          <a:prstGeom prst="ellipse">
            <a:avLst/>
          </a:prstGeom>
          <a:solidFill>
            <a:schemeClr val="accent4"/>
          </a:solidFill>
          <a:ln w="38100">
            <a:noFill/>
          </a:ln>
          <a:effectLst>
            <a:outerShdw sx="175000" sy="175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solidFill>
                <a:srgbClr val="8C7E89"/>
              </a:solidFill>
              <a:latin typeface="叶立群几何极简体" panose="02000000000000000000" pitchFamily="2" charset="-128"/>
              <a:ea typeface="叶立群几何极简体" panose="02000000000000000000" pitchFamily="2" charset="-128"/>
              <a:cs typeface="+mn-ea"/>
              <a:sym typeface="叶立群几何极简体" panose="02000000000000000000" pitchFamily="2" charset="-128"/>
            </a:endParaRPr>
          </a:p>
        </p:txBody>
      </p:sp>
      <p:sp>
        <p:nvSpPr>
          <p:cNvPr id="46" name="Oval 25">
            <a:extLst>
              <a:ext uri="{FF2B5EF4-FFF2-40B4-BE49-F238E27FC236}">
                <a16:creationId xmlns:a16="http://schemas.microsoft.com/office/drawing/2014/main" id="{6DF7E65F-71B8-4B93-86DD-E092504FEE91}"/>
              </a:ext>
            </a:extLst>
          </p:cNvPr>
          <p:cNvSpPr>
            <a:spLocks/>
          </p:cNvSpPr>
          <p:nvPr userDrawn="1"/>
        </p:nvSpPr>
        <p:spPr>
          <a:xfrm>
            <a:off x="5872848" y="5076385"/>
            <a:ext cx="181260" cy="1812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160">
              <a:solidFill>
                <a:srgbClr val="8C7E89"/>
              </a:solidFill>
              <a:latin typeface="叶立群几何极简体" panose="02000000000000000000" pitchFamily="2" charset="-128"/>
              <a:ea typeface="叶立群几何极简体" panose="02000000000000000000" pitchFamily="2" charset="-128"/>
              <a:cs typeface="+mn-ea"/>
              <a:sym typeface="叶立群几何极简体" panose="02000000000000000000" pitchFamily="2" charset="-128"/>
            </a:endParaRPr>
          </a:p>
        </p:txBody>
      </p:sp>
      <p:sp>
        <p:nvSpPr>
          <p:cNvPr id="23" name="Oval 7">
            <a:extLst>
              <a:ext uri="{FF2B5EF4-FFF2-40B4-BE49-F238E27FC236}">
                <a16:creationId xmlns:a16="http://schemas.microsoft.com/office/drawing/2014/main" id="{418F8151-9C8C-4152-8821-E1C102F60E8B}"/>
              </a:ext>
            </a:extLst>
          </p:cNvPr>
          <p:cNvSpPr>
            <a:spLocks/>
          </p:cNvSpPr>
          <p:nvPr userDrawn="1"/>
        </p:nvSpPr>
        <p:spPr>
          <a:xfrm>
            <a:off x="5846343" y="2095655"/>
            <a:ext cx="181260" cy="181260"/>
          </a:xfrm>
          <a:prstGeom prst="ellipse">
            <a:avLst/>
          </a:prstGeom>
          <a:solidFill>
            <a:schemeClr val="accent3"/>
          </a:solidFill>
          <a:ln w="38100">
            <a:noFill/>
          </a:ln>
          <a:effectLst>
            <a:outerShdw sx="175000" sy="175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solidFill>
                <a:srgbClr val="8C7E89"/>
              </a:solidFill>
              <a:latin typeface="叶立群几何极简体" panose="02000000000000000000" pitchFamily="2" charset="-128"/>
              <a:ea typeface="叶立群几何极简体" panose="02000000000000000000" pitchFamily="2" charset="-128"/>
              <a:cs typeface="+mn-ea"/>
              <a:sym typeface="叶立群几何极简体" panose="02000000000000000000" pitchFamily="2" charset="-128"/>
            </a:endParaRPr>
          </a:p>
        </p:txBody>
      </p:sp>
      <p:sp>
        <p:nvSpPr>
          <p:cNvPr id="25" name="文本占位符 135">
            <a:extLst>
              <a:ext uri="{FF2B5EF4-FFF2-40B4-BE49-F238E27FC236}">
                <a16:creationId xmlns:a16="http://schemas.microsoft.com/office/drawing/2014/main" id="{81285582-3CD4-43F7-8384-ED51873A20F5}"/>
              </a:ext>
            </a:extLst>
          </p:cNvPr>
          <p:cNvSpPr>
            <a:spLocks noGrp="1"/>
          </p:cNvSpPr>
          <p:nvPr>
            <p:ph type="body" sz="quarter" idx="23" hasCustomPrompt="1"/>
          </p:nvPr>
        </p:nvSpPr>
        <p:spPr>
          <a:xfrm>
            <a:off x="1787825" y="5257645"/>
            <a:ext cx="3759834" cy="950590"/>
          </a:xfrm>
        </p:spPr>
        <p:txBody>
          <a:bodyPr anchor="t">
            <a:noAutofit/>
          </a:bodyPr>
          <a:lstStyle>
            <a:lvl1pPr marL="0" marR="0" indent="0" algn="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26" name="文本占位符 135">
            <a:extLst>
              <a:ext uri="{FF2B5EF4-FFF2-40B4-BE49-F238E27FC236}">
                <a16:creationId xmlns:a16="http://schemas.microsoft.com/office/drawing/2014/main" id="{0101182F-49A8-41F7-8806-9C0F344BEA80}"/>
              </a:ext>
            </a:extLst>
          </p:cNvPr>
          <p:cNvSpPr>
            <a:spLocks noGrp="1"/>
          </p:cNvSpPr>
          <p:nvPr>
            <p:ph type="body" sz="quarter" idx="24" hasCustomPrompt="1"/>
          </p:nvPr>
        </p:nvSpPr>
        <p:spPr>
          <a:xfrm>
            <a:off x="1795772" y="4707653"/>
            <a:ext cx="3751887" cy="557714"/>
          </a:xfrm>
        </p:spPr>
        <p:txBody>
          <a:bodyPr anchor="t">
            <a:noAutofit/>
          </a:bodyPr>
          <a:lstStyle>
            <a:lvl1pPr marL="0" indent="0" algn="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27" name="文本占位符 135">
            <a:extLst>
              <a:ext uri="{FF2B5EF4-FFF2-40B4-BE49-F238E27FC236}">
                <a16:creationId xmlns:a16="http://schemas.microsoft.com/office/drawing/2014/main" id="{17A7DF08-86F9-409A-B28F-31C1A0ADF969}"/>
              </a:ext>
            </a:extLst>
          </p:cNvPr>
          <p:cNvSpPr>
            <a:spLocks noGrp="1"/>
          </p:cNvSpPr>
          <p:nvPr>
            <p:ph type="body" sz="quarter" idx="25" hasCustomPrompt="1"/>
          </p:nvPr>
        </p:nvSpPr>
        <p:spPr>
          <a:xfrm>
            <a:off x="6379298" y="3578298"/>
            <a:ext cx="3759834" cy="950590"/>
          </a:xfrm>
        </p:spPr>
        <p:txBody>
          <a:bodyPr anchor="t">
            <a:no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28" name="文本占位符 135">
            <a:extLst>
              <a:ext uri="{FF2B5EF4-FFF2-40B4-BE49-F238E27FC236}">
                <a16:creationId xmlns:a16="http://schemas.microsoft.com/office/drawing/2014/main" id="{B732BEB9-E809-4964-8128-82BE0486C419}"/>
              </a:ext>
            </a:extLst>
          </p:cNvPr>
          <p:cNvSpPr>
            <a:spLocks noGrp="1"/>
          </p:cNvSpPr>
          <p:nvPr>
            <p:ph type="body" sz="quarter" idx="26" hasCustomPrompt="1"/>
          </p:nvPr>
        </p:nvSpPr>
        <p:spPr>
          <a:xfrm>
            <a:off x="6387245" y="3028306"/>
            <a:ext cx="3751887" cy="557714"/>
          </a:xfrm>
        </p:spPr>
        <p:txBody>
          <a:bodyPr anchor="t">
            <a:noAutofit/>
          </a:bodyPr>
          <a:lstStyle>
            <a:lvl1pPr marL="0" indent="0" algn="l">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12" name="图片占位符 11">
            <a:extLst>
              <a:ext uri="{FF2B5EF4-FFF2-40B4-BE49-F238E27FC236}">
                <a16:creationId xmlns:a16="http://schemas.microsoft.com/office/drawing/2014/main" id="{8D626642-5630-473D-A1B7-165F495F94C2}"/>
              </a:ext>
            </a:extLst>
          </p:cNvPr>
          <p:cNvSpPr>
            <a:spLocks noGrp="1"/>
          </p:cNvSpPr>
          <p:nvPr>
            <p:ph type="pic" sz="quarter" idx="27"/>
          </p:nvPr>
        </p:nvSpPr>
        <p:spPr>
          <a:xfrm>
            <a:off x="6753373" y="1316172"/>
            <a:ext cx="1350246" cy="1350246"/>
          </a:xfrm>
          <a:prstGeom prst="ellipse">
            <a:avLst/>
          </a:prstGeom>
        </p:spPr>
        <p:txBody>
          <a:bodyPr>
            <a:normAutofit/>
          </a:bodyPr>
          <a:lstStyle>
            <a:lvl1pPr>
              <a:defRPr sz="1200"/>
            </a:lvl1pPr>
          </a:lstStyle>
          <a:p>
            <a:endParaRPr lang="zh-CN" altLang="en-US" dirty="0"/>
          </a:p>
        </p:txBody>
      </p:sp>
      <p:sp>
        <p:nvSpPr>
          <p:cNvPr id="31" name="图片占位符 11">
            <a:extLst>
              <a:ext uri="{FF2B5EF4-FFF2-40B4-BE49-F238E27FC236}">
                <a16:creationId xmlns:a16="http://schemas.microsoft.com/office/drawing/2014/main" id="{61EDA6B8-0BB8-4022-A687-45634259A4A4}"/>
              </a:ext>
            </a:extLst>
          </p:cNvPr>
          <p:cNvSpPr>
            <a:spLocks noGrp="1"/>
          </p:cNvSpPr>
          <p:nvPr>
            <p:ph type="pic" sz="quarter" idx="28"/>
          </p:nvPr>
        </p:nvSpPr>
        <p:spPr>
          <a:xfrm>
            <a:off x="3838685" y="3158819"/>
            <a:ext cx="1350246" cy="1350246"/>
          </a:xfrm>
          <a:prstGeom prst="ellipse">
            <a:avLst/>
          </a:prstGeom>
        </p:spPr>
        <p:txBody>
          <a:bodyPr>
            <a:normAutofit/>
          </a:bodyPr>
          <a:lstStyle>
            <a:lvl1pPr>
              <a:defRPr sz="1200"/>
            </a:lvl1pPr>
          </a:lstStyle>
          <a:p>
            <a:endParaRPr lang="zh-CN" altLang="en-US" dirty="0"/>
          </a:p>
        </p:txBody>
      </p:sp>
      <p:sp>
        <p:nvSpPr>
          <p:cNvPr id="32" name="图片占位符 11">
            <a:extLst>
              <a:ext uri="{FF2B5EF4-FFF2-40B4-BE49-F238E27FC236}">
                <a16:creationId xmlns:a16="http://schemas.microsoft.com/office/drawing/2014/main" id="{405CF83A-7EC9-4DAA-869C-5B5B6675BFEF}"/>
              </a:ext>
            </a:extLst>
          </p:cNvPr>
          <p:cNvSpPr>
            <a:spLocks noGrp="1"/>
          </p:cNvSpPr>
          <p:nvPr>
            <p:ph type="pic" sz="quarter" idx="29"/>
          </p:nvPr>
        </p:nvSpPr>
        <p:spPr>
          <a:xfrm>
            <a:off x="6753373" y="5004065"/>
            <a:ext cx="1350246" cy="1350246"/>
          </a:xfrm>
          <a:prstGeom prst="ellipse">
            <a:avLst/>
          </a:prstGeom>
        </p:spPr>
        <p:txBody>
          <a:bodyPr>
            <a:normAutofit/>
          </a:bodyPr>
          <a:lstStyle>
            <a:lvl1pPr>
              <a:defRPr sz="1200"/>
            </a:lvl1pPr>
          </a:lstStyle>
          <a:p>
            <a:endParaRPr lang="zh-CN" altLang="en-US"/>
          </a:p>
        </p:txBody>
      </p:sp>
    </p:spTree>
    <p:extLst>
      <p:ext uri="{BB962C8B-B14F-4D97-AF65-F5344CB8AC3E}">
        <p14:creationId xmlns:p14="http://schemas.microsoft.com/office/powerpoint/2010/main" val="5172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cxnSp>
        <p:nvCxnSpPr>
          <p:cNvPr id="41" name="Straight Connector 5">
            <a:extLst>
              <a:ext uri="{FF2B5EF4-FFF2-40B4-BE49-F238E27FC236}">
                <a16:creationId xmlns:a16="http://schemas.microsoft.com/office/drawing/2014/main" id="{5846EA89-2777-463A-9771-F277B91D155E}"/>
              </a:ext>
            </a:extLst>
          </p:cNvPr>
          <p:cNvCxnSpPr>
            <a:cxnSpLocks/>
            <a:endCxn id="29" idx="0"/>
          </p:cNvCxnSpPr>
          <p:nvPr userDrawn="1"/>
        </p:nvCxnSpPr>
        <p:spPr>
          <a:xfrm>
            <a:off x="5963478" y="1054100"/>
            <a:ext cx="0" cy="441649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3" name="Oval 7">
            <a:extLst>
              <a:ext uri="{FF2B5EF4-FFF2-40B4-BE49-F238E27FC236}">
                <a16:creationId xmlns:a16="http://schemas.microsoft.com/office/drawing/2014/main" id="{C919E97D-F972-486A-B42B-41E22F744F56}"/>
              </a:ext>
            </a:extLst>
          </p:cNvPr>
          <p:cNvSpPr>
            <a:spLocks/>
          </p:cNvSpPr>
          <p:nvPr userDrawn="1"/>
        </p:nvSpPr>
        <p:spPr>
          <a:xfrm>
            <a:off x="5872848" y="2345659"/>
            <a:ext cx="181260" cy="181260"/>
          </a:xfrm>
          <a:prstGeom prst="ellipse">
            <a:avLst/>
          </a:prstGeom>
          <a:solidFill>
            <a:schemeClr val="accent6"/>
          </a:solidFill>
          <a:ln w="38100">
            <a:noFill/>
          </a:ln>
          <a:effectLst>
            <a:outerShdw sx="175000" sy="175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solidFill>
                <a:srgbClr val="8C7E89"/>
              </a:solidFill>
              <a:latin typeface="叶立群几何极简体" panose="02000000000000000000" pitchFamily="2" charset="-128"/>
              <a:ea typeface="叶立群几何极简体" panose="02000000000000000000" pitchFamily="2" charset="-128"/>
              <a:cs typeface="+mn-ea"/>
              <a:sym typeface="叶立群几何极简体" panose="02000000000000000000" pitchFamily="2" charset="-128"/>
            </a:endParaRPr>
          </a:p>
        </p:txBody>
      </p:sp>
      <p:sp>
        <p:nvSpPr>
          <p:cNvPr id="46" name="Oval 25">
            <a:extLst>
              <a:ext uri="{FF2B5EF4-FFF2-40B4-BE49-F238E27FC236}">
                <a16:creationId xmlns:a16="http://schemas.microsoft.com/office/drawing/2014/main" id="{6DF7E65F-71B8-4B93-86DD-E092504FEE91}"/>
              </a:ext>
            </a:extLst>
          </p:cNvPr>
          <p:cNvSpPr>
            <a:spLocks/>
          </p:cNvSpPr>
          <p:nvPr userDrawn="1"/>
        </p:nvSpPr>
        <p:spPr>
          <a:xfrm>
            <a:off x="5872848" y="4112554"/>
            <a:ext cx="181260" cy="1812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160">
              <a:solidFill>
                <a:srgbClr val="8C7E89"/>
              </a:solidFill>
              <a:latin typeface="叶立群几何极简体" panose="02000000000000000000" pitchFamily="2" charset="-128"/>
              <a:ea typeface="叶立群几何极简体" panose="02000000000000000000" pitchFamily="2" charset="-128"/>
              <a:cs typeface="+mn-ea"/>
              <a:sym typeface="叶立群几何极简体" panose="02000000000000000000" pitchFamily="2" charset="-128"/>
            </a:endParaRPr>
          </a:p>
        </p:txBody>
      </p:sp>
      <p:sp>
        <p:nvSpPr>
          <p:cNvPr id="12" name="图片占位符 11">
            <a:extLst>
              <a:ext uri="{FF2B5EF4-FFF2-40B4-BE49-F238E27FC236}">
                <a16:creationId xmlns:a16="http://schemas.microsoft.com/office/drawing/2014/main" id="{8D626642-5630-473D-A1B7-165F495F94C2}"/>
              </a:ext>
            </a:extLst>
          </p:cNvPr>
          <p:cNvSpPr>
            <a:spLocks noGrp="1"/>
          </p:cNvSpPr>
          <p:nvPr>
            <p:ph type="pic" sz="quarter" idx="27"/>
          </p:nvPr>
        </p:nvSpPr>
        <p:spPr>
          <a:xfrm>
            <a:off x="6753373" y="3528061"/>
            <a:ext cx="1350246" cy="1350246"/>
          </a:xfrm>
          <a:prstGeom prst="ellipse">
            <a:avLst/>
          </a:prstGeom>
        </p:spPr>
        <p:txBody>
          <a:bodyPr>
            <a:normAutofit/>
          </a:bodyPr>
          <a:lstStyle>
            <a:lvl1pPr>
              <a:defRPr sz="1200"/>
            </a:lvl1pPr>
          </a:lstStyle>
          <a:p>
            <a:endParaRPr lang="zh-CN" altLang="en-US" dirty="0"/>
          </a:p>
        </p:txBody>
      </p:sp>
      <p:sp>
        <p:nvSpPr>
          <p:cNvPr id="31" name="图片占位符 11">
            <a:extLst>
              <a:ext uri="{FF2B5EF4-FFF2-40B4-BE49-F238E27FC236}">
                <a16:creationId xmlns:a16="http://schemas.microsoft.com/office/drawing/2014/main" id="{61EDA6B8-0BB8-4022-A687-45634259A4A4}"/>
              </a:ext>
            </a:extLst>
          </p:cNvPr>
          <p:cNvSpPr>
            <a:spLocks noGrp="1"/>
          </p:cNvSpPr>
          <p:nvPr>
            <p:ph type="pic" sz="quarter" idx="28"/>
          </p:nvPr>
        </p:nvSpPr>
        <p:spPr>
          <a:xfrm>
            <a:off x="3838685" y="1761166"/>
            <a:ext cx="1350246" cy="1350246"/>
          </a:xfrm>
          <a:prstGeom prst="ellipse">
            <a:avLst/>
          </a:prstGeom>
        </p:spPr>
        <p:txBody>
          <a:bodyPr>
            <a:normAutofit/>
          </a:bodyPr>
          <a:lstStyle>
            <a:lvl1pPr>
              <a:defRPr sz="1200"/>
            </a:lvl1pPr>
          </a:lstStyle>
          <a:p>
            <a:endParaRPr lang="zh-CN" altLang="en-US" dirty="0"/>
          </a:p>
        </p:txBody>
      </p:sp>
      <p:sp>
        <p:nvSpPr>
          <p:cNvPr id="29" name="Rounded Rectangle 1">
            <a:extLst>
              <a:ext uri="{FF2B5EF4-FFF2-40B4-BE49-F238E27FC236}">
                <a16:creationId xmlns:a16="http://schemas.microsoft.com/office/drawing/2014/main" id="{1D088F99-01C8-428C-9A8D-8E4D64E17580}"/>
              </a:ext>
            </a:extLst>
          </p:cNvPr>
          <p:cNvSpPr/>
          <p:nvPr userDrawn="1"/>
        </p:nvSpPr>
        <p:spPr>
          <a:xfrm>
            <a:off x="5415876" y="5470590"/>
            <a:ext cx="1095204" cy="417195"/>
          </a:xfrm>
          <a:prstGeom prst="roundRect">
            <a:avLst/>
          </a:prstGeom>
          <a:solidFill>
            <a:schemeClr val="bg1">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800" b="1" dirty="0">
                <a:solidFill>
                  <a:schemeClr val="bg1"/>
                </a:solidFill>
                <a:latin typeface="微软雅黑" panose="020B0503020204020204" charset="-122"/>
                <a:ea typeface="微软雅黑" panose="020B0503020204020204" charset="-122"/>
                <a:cs typeface="+mn-ea"/>
                <a:sym typeface="叶立群几何极简体" panose="02000000000000000000" pitchFamily="2" charset="-128"/>
              </a:rPr>
              <a:t>END</a:t>
            </a:r>
          </a:p>
        </p:txBody>
      </p:sp>
      <p:sp>
        <p:nvSpPr>
          <p:cNvPr id="30" name="文本占位符 135">
            <a:extLst>
              <a:ext uri="{FF2B5EF4-FFF2-40B4-BE49-F238E27FC236}">
                <a16:creationId xmlns:a16="http://schemas.microsoft.com/office/drawing/2014/main" id="{80FB236C-CEEB-4D12-9EEA-50EC476E6E3D}"/>
              </a:ext>
            </a:extLst>
          </p:cNvPr>
          <p:cNvSpPr>
            <a:spLocks noGrp="1"/>
          </p:cNvSpPr>
          <p:nvPr>
            <p:ph type="body" sz="quarter" idx="20" hasCustomPrompt="1"/>
          </p:nvPr>
        </p:nvSpPr>
        <p:spPr>
          <a:xfrm>
            <a:off x="1779878" y="3447645"/>
            <a:ext cx="3759834" cy="1511079"/>
          </a:xfrm>
        </p:spPr>
        <p:txBody>
          <a:bodyPr anchor="t">
            <a:noAutofit/>
          </a:bodyPr>
          <a:lstStyle>
            <a:lvl1pPr marL="0" marR="0" indent="0" algn="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33" name="文本占位符 135">
            <a:extLst>
              <a:ext uri="{FF2B5EF4-FFF2-40B4-BE49-F238E27FC236}">
                <a16:creationId xmlns:a16="http://schemas.microsoft.com/office/drawing/2014/main" id="{3A9694C5-9377-4FDF-AD30-5D80911F590D}"/>
              </a:ext>
            </a:extLst>
          </p:cNvPr>
          <p:cNvSpPr>
            <a:spLocks noGrp="1"/>
          </p:cNvSpPr>
          <p:nvPr>
            <p:ph type="body" sz="quarter" idx="21" hasCustomPrompt="1"/>
          </p:nvPr>
        </p:nvSpPr>
        <p:spPr>
          <a:xfrm>
            <a:off x="6420679" y="1680750"/>
            <a:ext cx="3759834" cy="1511079"/>
          </a:xfrm>
        </p:spPr>
        <p:txBody>
          <a:bodyPr anchor="t">
            <a:no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Tree>
    <p:extLst>
      <p:ext uri="{BB962C8B-B14F-4D97-AF65-F5344CB8AC3E}">
        <p14:creationId xmlns:p14="http://schemas.microsoft.com/office/powerpoint/2010/main" val="181732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E0C7F27-FEF6-40F1-BF2C-40FCF452D7FC}"/>
              </a:ext>
            </a:extLst>
          </p:cNvPr>
          <p:cNvSpPr>
            <a:spLocks noGrp="1"/>
          </p:cNvSpPr>
          <p:nvPr>
            <p:ph type="dt" sz="half" idx="10"/>
          </p:nvPr>
        </p:nvSpPr>
        <p:spPr/>
        <p:txBody>
          <a:bodyPr/>
          <a:lstStyle/>
          <a:p>
            <a:fld id="{EE698544-5AD0-4A23-8B61-854E3E0E1762}" type="datetime1">
              <a:rPr lang="zh-CN" altLang="en-US" smtClean="0"/>
              <a:t>2020/4/24</a:t>
            </a:fld>
            <a:endParaRPr lang="zh-CN" altLang="en-US"/>
          </a:p>
        </p:txBody>
      </p:sp>
      <p:sp>
        <p:nvSpPr>
          <p:cNvPr id="4" name="页脚占位符 3">
            <a:extLst>
              <a:ext uri="{FF2B5EF4-FFF2-40B4-BE49-F238E27FC236}">
                <a16:creationId xmlns:a16="http://schemas.microsoft.com/office/drawing/2014/main" id="{B15BC10A-7A65-4BE9-9D85-D80AC7E1121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F5812A3-D71C-4C68-BCAE-26773A6B856B}"/>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pic>
        <p:nvPicPr>
          <p:cNvPr id="6" name="图片 5" descr="图片包含 户外, 建筑, 红色, 绿色&#10;&#10;描述已自动生成">
            <a:extLst>
              <a:ext uri="{FF2B5EF4-FFF2-40B4-BE49-F238E27FC236}">
                <a16:creationId xmlns:a16="http://schemas.microsoft.com/office/drawing/2014/main" id="{CE7B44B4-9ABC-493B-8944-29F66C676E73}"/>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0" y="0"/>
            <a:ext cx="3857507" cy="6858000"/>
          </a:xfrm>
          <a:prstGeom prst="rect">
            <a:avLst/>
          </a:prstGeom>
        </p:spPr>
      </p:pic>
      <p:sp>
        <p:nvSpPr>
          <p:cNvPr id="7" name="矩形 6">
            <a:extLst>
              <a:ext uri="{FF2B5EF4-FFF2-40B4-BE49-F238E27FC236}">
                <a16:creationId xmlns:a16="http://schemas.microsoft.com/office/drawing/2014/main" id="{2578AA21-ABBE-46FE-BAD9-9415B40C8931}"/>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9" name="图片 8">
            <a:extLst>
              <a:ext uri="{FF2B5EF4-FFF2-40B4-BE49-F238E27FC236}">
                <a16:creationId xmlns:a16="http://schemas.microsoft.com/office/drawing/2014/main" id="{621B6807-735C-4CE3-B469-FD9D30EEDCC5}"/>
              </a:ext>
            </a:extLst>
          </p:cNvPr>
          <p:cNvPicPr>
            <a:picLocks noChangeAspect="1"/>
          </p:cNvPicPr>
          <p:nvPr userDrawn="1"/>
        </p:nvPicPr>
        <p:blipFill rotWithShape="1">
          <a:blip r:embed="rId3" cstate="print">
            <a:alphaModFix/>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4462" r="4462"/>
          <a:stretch/>
        </p:blipFill>
        <p:spPr>
          <a:xfrm>
            <a:off x="10061713" y="0"/>
            <a:ext cx="1749287" cy="1749287"/>
          </a:xfrm>
          <a:prstGeom prst="rect">
            <a:avLst/>
          </a:prstGeom>
        </p:spPr>
      </p:pic>
      <p:sp>
        <p:nvSpPr>
          <p:cNvPr id="10" name="矩形 9">
            <a:extLst>
              <a:ext uri="{FF2B5EF4-FFF2-40B4-BE49-F238E27FC236}">
                <a16:creationId xmlns:a16="http://schemas.microsoft.com/office/drawing/2014/main" id="{D6303348-4D60-43C3-9B64-CA0844748758}"/>
              </a:ext>
            </a:extLst>
          </p:cNvPr>
          <p:cNvSpPr/>
          <p:nvPr userDrawn="1"/>
        </p:nvSpPr>
        <p:spPr>
          <a:xfrm>
            <a:off x="2872887" y="2438400"/>
            <a:ext cx="7662592" cy="3445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22217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11379F7C-7A74-4D87-8299-40950DF43DA2}"/>
              </a:ext>
            </a:extLst>
          </p:cNvPr>
          <p:cNvSpPr/>
          <p:nvPr userDrawn="1"/>
        </p:nvSpPr>
        <p:spPr>
          <a:xfrm>
            <a:off x="765313" y="1318547"/>
            <a:ext cx="1480930" cy="14809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2D351AB3-FE4E-461D-91BF-331AAA0187B5}"/>
              </a:ext>
            </a:extLst>
          </p:cNvPr>
          <p:cNvSpPr/>
          <p:nvPr userDrawn="1"/>
        </p:nvSpPr>
        <p:spPr>
          <a:xfrm>
            <a:off x="9544372" y="3004725"/>
            <a:ext cx="1480930" cy="1480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E43A6F76-1926-4ACF-9EBE-AF29CA0159C7}"/>
              </a:ext>
            </a:extLst>
          </p:cNvPr>
          <p:cNvSpPr/>
          <p:nvPr userDrawn="1"/>
        </p:nvSpPr>
        <p:spPr>
          <a:xfrm>
            <a:off x="728870" y="4710003"/>
            <a:ext cx="1480930" cy="14809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图片占位符 11">
            <a:extLst>
              <a:ext uri="{FF2B5EF4-FFF2-40B4-BE49-F238E27FC236}">
                <a16:creationId xmlns:a16="http://schemas.microsoft.com/office/drawing/2014/main" id="{61EDA6B8-0BB8-4022-A687-45634259A4A4}"/>
              </a:ext>
            </a:extLst>
          </p:cNvPr>
          <p:cNvSpPr>
            <a:spLocks noGrp="1"/>
          </p:cNvSpPr>
          <p:nvPr>
            <p:ph type="pic" sz="quarter" idx="28"/>
          </p:nvPr>
        </p:nvSpPr>
        <p:spPr>
          <a:xfrm>
            <a:off x="838200" y="1391434"/>
            <a:ext cx="1335156" cy="1335156"/>
          </a:xfrm>
          <a:prstGeom prst="ellipse">
            <a:avLst/>
          </a:prstGeom>
        </p:spPr>
        <p:txBody>
          <a:bodyPr>
            <a:normAutofit/>
          </a:bodyPr>
          <a:lstStyle>
            <a:lvl1pPr>
              <a:defRPr sz="1200"/>
            </a:lvl1pPr>
          </a:lstStyle>
          <a:p>
            <a:endParaRPr lang="zh-CN" altLang="en-US" dirty="0"/>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33" name="文本占位符 135">
            <a:extLst>
              <a:ext uri="{FF2B5EF4-FFF2-40B4-BE49-F238E27FC236}">
                <a16:creationId xmlns:a16="http://schemas.microsoft.com/office/drawing/2014/main" id="{3A9694C5-9377-4FDF-AD30-5D80911F590D}"/>
              </a:ext>
            </a:extLst>
          </p:cNvPr>
          <p:cNvSpPr>
            <a:spLocks noGrp="1"/>
          </p:cNvSpPr>
          <p:nvPr>
            <p:ph type="body" sz="quarter" idx="21" hasCustomPrompt="1"/>
          </p:nvPr>
        </p:nvSpPr>
        <p:spPr>
          <a:xfrm>
            <a:off x="2842591" y="1391434"/>
            <a:ext cx="5082209" cy="1335156"/>
          </a:xfrm>
          <a:prstGeom prst="wedgeRoundRectCallout">
            <a:avLst>
              <a:gd name="adj1" fmla="val -59867"/>
              <a:gd name="adj2" fmla="val 30466"/>
              <a:gd name="adj3" fmla="val 16667"/>
            </a:avLst>
          </a:prstGeom>
          <a:solidFill>
            <a:schemeClr val="bg1"/>
          </a:solidFill>
          <a:ln w="25400">
            <a:solidFill>
              <a:srgbClr val="727272"/>
            </a:solidFill>
            <a:prstDash val="sysDot"/>
          </a:ln>
        </p:spPr>
        <p:txBody>
          <a:bodyPr anchor="t">
            <a:no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285750" marR="0" lvl="0" indent="-285750" algn="just" defTabSz="914400" rtl="0" eaLnBrk="1" fontAlgn="auto" latinLnBrk="0" hangingPunct="1">
              <a:lnSpc>
                <a:spcPct val="125000"/>
              </a:lnSpc>
              <a:spcBef>
                <a:spcPts val="1000"/>
              </a:spcBef>
              <a:spcAft>
                <a:spcPts val="0"/>
              </a:spcAft>
              <a:buClrTx/>
              <a:buSzTx/>
              <a:tabLst/>
              <a:defRPr/>
            </a:pPr>
            <a:r>
              <a:rPr lang="zh-CN" altLang="en-US" dirty="0"/>
              <a:t>单击此处输入正文</a:t>
            </a:r>
          </a:p>
        </p:txBody>
      </p:sp>
      <p:sp>
        <p:nvSpPr>
          <p:cNvPr id="22" name="图片占位符 11">
            <a:extLst>
              <a:ext uri="{FF2B5EF4-FFF2-40B4-BE49-F238E27FC236}">
                <a16:creationId xmlns:a16="http://schemas.microsoft.com/office/drawing/2014/main" id="{E7C9EEF1-C2CF-4E8E-84B6-A393473EDD75}"/>
              </a:ext>
            </a:extLst>
          </p:cNvPr>
          <p:cNvSpPr>
            <a:spLocks noGrp="1"/>
          </p:cNvSpPr>
          <p:nvPr>
            <p:ph type="pic" sz="quarter" idx="29"/>
          </p:nvPr>
        </p:nvSpPr>
        <p:spPr>
          <a:xfrm>
            <a:off x="801757" y="4782890"/>
            <a:ext cx="1335156" cy="1335156"/>
          </a:xfrm>
          <a:prstGeom prst="ellipse">
            <a:avLst/>
          </a:prstGeom>
        </p:spPr>
        <p:txBody>
          <a:bodyPr>
            <a:normAutofit/>
          </a:bodyPr>
          <a:lstStyle>
            <a:lvl1pPr>
              <a:defRPr sz="1200"/>
            </a:lvl1pPr>
          </a:lstStyle>
          <a:p>
            <a:endParaRPr lang="zh-CN" altLang="en-US" dirty="0"/>
          </a:p>
        </p:txBody>
      </p:sp>
      <p:sp>
        <p:nvSpPr>
          <p:cNvPr id="23" name="文本占位符 135">
            <a:extLst>
              <a:ext uri="{FF2B5EF4-FFF2-40B4-BE49-F238E27FC236}">
                <a16:creationId xmlns:a16="http://schemas.microsoft.com/office/drawing/2014/main" id="{55295FF6-71F9-4E01-9312-0EBE65A35E4F}"/>
              </a:ext>
            </a:extLst>
          </p:cNvPr>
          <p:cNvSpPr>
            <a:spLocks noGrp="1"/>
          </p:cNvSpPr>
          <p:nvPr>
            <p:ph type="body" sz="quarter" idx="30" hasCustomPrompt="1"/>
          </p:nvPr>
        </p:nvSpPr>
        <p:spPr>
          <a:xfrm>
            <a:off x="2842591" y="4782890"/>
            <a:ext cx="5082209" cy="1335156"/>
          </a:xfrm>
          <a:prstGeom prst="wedgeRoundRectCallout">
            <a:avLst>
              <a:gd name="adj1" fmla="val -59867"/>
              <a:gd name="adj2" fmla="val 30466"/>
              <a:gd name="adj3" fmla="val 16667"/>
            </a:avLst>
          </a:prstGeom>
          <a:solidFill>
            <a:schemeClr val="bg1"/>
          </a:solidFill>
          <a:ln w="25400">
            <a:solidFill>
              <a:srgbClr val="727272"/>
            </a:solidFill>
            <a:prstDash val="sysDot"/>
          </a:ln>
        </p:spPr>
        <p:txBody>
          <a:bodyPr vert="horz" lIns="91440" tIns="45720" rIns="91440" bIns="45720" rtlCol="0" anchor="t">
            <a:noAutofit/>
          </a:bodyPr>
          <a:lstStyle>
            <a:lvl1pPr marL="0" indent="0">
              <a:buNone/>
              <a:defRPr lang="zh-CN" altLang="en-US" sz="1600" dirty="0"/>
            </a:lvl1pPr>
          </a:lstStyle>
          <a:p>
            <a:pPr marL="228600" marR="0" lvl="0" indent="-228600" algn="just" fontAlgn="auto">
              <a:lnSpc>
                <a:spcPct val="125000"/>
              </a:lnSpc>
              <a:spcAft>
                <a:spcPts val="0"/>
              </a:spcAft>
              <a:buClrTx/>
              <a:buSzTx/>
              <a:tabLst/>
            </a:pPr>
            <a:r>
              <a:rPr lang="zh-CN" altLang="en-US" dirty="0"/>
              <a:t>单击此处输入正文</a:t>
            </a:r>
          </a:p>
        </p:txBody>
      </p:sp>
      <p:sp>
        <p:nvSpPr>
          <p:cNvPr id="24" name="图片占位符 11">
            <a:extLst>
              <a:ext uri="{FF2B5EF4-FFF2-40B4-BE49-F238E27FC236}">
                <a16:creationId xmlns:a16="http://schemas.microsoft.com/office/drawing/2014/main" id="{CF1B5B88-FA60-461F-9E7E-748898F0C821}"/>
              </a:ext>
            </a:extLst>
          </p:cNvPr>
          <p:cNvSpPr>
            <a:spLocks noGrp="1"/>
          </p:cNvSpPr>
          <p:nvPr>
            <p:ph type="pic" sz="quarter" idx="31"/>
          </p:nvPr>
        </p:nvSpPr>
        <p:spPr>
          <a:xfrm>
            <a:off x="9617259" y="3077612"/>
            <a:ext cx="1335156" cy="1335156"/>
          </a:xfrm>
          <a:prstGeom prst="ellipse">
            <a:avLst/>
          </a:prstGeom>
        </p:spPr>
        <p:txBody>
          <a:bodyPr>
            <a:normAutofit/>
          </a:bodyPr>
          <a:lstStyle>
            <a:lvl1pPr>
              <a:defRPr sz="1200"/>
            </a:lvl1pPr>
          </a:lstStyle>
          <a:p>
            <a:endParaRPr lang="zh-CN" altLang="en-US" dirty="0"/>
          </a:p>
        </p:txBody>
      </p:sp>
      <p:sp>
        <p:nvSpPr>
          <p:cNvPr id="25" name="文本占位符 135">
            <a:extLst>
              <a:ext uri="{FF2B5EF4-FFF2-40B4-BE49-F238E27FC236}">
                <a16:creationId xmlns:a16="http://schemas.microsoft.com/office/drawing/2014/main" id="{76AC18DA-FF76-4540-8470-A6F68FF176F5}"/>
              </a:ext>
            </a:extLst>
          </p:cNvPr>
          <p:cNvSpPr>
            <a:spLocks noGrp="1"/>
          </p:cNvSpPr>
          <p:nvPr>
            <p:ph type="body" sz="quarter" idx="32" hasCustomPrompt="1"/>
          </p:nvPr>
        </p:nvSpPr>
        <p:spPr>
          <a:xfrm flipH="1">
            <a:off x="3959087" y="3077612"/>
            <a:ext cx="5082209" cy="1335156"/>
          </a:xfrm>
          <a:prstGeom prst="wedgeRoundRectCallout">
            <a:avLst>
              <a:gd name="adj1" fmla="val -59867"/>
              <a:gd name="adj2" fmla="val 30466"/>
              <a:gd name="adj3" fmla="val 16667"/>
            </a:avLst>
          </a:prstGeom>
          <a:solidFill>
            <a:schemeClr val="bg1"/>
          </a:solidFill>
          <a:ln w="25400">
            <a:solidFill>
              <a:srgbClr val="727272"/>
            </a:solidFill>
            <a:prstDash val="sysDot"/>
          </a:ln>
        </p:spPr>
        <p:txBody>
          <a:bodyPr vert="horz" lIns="91440" tIns="45720" rIns="91440" bIns="45720" rtlCol="0" anchor="t">
            <a:noAutofit/>
          </a:bodyPr>
          <a:lstStyle>
            <a:lvl1pPr marL="0" indent="0" algn="r">
              <a:buNone/>
              <a:defRPr lang="zh-CN" altLang="en-US" sz="1600" dirty="0"/>
            </a:lvl1pPr>
          </a:lstStyle>
          <a:p>
            <a:pPr marL="228600" marR="0" lvl="0" indent="-228600" algn="just" fontAlgn="auto">
              <a:lnSpc>
                <a:spcPct val="125000"/>
              </a:lnSpc>
              <a:spcAft>
                <a:spcPts val="0"/>
              </a:spcAft>
              <a:buClrTx/>
              <a:buSzTx/>
              <a:tabLst/>
            </a:pPr>
            <a:r>
              <a:rPr lang="zh-CN" altLang="en-US" dirty="0"/>
              <a:t>单击此处输入正文</a:t>
            </a:r>
          </a:p>
        </p:txBody>
      </p:sp>
    </p:spTree>
    <p:extLst>
      <p:ext uri="{BB962C8B-B14F-4D97-AF65-F5344CB8AC3E}">
        <p14:creationId xmlns:p14="http://schemas.microsoft.com/office/powerpoint/2010/main" val="253491451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11" name="文本占位符 10">
            <a:extLst>
              <a:ext uri="{FF2B5EF4-FFF2-40B4-BE49-F238E27FC236}">
                <a16:creationId xmlns:a16="http://schemas.microsoft.com/office/drawing/2014/main" id="{92E4FB3C-2B79-4FFB-BE92-EFC09F991936}"/>
              </a:ext>
            </a:extLst>
          </p:cNvPr>
          <p:cNvSpPr>
            <a:spLocks noGrp="1"/>
          </p:cNvSpPr>
          <p:nvPr>
            <p:ph type="body" sz="quarter" idx="13"/>
          </p:nvPr>
        </p:nvSpPr>
        <p:spPr>
          <a:xfrm>
            <a:off x="838200" y="1365251"/>
            <a:ext cx="10134600" cy="1890016"/>
          </a:xfrm>
        </p:spPr>
        <p:txBody>
          <a:bodyPr>
            <a:normAutofit/>
          </a:bodyPr>
          <a:lstStyle>
            <a:lvl1pPr marL="0" indent="0" algn="just">
              <a:lnSpc>
                <a:spcPct val="125000"/>
              </a:lnSpc>
              <a:buNone/>
              <a:defRPr sz="2000"/>
            </a:lvl1pPr>
            <a:lvl2pPr marL="457200" indent="0">
              <a:buNone/>
              <a:defRPr/>
            </a:lvl2pPr>
          </a:lstStyle>
          <a:p>
            <a:pPr lvl="0"/>
            <a:r>
              <a:rPr lang="zh-CN" altLang="en-US" dirty="0"/>
              <a:t>单击此处编辑母版文本样式</a:t>
            </a:r>
          </a:p>
        </p:txBody>
      </p:sp>
      <p:cxnSp>
        <p:nvCxnSpPr>
          <p:cNvPr id="15" name="直接连接符 14">
            <a:extLst>
              <a:ext uri="{FF2B5EF4-FFF2-40B4-BE49-F238E27FC236}">
                <a16:creationId xmlns:a16="http://schemas.microsoft.com/office/drawing/2014/main" id="{4FECF42B-AE87-4CD1-91D5-F3CB0025AF05}"/>
              </a:ext>
            </a:extLst>
          </p:cNvPr>
          <p:cNvCxnSpPr/>
          <p:nvPr userDrawn="1"/>
        </p:nvCxnSpPr>
        <p:spPr>
          <a:xfrm>
            <a:off x="7356280" y="3739127"/>
            <a:ext cx="0" cy="1790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518F8FD-16CF-4B1F-BF4C-08CC2CEC94D0}"/>
              </a:ext>
            </a:extLst>
          </p:cNvPr>
          <p:cNvCxnSpPr/>
          <p:nvPr userDrawn="1"/>
        </p:nvCxnSpPr>
        <p:spPr>
          <a:xfrm>
            <a:off x="4384014" y="3739127"/>
            <a:ext cx="0" cy="1790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40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8" name="图片占位符 7">
            <a:extLst>
              <a:ext uri="{FF2B5EF4-FFF2-40B4-BE49-F238E27FC236}">
                <a16:creationId xmlns:a16="http://schemas.microsoft.com/office/drawing/2014/main" id="{D0B11287-7893-40F6-A11D-B54A60CFD9E0}"/>
              </a:ext>
            </a:extLst>
          </p:cNvPr>
          <p:cNvSpPr>
            <a:spLocks noGrp="1"/>
          </p:cNvSpPr>
          <p:nvPr>
            <p:ph type="pic" sz="quarter" idx="18"/>
          </p:nvPr>
        </p:nvSpPr>
        <p:spPr>
          <a:xfrm>
            <a:off x="1260539" y="1655901"/>
            <a:ext cx="6119906" cy="3824524"/>
          </a:xfrm>
        </p:spPr>
        <p:txBody>
          <a:bodyPr/>
          <a:lstStyle/>
          <a:p>
            <a:endParaRPr lang="zh-CN" altLang="en-US"/>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13" name="矩形 12">
            <a:extLst>
              <a:ext uri="{FF2B5EF4-FFF2-40B4-BE49-F238E27FC236}">
                <a16:creationId xmlns:a16="http://schemas.microsoft.com/office/drawing/2014/main" id="{6089BC93-8092-412B-A59C-B7888D00CB52}"/>
              </a:ext>
            </a:extLst>
          </p:cNvPr>
          <p:cNvSpPr/>
          <p:nvPr userDrawn="1"/>
        </p:nvSpPr>
        <p:spPr>
          <a:xfrm>
            <a:off x="0" y="2979174"/>
            <a:ext cx="11811000" cy="2094271"/>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25E73590-2D2D-4F94-9355-0FF28168F19E}"/>
              </a:ext>
            </a:extLst>
          </p:cNvPr>
          <p:cNvGrpSpPr/>
          <p:nvPr userDrawn="1"/>
        </p:nvGrpSpPr>
        <p:grpSpPr>
          <a:xfrm>
            <a:off x="7808623" y="2348001"/>
            <a:ext cx="1308874" cy="448386"/>
            <a:chOff x="7808622" y="2314717"/>
            <a:chExt cx="1535369" cy="525977"/>
          </a:xfrm>
        </p:grpSpPr>
        <p:sp>
          <p:nvSpPr>
            <p:cNvPr id="16" name="Freeform 12">
              <a:extLst>
                <a:ext uri="{FF2B5EF4-FFF2-40B4-BE49-F238E27FC236}">
                  <a16:creationId xmlns:a16="http://schemas.microsoft.com/office/drawing/2014/main" id="{EF854364-4694-4DBB-B5E8-F6CBF4C32D8F}"/>
                </a:ext>
              </a:extLst>
            </p:cNvPr>
            <p:cNvSpPr>
              <a:spLocks/>
            </p:cNvSpPr>
            <p:nvPr/>
          </p:nvSpPr>
          <p:spPr bwMode="auto">
            <a:xfrm rot="10800000">
              <a:off x="7808622" y="2314717"/>
              <a:ext cx="427061" cy="525977"/>
            </a:xfrm>
            <a:custGeom>
              <a:avLst/>
              <a:gdLst>
                <a:gd name="T0" fmla="*/ 544 w 544"/>
                <a:gd name="T1" fmla="*/ 335 h 670"/>
                <a:gd name="T2" fmla="*/ 0 w 544"/>
                <a:gd name="T3" fmla="*/ 670 h 670"/>
                <a:gd name="T4" fmla="*/ 0 w 544"/>
                <a:gd name="T5" fmla="*/ 0 h 670"/>
                <a:gd name="T6" fmla="*/ 544 w 544"/>
                <a:gd name="T7" fmla="*/ 335 h 670"/>
              </a:gdLst>
              <a:ahLst/>
              <a:cxnLst>
                <a:cxn ang="0">
                  <a:pos x="T0" y="T1"/>
                </a:cxn>
                <a:cxn ang="0">
                  <a:pos x="T2" y="T3"/>
                </a:cxn>
                <a:cxn ang="0">
                  <a:pos x="T4" y="T5"/>
                </a:cxn>
                <a:cxn ang="0">
                  <a:pos x="T6" y="T7"/>
                </a:cxn>
              </a:cxnLst>
              <a:rect l="0" t="0" r="r" b="b"/>
              <a:pathLst>
                <a:path w="544" h="670">
                  <a:moveTo>
                    <a:pt x="544" y="335"/>
                  </a:moveTo>
                  <a:lnTo>
                    <a:pt x="0" y="670"/>
                  </a:lnTo>
                  <a:lnTo>
                    <a:pt x="0" y="0"/>
                  </a:lnTo>
                  <a:lnTo>
                    <a:pt x="544" y="33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12">
              <a:extLst>
                <a:ext uri="{FF2B5EF4-FFF2-40B4-BE49-F238E27FC236}">
                  <a16:creationId xmlns:a16="http://schemas.microsoft.com/office/drawing/2014/main" id="{D12A20D3-2E50-4113-8F88-8E0598EB3ED1}"/>
                </a:ext>
              </a:extLst>
            </p:cNvPr>
            <p:cNvSpPr>
              <a:spLocks/>
            </p:cNvSpPr>
            <p:nvPr/>
          </p:nvSpPr>
          <p:spPr bwMode="auto">
            <a:xfrm rot="10800000">
              <a:off x="8362776" y="2314717"/>
              <a:ext cx="427061" cy="525977"/>
            </a:xfrm>
            <a:custGeom>
              <a:avLst/>
              <a:gdLst>
                <a:gd name="T0" fmla="*/ 544 w 544"/>
                <a:gd name="T1" fmla="*/ 335 h 670"/>
                <a:gd name="T2" fmla="*/ 0 w 544"/>
                <a:gd name="T3" fmla="*/ 670 h 670"/>
                <a:gd name="T4" fmla="*/ 0 w 544"/>
                <a:gd name="T5" fmla="*/ 0 h 670"/>
                <a:gd name="T6" fmla="*/ 544 w 544"/>
                <a:gd name="T7" fmla="*/ 335 h 670"/>
              </a:gdLst>
              <a:ahLst/>
              <a:cxnLst>
                <a:cxn ang="0">
                  <a:pos x="T0" y="T1"/>
                </a:cxn>
                <a:cxn ang="0">
                  <a:pos x="T2" y="T3"/>
                </a:cxn>
                <a:cxn ang="0">
                  <a:pos x="T4" y="T5"/>
                </a:cxn>
                <a:cxn ang="0">
                  <a:pos x="T6" y="T7"/>
                </a:cxn>
              </a:cxnLst>
              <a:rect l="0" t="0" r="r" b="b"/>
              <a:pathLst>
                <a:path w="544" h="670">
                  <a:moveTo>
                    <a:pt x="544" y="335"/>
                  </a:moveTo>
                  <a:lnTo>
                    <a:pt x="0" y="670"/>
                  </a:lnTo>
                  <a:lnTo>
                    <a:pt x="0" y="0"/>
                  </a:lnTo>
                  <a:lnTo>
                    <a:pt x="544" y="3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2">
              <a:extLst>
                <a:ext uri="{FF2B5EF4-FFF2-40B4-BE49-F238E27FC236}">
                  <a16:creationId xmlns:a16="http://schemas.microsoft.com/office/drawing/2014/main" id="{624853DD-80FE-49C8-BBDE-43E453E4FCFC}"/>
                </a:ext>
              </a:extLst>
            </p:cNvPr>
            <p:cNvSpPr>
              <a:spLocks/>
            </p:cNvSpPr>
            <p:nvPr/>
          </p:nvSpPr>
          <p:spPr bwMode="auto">
            <a:xfrm rot="10800000">
              <a:off x="8916930" y="2314717"/>
              <a:ext cx="427061" cy="525977"/>
            </a:xfrm>
            <a:custGeom>
              <a:avLst/>
              <a:gdLst>
                <a:gd name="T0" fmla="*/ 544 w 544"/>
                <a:gd name="T1" fmla="*/ 335 h 670"/>
                <a:gd name="T2" fmla="*/ 0 w 544"/>
                <a:gd name="T3" fmla="*/ 670 h 670"/>
                <a:gd name="T4" fmla="*/ 0 w 544"/>
                <a:gd name="T5" fmla="*/ 0 h 670"/>
                <a:gd name="T6" fmla="*/ 544 w 544"/>
                <a:gd name="T7" fmla="*/ 335 h 670"/>
              </a:gdLst>
              <a:ahLst/>
              <a:cxnLst>
                <a:cxn ang="0">
                  <a:pos x="T0" y="T1"/>
                </a:cxn>
                <a:cxn ang="0">
                  <a:pos x="T2" y="T3"/>
                </a:cxn>
                <a:cxn ang="0">
                  <a:pos x="T4" y="T5"/>
                </a:cxn>
                <a:cxn ang="0">
                  <a:pos x="T6" y="T7"/>
                </a:cxn>
              </a:cxnLst>
              <a:rect l="0" t="0" r="r" b="b"/>
              <a:pathLst>
                <a:path w="544" h="670">
                  <a:moveTo>
                    <a:pt x="544" y="335"/>
                  </a:moveTo>
                  <a:lnTo>
                    <a:pt x="0" y="670"/>
                  </a:lnTo>
                  <a:lnTo>
                    <a:pt x="0" y="0"/>
                  </a:lnTo>
                  <a:lnTo>
                    <a:pt x="544" y="3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23" name="Imagen 88">
            <a:extLst>
              <a:ext uri="{FF2B5EF4-FFF2-40B4-BE49-F238E27FC236}">
                <a16:creationId xmlns:a16="http://schemas.microsoft.com/office/drawing/2014/main" id="{5E8031F2-9035-419B-8FFD-714EB0471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9" y="1205654"/>
            <a:ext cx="8426989" cy="5056192"/>
          </a:xfrm>
          <a:prstGeom prst="rect">
            <a:avLst/>
          </a:prstGeom>
        </p:spPr>
      </p:pic>
      <p:sp>
        <p:nvSpPr>
          <p:cNvPr id="31" name="文本占位符 21">
            <a:extLst>
              <a:ext uri="{FF2B5EF4-FFF2-40B4-BE49-F238E27FC236}">
                <a16:creationId xmlns:a16="http://schemas.microsoft.com/office/drawing/2014/main" id="{47F77A03-E68F-448F-B4A4-F0727AD4CBE5}"/>
              </a:ext>
            </a:extLst>
          </p:cNvPr>
          <p:cNvSpPr>
            <a:spLocks noGrp="1"/>
          </p:cNvSpPr>
          <p:nvPr>
            <p:ph type="body" sz="quarter" idx="13"/>
          </p:nvPr>
        </p:nvSpPr>
        <p:spPr>
          <a:xfrm>
            <a:off x="7837645" y="3242537"/>
            <a:ext cx="3516155" cy="1528246"/>
          </a:xfrm>
        </p:spPr>
        <p:txBody>
          <a:bodyPr anchor="ctr">
            <a:noAutofit/>
          </a:bodyPr>
          <a:lstStyle>
            <a:lvl1pPr marL="0" indent="0" algn="r">
              <a:lnSpc>
                <a:spcPct val="125000"/>
              </a:lnSpc>
              <a:buNone/>
              <a:defRPr sz="2400" b="1">
                <a:solidFill>
                  <a:schemeClr val="bg1"/>
                </a:solidFill>
              </a:defRPr>
            </a:lvl1pPr>
            <a:lvl2pPr marL="685800" indent="0" algn="ctr">
              <a:lnSpc>
                <a:spcPct val="135000"/>
              </a:lnSpc>
              <a:buFont typeface="Wingdings" panose="05000000000000000000" pitchFamily="2" charset="2"/>
              <a:buNone/>
              <a:defRPr sz="2000"/>
            </a:lvl2pPr>
            <a:lvl3pPr marL="1143000" indent="457200" algn="ctr">
              <a:lnSpc>
                <a:spcPct val="135000"/>
              </a:lnSpc>
              <a:buFont typeface="Wingdings" panose="05000000000000000000" pitchFamily="2" charset="2"/>
              <a:buChar char="n"/>
              <a:defRPr sz="2000"/>
            </a:lvl3pPr>
            <a:lvl4pPr marL="1600200" indent="457200" algn="ctr">
              <a:lnSpc>
                <a:spcPct val="135000"/>
              </a:lnSpc>
              <a:buFont typeface="Wingdings" panose="05000000000000000000" pitchFamily="2" charset="2"/>
              <a:buChar char="n"/>
              <a:defRPr sz="2000"/>
            </a:lvl4pPr>
            <a:lvl5pPr marL="2057400" indent="457200" algn="ctr">
              <a:lnSpc>
                <a:spcPct val="135000"/>
              </a:lnSpc>
              <a:buFont typeface="Wingdings" panose="05000000000000000000" pitchFamily="2" charset="2"/>
              <a:buChar char="n"/>
              <a:defRPr sz="1800"/>
            </a:lvl5pPr>
          </a:lstStyle>
          <a:p>
            <a:pPr lvl="0"/>
            <a:r>
              <a:rPr lang="zh-CN" altLang="en-US" dirty="0"/>
              <a:t>单击此处编辑母版文本样式</a:t>
            </a:r>
          </a:p>
        </p:txBody>
      </p:sp>
    </p:spTree>
    <p:extLst>
      <p:ext uri="{BB962C8B-B14F-4D97-AF65-F5344CB8AC3E}">
        <p14:creationId xmlns:p14="http://schemas.microsoft.com/office/powerpoint/2010/main" val="26204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13" name="矩形 12">
            <a:extLst>
              <a:ext uri="{FF2B5EF4-FFF2-40B4-BE49-F238E27FC236}">
                <a16:creationId xmlns:a16="http://schemas.microsoft.com/office/drawing/2014/main" id="{6089BC93-8092-412B-A59C-B7888D00CB52}"/>
              </a:ext>
            </a:extLst>
          </p:cNvPr>
          <p:cNvSpPr/>
          <p:nvPr userDrawn="1"/>
        </p:nvSpPr>
        <p:spPr>
          <a:xfrm>
            <a:off x="0" y="2340626"/>
            <a:ext cx="11811000" cy="2214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占位符 21">
            <a:extLst>
              <a:ext uri="{FF2B5EF4-FFF2-40B4-BE49-F238E27FC236}">
                <a16:creationId xmlns:a16="http://schemas.microsoft.com/office/drawing/2014/main" id="{47F77A03-E68F-448F-B4A4-F0727AD4CBE5}"/>
              </a:ext>
            </a:extLst>
          </p:cNvPr>
          <p:cNvSpPr>
            <a:spLocks noGrp="1"/>
          </p:cNvSpPr>
          <p:nvPr>
            <p:ph type="body" sz="quarter" idx="13"/>
          </p:nvPr>
        </p:nvSpPr>
        <p:spPr>
          <a:xfrm>
            <a:off x="838200" y="1513743"/>
            <a:ext cx="5423818" cy="789065"/>
          </a:xfrm>
        </p:spPr>
        <p:txBody>
          <a:bodyPr anchor="ctr">
            <a:noAutofit/>
          </a:bodyPr>
          <a:lstStyle>
            <a:lvl1pPr marL="0" indent="0" algn="r">
              <a:lnSpc>
                <a:spcPct val="125000"/>
              </a:lnSpc>
              <a:buNone/>
              <a:defRPr sz="2400" b="1">
                <a:solidFill>
                  <a:schemeClr val="bg1">
                    <a:lumMod val="50000"/>
                  </a:schemeClr>
                </a:solidFill>
              </a:defRPr>
            </a:lvl1pPr>
            <a:lvl2pPr marL="685800" indent="0" algn="ctr">
              <a:lnSpc>
                <a:spcPct val="135000"/>
              </a:lnSpc>
              <a:buFont typeface="Wingdings" panose="05000000000000000000" pitchFamily="2" charset="2"/>
              <a:buNone/>
              <a:defRPr sz="2000"/>
            </a:lvl2pPr>
            <a:lvl3pPr marL="1143000" indent="457200" algn="ctr">
              <a:lnSpc>
                <a:spcPct val="135000"/>
              </a:lnSpc>
              <a:buFont typeface="Wingdings" panose="05000000000000000000" pitchFamily="2" charset="2"/>
              <a:buChar char="n"/>
              <a:defRPr sz="2000"/>
            </a:lvl3pPr>
            <a:lvl4pPr marL="1600200" indent="457200" algn="ctr">
              <a:lnSpc>
                <a:spcPct val="135000"/>
              </a:lnSpc>
              <a:buFont typeface="Wingdings" panose="05000000000000000000" pitchFamily="2" charset="2"/>
              <a:buChar char="n"/>
              <a:defRPr sz="2000"/>
            </a:lvl4pPr>
            <a:lvl5pPr marL="2057400" indent="457200" algn="ctr">
              <a:lnSpc>
                <a:spcPct val="135000"/>
              </a:lnSpc>
              <a:buFont typeface="Wingdings" panose="05000000000000000000" pitchFamily="2" charset="2"/>
              <a:buChar char="n"/>
              <a:defRPr sz="1800"/>
            </a:lvl5pPr>
          </a:lstStyle>
          <a:p>
            <a:pPr lvl="0"/>
            <a:r>
              <a:rPr lang="zh-CN" altLang="en-US" dirty="0"/>
              <a:t>单击此处编辑母版文本样式</a:t>
            </a:r>
          </a:p>
        </p:txBody>
      </p:sp>
      <p:pic>
        <p:nvPicPr>
          <p:cNvPr id="12" name="图片 11" descr="电脑显示屏&#10;&#10;描述已自动生成">
            <a:extLst>
              <a:ext uri="{FF2B5EF4-FFF2-40B4-BE49-F238E27FC236}">
                <a16:creationId xmlns:a16="http://schemas.microsoft.com/office/drawing/2014/main" id="{AA956413-664F-4512-ABC2-B9F973D4A8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635" t="5048" r="20734" b="7002"/>
          <a:stretch/>
        </p:blipFill>
        <p:spPr>
          <a:xfrm>
            <a:off x="7820326" y="1104056"/>
            <a:ext cx="3205484" cy="4649888"/>
          </a:xfrm>
          <a:prstGeom prst="rect">
            <a:avLst/>
          </a:prstGeom>
        </p:spPr>
      </p:pic>
      <p:grpSp>
        <p:nvGrpSpPr>
          <p:cNvPr id="2" name="组合 1">
            <a:extLst>
              <a:ext uri="{FF2B5EF4-FFF2-40B4-BE49-F238E27FC236}">
                <a16:creationId xmlns:a16="http://schemas.microsoft.com/office/drawing/2014/main" id="{25E73590-2D2D-4F94-9355-0FF28168F19E}"/>
              </a:ext>
            </a:extLst>
          </p:cNvPr>
          <p:cNvGrpSpPr/>
          <p:nvPr userDrawn="1"/>
        </p:nvGrpSpPr>
        <p:grpSpPr>
          <a:xfrm flipH="1">
            <a:off x="6490617" y="1724026"/>
            <a:ext cx="1089036" cy="373075"/>
            <a:chOff x="7808622" y="2314717"/>
            <a:chExt cx="1535369" cy="525977"/>
          </a:xfrm>
        </p:grpSpPr>
        <p:sp>
          <p:nvSpPr>
            <p:cNvPr id="16" name="Freeform 12">
              <a:extLst>
                <a:ext uri="{FF2B5EF4-FFF2-40B4-BE49-F238E27FC236}">
                  <a16:creationId xmlns:a16="http://schemas.microsoft.com/office/drawing/2014/main" id="{EF854364-4694-4DBB-B5E8-F6CBF4C32D8F}"/>
                </a:ext>
              </a:extLst>
            </p:cNvPr>
            <p:cNvSpPr>
              <a:spLocks/>
            </p:cNvSpPr>
            <p:nvPr/>
          </p:nvSpPr>
          <p:spPr bwMode="auto">
            <a:xfrm rot="10800000">
              <a:off x="7808622" y="2314717"/>
              <a:ext cx="427061" cy="525977"/>
            </a:xfrm>
            <a:custGeom>
              <a:avLst/>
              <a:gdLst>
                <a:gd name="T0" fmla="*/ 544 w 544"/>
                <a:gd name="T1" fmla="*/ 335 h 670"/>
                <a:gd name="T2" fmla="*/ 0 w 544"/>
                <a:gd name="T3" fmla="*/ 670 h 670"/>
                <a:gd name="T4" fmla="*/ 0 w 544"/>
                <a:gd name="T5" fmla="*/ 0 h 670"/>
                <a:gd name="T6" fmla="*/ 544 w 544"/>
                <a:gd name="T7" fmla="*/ 335 h 670"/>
              </a:gdLst>
              <a:ahLst/>
              <a:cxnLst>
                <a:cxn ang="0">
                  <a:pos x="T0" y="T1"/>
                </a:cxn>
                <a:cxn ang="0">
                  <a:pos x="T2" y="T3"/>
                </a:cxn>
                <a:cxn ang="0">
                  <a:pos x="T4" y="T5"/>
                </a:cxn>
                <a:cxn ang="0">
                  <a:pos x="T6" y="T7"/>
                </a:cxn>
              </a:cxnLst>
              <a:rect l="0" t="0" r="r" b="b"/>
              <a:pathLst>
                <a:path w="544" h="670">
                  <a:moveTo>
                    <a:pt x="544" y="335"/>
                  </a:moveTo>
                  <a:lnTo>
                    <a:pt x="0" y="670"/>
                  </a:lnTo>
                  <a:lnTo>
                    <a:pt x="0" y="0"/>
                  </a:lnTo>
                  <a:lnTo>
                    <a:pt x="544" y="335"/>
                  </a:lnTo>
                  <a:close/>
                </a:path>
              </a:pathLst>
            </a:cu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12">
              <a:extLst>
                <a:ext uri="{FF2B5EF4-FFF2-40B4-BE49-F238E27FC236}">
                  <a16:creationId xmlns:a16="http://schemas.microsoft.com/office/drawing/2014/main" id="{D12A20D3-2E50-4113-8F88-8E0598EB3ED1}"/>
                </a:ext>
              </a:extLst>
            </p:cNvPr>
            <p:cNvSpPr>
              <a:spLocks/>
            </p:cNvSpPr>
            <p:nvPr/>
          </p:nvSpPr>
          <p:spPr bwMode="auto">
            <a:xfrm rot="10800000">
              <a:off x="8362776" y="2314717"/>
              <a:ext cx="427061" cy="525977"/>
            </a:xfrm>
            <a:custGeom>
              <a:avLst/>
              <a:gdLst>
                <a:gd name="T0" fmla="*/ 544 w 544"/>
                <a:gd name="T1" fmla="*/ 335 h 670"/>
                <a:gd name="T2" fmla="*/ 0 w 544"/>
                <a:gd name="T3" fmla="*/ 670 h 670"/>
                <a:gd name="T4" fmla="*/ 0 w 544"/>
                <a:gd name="T5" fmla="*/ 0 h 670"/>
                <a:gd name="T6" fmla="*/ 544 w 544"/>
                <a:gd name="T7" fmla="*/ 335 h 670"/>
              </a:gdLst>
              <a:ahLst/>
              <a:cxnLst>
                <a:cxn ang="0">
                  <a:pos x="T0" y="T1"/>
                </a:cxn>
                <a:cxn ang="0">
                  <a:pos x="T2" y="T3"/>
                </a:cxn>
                <a:cxn ang="0">
                  <a:pos x="T4" y="T5"/>
                </a:cxn>
                <a:cxn ang="0">
                  <a:pos x="T6" y="T7"/>
                </a:cxn>
              </a:cxnLst>
              <a:rect l="0" t="0" r="r" b="b"/>
              <a:pathLst>
                <a:path w="544" h="670">
                  <a:moveTo>
                    <a:pt x="544" y="335"/>
                  </a:moveTo>
                  <a:lnTo>
                    <a:pt x="0" y="670"/>
                  </a:lnTo>
                  <a:lnTo>
                    <a:pt x="0" y="0"/>
                  </a:lnTo>
                  <a:lnTo>
                    <a:pt x="544" y="335"/>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2">
              <a:extLst>
                <a:ext uri="{FF2B5EF4-FFF2-40B4-BE49-F238E27FC236}">
                  <a16:creationId xmlns:a16="http://schemas.microsoft.com/office/drawing/2014/main" id="{624853DD-80FE-49C8-BBDE-43E453E4FCFC}"/>
                </a:ext>
              </a:extLst>
            </p:cNvPr>
            <p:cNvSpPr>
              <a:spLocks/>
            </p:cNvSpPr>
            <p:nvPr/>
          </p:nvSpPr>
          <p:spPr bwMode="auto">
            <a:xfrm rot="10800000">
              <a:off x="8916930" y="2314717"/>
              <a:ext cx="427061" cy="525977"/>
            </a:xfrm>
            <a:custGeom>
              <a:avLst/>
              <a:gdLst>
                <a:gd name="T0" fmla="*/ 544 w 544"/>
                <a:gd name="T1" fmla="*/ 335 h 670"/>
                <a:gd name="T2" fmla="*/ 0 w 544"/>
                <a:gd name="T3" fmla="*/ 670 h 670"/>
                <a:gd name="T4" fmla="*/ 0 w 544"/>
                <a:gd name="T5" fmla="*/ 0 h 670"/>
                <a:gd name="T6" fmla="*/ 544 w 544"/>
                <a:gd name="T7" fmla="*/ 335 h 670"/>
              </a:gdLst>
              <a:ahLst/>
              <a:cxnLst>
                <a:cxn ang="0">
                  <a:pos x="T0" y="T1"/>
                </a:cxn>
                <a:cxn ang="0">
                  <a:pos x="T2" y="T3"/>
                </a:cxn>
                <a:cxn ang="0">
                  <a:pos x="T4" y="T5"/>
                </a:cxn>
                <a:cxn ang="0">
                  <a:pos x="T6" y="T7"/>
                </a:cxn>
              </a:cxnLst>
              <a:rect l="0" t="0" r="r" b="b"/>
              <a:pathLst>
                <a:path w="544" h="670">
                  <a:moveTo>
                    <a:pt x="544" y="335"/>
                  </a:moveTo>
                  <a:lnTo>
                    <a:pt x="0" y="670"/>
                  </a:lnTo>
                  <a:lnTo>
                    <a:pt x="0" y="0"/>
                  </a:lnTo>
                  <a:lnTo>
                    <a:pt x="544" y="335"/>
                  </a:lnTo>
                  <a:close/>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8" name="图片占位符 7">
            <a:extLst>
              <a:ext uri="{FF2B5EF4-FFF2-40B4-BE49-F238E27FC236}">
                <a16:creationId xmlns:a16="http://schemas.microsoft.com/office/drawing/2014/main" id="{D0B11287-7893-40F6-A11D-B54A60CFD9E0}"/>
              </a:ext>
            </a:extLst>
          </p:cNvPr>
          <p:cNvSpPr>
            <a:spLocks noGrp="1"/>
          </p:cNvSpPr>
          <p:nvPr>
            <p:ph type="pic" sz="quarter" idx="18"/>
          </p:nvPr>
        </p:nvSpPr>
        <p:spPr>
          <a:xfrm>
            <a:off x="8111379" y="1558488"/>
            <a:ext cx="2606894" cy="3472276"/>
          </a:xfrm>
          <a:prstGeom prst="roundRect">
            <a:avLst>
              <a:gd name="adj" fmla="val 1860"/>
            </a:avLst>
          </a:prstGeom>
        </p:spPr>
        <p:txBody>
          <a:bodyPr/>
          <a:lstStyle/>
          <a:p>
            <a:endParaRPr lang="zh-CN" altLang="en-US"/>
          </a:p>
        </p:txBody>
      </p:sp>
      <p:sp>
        <p:nvSpPr>
          <p:cNvPr id="15" name="文本占位符 14">
            <a:extLst>
              <a:ext uri="{FF2B5EF4-FFF2-40B4-BE49-F238E27FC236}">
                <a16:creationId xmlns:a16="http://schemas.microsoft.com/office/drawing/2014/main" id="{5C36F233-7BB3-495F-A96B-BB965B3D2013}"/>
              </a:ext>
            </a:extLst>
          </p:cNvPr>
          <p:cNvSpPr>
            <a:spLocks noGrp="1"/>
          </p:cNvSpPr>
          <p:nvPr>
            <p:ph type="body" sz="quarter" idx="19"/>
          </p:nvPr>
        </p:nvSpPr>
        <p:spPr>
          <a:xfrm>
            <a:off x="838201" y="2487931"/>
            <a:ext cx="6601124" cy="1919952"/>
          </a:xfrm>
        </p:spPr>
        <p:txBody>
          <a:bodyPr>
            <a:normAutofit/>
          </a:bodyPr>
          <a:lstStyle>
            <a:lvl1pPr marL="0" indent="0" algn="just">
              <a:lnSpc>
                <a:spcPct val="125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p>
        </p:txBody>
      </p:sp>
    </p:spTree>
    <p:extLst>
      <p:ext uri="{BB962C8B-B14F-4D97-AF65-F5344CB8AC3E}">
        <p14:creationId xmlns:p14="http://schemas.microsoft.com/office/powerpoint/2010/main" val="9396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5" name="图片占位符 10">
            <a:extLst>
              <a:ext uri="{FF2B5EF4-FFF2-40B4-BE49-F238E27FC236}">
                <a16:creationId xmlns:a16="http://schemas.microsoft.com/office/drawing/2014/main" id="{B4FE0964-98B2-426D-B061-F347B2362F37}"/>
              </a:ext>
            </a:extLst>
          </p:cNvPr>
          <p:cNvSpPr>
            <a:spLocks noGrp="1"/>
          </p:cNvSpPr>
          <p:nvPr>
            <p:ph type="pic" sz="quarter" idx="14"/>
          </p:nvPr>
        </p:nvSpPr>
        <p:spPr>
          <a:xfrm>
            <a:off x="6337855" y="1411340"/>
            <a:ext cx="4608440" cy="2688167"/>
          </a:xfrm>
        </p:spPr>
        <p:txBody>
          <a:bodyPr/>
          <a:lstStyle/>
          <a:p>
            <a:endParaRPr lang="zh-CN" altLang="en-US"/>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1" name="图片占位符 10">
            <a:extLst>
              <a:ext uri="{FF2B5EF4-FFF2-40B4-BE49-F238E27FC236}">
                <a16:creationId xmlns:a16="http://schemas.microsoft.com/office/drawing/2014/main" id="{26A8EC36-5434-453D-B41B-2D3F55087317}"/>
              </a:ext>
            </a:extLst>
          </p:cNvPr>
          <p:cNvSpPr>
            <a:spLocks noGrp="1"/>
          </p:cNvSpPr>
          <p:nvPr>
            <p:ph type="pic" sz="quarter" idx="13"/>
          </p:nvPr>
        </p:nvSpPr>
        <p:spPr>
          <a:xfrm>
            <a:off x="843169" y="1411340"/>
            <a:ext cx="4608440" cy="2688167"/>
          </a:xfrm>
        </p:spPr>
        <p:txBody>
          <a:bodyPr/>
          <a:lstStyle/>
          <a:p>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p:nvPr>
        </p:nvSpPr>
        <p:spPr>
          <a:xfrm>
            <a:off x="843169" y="4532245"/>
            <a:ext cx="4608443" cy="1573280"/>
          </a:xfrm>
        </p:spPr>
        <p:txBody>
          <a:bodyPr/>
          <a:lstStyle>
            <a:lvl1pPr marL="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40" name="内容占位符 12">
            <a:extLst>
              <a:ext uri="{FF2B5EF4-FFF2-40B4-BE49-F238E27FC236}">
                <a16:creationId xmlns:a16="http://schemas.microsoft.com/office/drawing/2014/main" id="{052BA142-121A-4584-A8D2-AA461250FD71}"/>
              </a:ext>
            </a:extLst>
          </p:cNvPr>
          <p:cNvSpPr>
            <a:spLocks noGrp="1"/>
          </p:cNvSpPr>
          <p:nvPr>
            <p:ph sz="quarter" idx="16"/>
          </p:nvPr>
        </p:nvSpPr>
        <p:spPr>
          <a:xfrm>
            <a:off x="6337853" y="4509554"/>
            <a:ext cx="4608443" cy="1573280"/>
          </a:xfrm>
        </p:spPr>
        <p:txBody>
          <a:bodyPr/>
          <a:lstStyle>
            <a:lvl1pPr marL="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lvl="0" indent="457200" algn="just" defTabSz="914400" rtl="0" eaLnBrk="1" latinLnBrk="0" hangingPunct="1">
              <a:lnSpc>
                <a:spcPct val="135000"/>
              </a:lnSpc>
              <a:spcBef>
                <a:spcPts val="1000"/>
              </a:spcBef>
              <a:buFont typeface="Arial" panose="020B0604020202020204" pitchFamily="34" charset="0"/>
              <a:buNone/>
            </a:pPr>
            <a:r>
              <a:rPr lang="zh-CN" altLang="en-US" dirty="0"/>
              <a:t>单击此处编辑母版文本样式</a:t>
            </a:r>
          </a:p>
          <a:p>
            <a:pPr lvl="1"/>
            <a:endParaRPr lang="zh-CN" altLang="en-US" dirty="0"/>
          </a:p>
        </p:txBody>
      </p:sp>
      <p:sp>
        <p:nvSpPr>
          <p:cNvPr id="16" name="标题 1">
            <a:extLst>
              <a:ext uri="{FF2B5EF4-FFF2-40B4-BE49-F238E27FC236}">
                <a16:creationId xmlns:a16="http://schemas.microsoft.com/office/drawing/2014/main" id="{36E4CA2F-C6C4-4CC3-8B3D-B43A6897144C}"/>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7" name="图片 16">
            <a:extLst>
              <a:ext uri="{FF2B5EF4-FFF2-40B4-BE49-F238E27FC236}">
                <a16:creationId xmlns:a16="http://schemas.microsoft.com/office/drawing/2014/main" id="{263EDFEB-2B77-4DEE-B5A6-42C87B94F115}"/>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47338960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C39D8C3-D327-41BE-B9D1-541A43FD1EE6}"/>
              </a:ext>
            </a:extLst>
          </p:cNvPr>
          <p:cNvSpPr/>
          <p:nvPr userDrawn="1"/>
        </p:nvSpPr>
        <p:spPr>
          <a:xfrm>
            <a:off x="8080368" y="1949263"/>
            <a:ext cx="2594302" cy="3482932"/>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105D215-A3C0-4527-8FA1-CAB9595E0BC6}"/>
              </a:ext>
            </a:extLst>
          </p:cNvPr>
          <p:cNvSpPr/>
          <p:nvPr userDrawn="1"/>
        </p:nvSpPr>
        <p:spPr>
          <a:xfrm>
            <a:off x="1471760" y="1946543"/>
            <a:ext cx="2598354" cy="3488372"/>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44530A47-2DAA-477B-99B3-38A480E90483}"/>
              </a:ext>
            </a:extLst>
          </p:cNvPr>
          <p:cNvSpPr/>
          <p:nvPr userDrawn="1"/>
        </p:nvSpPr>
        <p:spPr>
          <a:xfrm>
            <a:off x="4340419" y="1361676"/>
            <a:ext cx="3469644" cy="4658106"/>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图片占位符 10">
            <a:extLst>
              <a:ext uri="{FF2B5EF4-FFF2-40B4-BE49-F238E27FC236}">
                <a16:creationId xmlns:a16="http://schemas.microsoft.com/office/drawing/2014/main" id="{B4FE0964-98B2-426D-B061-F347B2362F37}"/>
              </a:ext>
            </a:extLst>
          </p:cNvPr>
          <p:cNvSpPr>
            <a:spLocks noGrp="1"/>
          </p:cNvSpPr>
          <p:nvPr>
            <p:ph type="pic" sz="quarter" idx="14"/>
          </p:nvPr>
        </p:nvSpPr>
        <p:spPr>
          <a:xfrm>
            <a:off x="8267263" y="2107024"/>
            <a:ext cx="2220514" cy="3167408"/>
          </a:xfrm>
        </p:spPr>
        <p:txBody>
          <a:bodyPr/>
          <a:lstStyle/>
          <a:p>
            <a:endParaRPr lang="zh-CN" altLang="en-US"/>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1" name="图片占位符 10">
            <a:extLst>
              <a:ext uri="{FF2B5EF4-FFF2-40B4-BE49-F238E27FC236}">
                <a16:creationId xmlns:a16="http://schemas.microsoft.com/office/drawing/2014/main" id="{26A8EC36-5434-453D-B41B-2D3F55087317}"/>
              </a:ext>
            </a:extLst>
          </p:cNvPr>
          <p:cNvSpPr>
            <a:spLocks noGrp="1"/>
          </p:cNvSpPr>
          <p:nvPr>
            <p:ph type="pic" sz="quarter" idx="13"/>
          </p:nvPr>
        </p:nvSpPr>
        <p:spPr>
          <a:xfrm>
            <a:off x="1658946" y="2104551"/>
            <a:ext cx="2223984" cy="3172356"/>
          </a:xfrm>
        </p:spPr>
        <p:txBody>
          <a:bodyPr/>
          <a:lstStyle/>
          <a:p>
            <a:endParaRPr lang="zh-CN" altLang="en-US" dirty="0"/>
          </a:p>
        </p:txBody>
      </p:sp>
      <p:sp>
        <p:nvSpPr>
          <p:cNvPr id="16" name="标题 1">
            <a:extLst>
              <a:ext uri="{FF2B5EF4-FFF2-40B4-BE49-F238E27FC236}">
                <a16:creationId xmlns:a16="http://schemas.microsoft.com/office/drawing/2014/main" id="{36E4CA2F-C6C4-4CC3-8B3D-B43A6897144C}"/>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7" name="图片 16">
            <a:extLst>
              <a:ext uri="{FF2B5EF4-FFF2-40B4-BE49-F238E27FC236}">
                <a16:creationId xmlns:a16="http://schemas.microsoft.com/office/drawing/2014/main" id="{263EDFEB-2B77-4DEE-B5A6-42C87B94F115}"/>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18" name="图片占位符 10">
            <a:extLst>
              <a:ext uri="{FF2B5EF4-FFF2-40B4-BE49-F238E27FC236}">
                <a16:creationId xmlns:a16="http://schemas.microsoft.com/office/drawing/2014/main" id="{F7649514-DFC0-46E5-A160-B83520415D9C}"/>
              </a:ext>
            </a:extLst>
          </p:cNvPr>
          <p:cNvSpPr>
            <a:spLocks noGrp="1"/>
          </p:cNvSpPr>
          <p:nvPr>
            <p:ph type="pic" sz="quarter" idx="15"/>
          </p:nvPr>
        </p:nvSpPr>
        <p:spPr>
          <a:xfrm>
            <a:off x="4559462" y="1581198"/>
            <a:ext cx="3031558" cy="4219062"/>
          </a:xfrm>
        </p:spPr>
        <p:txBody>
          <a:bodyPr/>
          <a:lstStyle/>
          <a:p>
            <a:endParaRPr lang="zh-CN" altLang="en-US" dirty="0"/>
          </a:p>
        </p:txBody>
      </p:sp>
      <p:grpSp>
        <p:nvGrpSpPr>
          <p:cNvPr id="8" name="组合 7">
            <a:extLst>
              <a:ext uri="{FF2B5EF4-FFF2-40B4-BE49-F238E27FC236}">
                <a16:creationId xmlns:a16="http://schemas.microsoft.com/office/drawing/2014/main" id="{8DD1BD3C-0995-4C0F-A57D-FE03080D79C3}"/>
              </a:ext>
            </a:extLst>
          </p:cNvPr>
          <p:cNvGrpSpPr/>
          <p:nvPr userDrawn="1"/>
        </p:nvGrpSpPr>
        <p:grpSpPr>
          <a:xfrm>
            <a:off x="10819662" y="3393323"/>
            <a:ext cx="609678" cy="609678"/>
            <a:chOff x="8191723" y="2619872"/>
            <a:chExt cx="609678" cy="609678"/>
          </a:xfrm>
        </p:grpSpPr>
        <p:sp>
          <p:nvSpPr>
            <p:cNvPr id="26" name="椭圆 25">
              <a:extLst>
                <a:ext uri="{FF2B5EF4-FFF2-40B4-BE49-F238E27FC236}">
                  <a16:creationId xmlns:a16="http://schemas.microsoft.com/office/drawing/2014/main" id="{23AE66E8-F3AB-421A-916D-4011FEBE62D1}"/>
                </a:ext>
              </a:extLst>
            </p:cNvPr>
            <p:cNvSpPr/>
            <p:nvPr userDrawn="1"/>
          </p:nvSpPr>
          <p:spPr>
            <a:xfrm>
              <a:off x="8191723" y="2619872"/>
              <a:ext cx="609678" cy="609678"/>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41D02DFF-7F2B-413E-A00C-534829DE2F72}"/>
                </a:ext>
              </a:extLst>
            </p:cNvPr>
            <p:cNvSpPr/>
            <p:nvPr userDrawn="1"/>
          </p:nvSpPr>
          <p:spPr>
            <a:xfrm>
              <a:off x="8361546" y="2788771"/>
              <a:ext cx="270032" cy="271880"/>
            </a:xfrm>
            <a:prstGeom prst="rightArrow">
              <a:avLst/>
            </a:prstGeom>
            <a:solidFill>
              <a:srgbClr val="4F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19044E97-A148-4DB8-B3F4-07BDFA7E372C}"/>
              </a:ext>
            </a:extLst>
          </p:cNvPr>
          <p:cNvGrpSpPr/>
          <p:nvPr userDrawn="1"/>
        </p:nvGrpSpPr>
        <p:grpSpPr>
          <a:xfrm>
            <a:off x="726930" y="3393323"/>
            <a:ext cx="609678" cy="609678"/>
            <a:chOff x="8191723" y="2619872"/>
            <a:chExt cx="609678" cy="609678"/>
          </a:xfrm>
        </p:grpSpPr>
        <p:sp>
          <p:nvSpPr>
            <p:cNvPr id="29" name="椭圆 28">
              <a:extLst>
                <a:ext uri="{FF2B5EF4-FFF2-40B4-BE49-F238E27FC236}">
                  <a16:creationId xmlns:a16="http://schemas.microsoft.com/office/drawing/2014/main" id="{0EC50F32-B388-4801-9CC4-34C832EE2F6D}"/>
                </a:ext>
              </a:extLst>
            </p:cNvPr>
            <p:cNvSpPr/>
            <p:nvPr userDrawn="1"/>
          </p:nvSpPr>
          <p:spPr>
            <a:xfrm>
              <a:off x="8191723" y="2619872"/>
              <a:ext cx="609678" cy="609678"/>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右 29">
              <a:extLst>
                <a:ext uri="{FF2B5EF4-FFF2-40B4-BE49-F238E27FC236}">
                  <a16:creationId xmlns:a16="http://schemas.microsoft.com/office/drawing/2014/main" id="{2654CA5B-88A1-4E5C-B753-7661CFB81349}"/>
                </a:ext>
              </a:extLst>
            </p:cNvPr>
            <p:cNvSpPr/>
            <p:nvPr userDrawn="1"/>
          </p:nvSpPr>
          <p:spPr>
            <a:xfrm>
              <a:off x="8361546" y="2788771"/>
              <a:ext cx="270032" cy="27188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38321529"/>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35" name="图片占位符 10">
            <a:extLst>
              <a:ext uri="{FF2B5EF4-FFF2-40B4-BE49-F238E27FC236}">
                <a16:creationId xmlns:a16="http://schemas.microsoft.com/office/drawing/2014/main" id="{B4FE0964-98B2-426D-B061-F347B2362F37}"/>
              </a:ext>
            </a:extLst>
          </p:cNvPr>
          <p:cNvSpPr>
            <a:spLocks noGrp="1"/>
          </p:cNvSpPr>
          <p:nvPr>
            <p:ph type="pic" sz="quarter" idx="14"/>
          </p:nvPr>
        </p:nvSpPr>
        <p:spPr>
          <a:xfrm>
            <a:off x="4549770" y="1287233"/>
            <a:ext cx="2520000" cy="2520000"/>
          </a:xfrm>
        </p:spPr>
        <p:txBody>
          <a:bodyPr/>
          <a:lstStyle/>
          <a:p>
            <a:endParaRPr lang="zh-CN" altLang="en-US"/>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1" name="图片占位符 10">
            <a:extLst>
              <a:ext uri="{FF2B5EF4-FFF2-40B4-BE49-F238E27FC236}">
                <a16:creationId xmlns:a16="http://schemas.microsoft.com/office/drawing/2014/main" id="{26A8EC36-5434-453D-B41B-2D3F55087317}"/>
              </a:ext>
            </a:extLst>
          </p:cNvPr>
          <p:cNvSpPr>
            <a:spLocks noGrp="1"/>
          </p:cNvSpPr>
          <p:nvPr>
            <p:ph type="pic" sz="quarter" idx="13"/>
          </p:nvPr>
        </p:nvSpPr>
        <p:spPr>
          <a:xfrm>
            <a:off x="838200" y="1263941"/>
            <a:ext cx="3482009" cy="4949948"/>
          </a:xfrm>
        </p:spPr>
        <p:txBody>
          <a:bodyPr/>
          <a:lstStyle/>
          <a:p>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p:nvPr>
        </p:nvSpPr>
        <p:spPr>
          <a:xfrm>
            <a:off x="4549771" y="4086219"/>
            <a:ext cx="6804029" cy="2127670"/>
          </a:xfrm>
        </p:spPr>
        <p:txBody>
          <a:bodyPr/>
          <a:lstStyle>
            <a:lvl1pPr marL="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16" name="标题 1">
            <a:extLst>
              <a:ext uri="{FF2B5EF4-FFF2-40B4-BE49-F238E27FC236}">
                <a16:creationId xmlns:a16="http://schemas.microsoft.com/office/drawing/2014/main" id="{36E4CA2F-C6C4-4CC3-8B3D-B43A6897144C}"/>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7" name="图片 16">
            <a:extLst>
              <a:ext uri="{FF2B5EF4-FFF2-40B4-BE49-F238E27FC236}">
                <a16:creationId xmlns:a16="http://schemas.microsoft.com/office/drawing/2014/main" id="{263EDFEB-2B77-4DEE-B5A6-42C87B94F115}"/>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18" name="图片占位符 10">
            <a:extLst>
              <a:ext uri="{FF2B5EF4-FFF2-40B4-BE49-F238E27FC236}">
                <a16:creationId xmlns:a16="http://schemas.microsoft.com/office/drawing/2014/main" id="{883982F5-7006-4139-8535-54089E73EC28}"/>
              </a:ext>
            </a:extLst>
          </p:cNvPr>
          <p:cNvSpPr>
            <a:spLocks noGrp="1"/>
          </p:cNvSpPr>
          <p:nvPr>
            <p:ph type="pic" sz="quarter" idx="16"/>
          </p:nvPr>
        </p:nvSpPr>
        <p:spPr>
          <a:xfrm>
            <a:off x="7299331" y="1287233"/>
            <a:ext cx="2520000" cy="2520000"/>
          </a:xfrm>
        </p:spPr>
        <p:txBody>
          <a:bodyPr/>
          <a:lstStyle/>
          <a:p>
            <a:endParaRPr lang="zh-CN" altLang="en-US"/>
          </a:p>
        </p:txBody>
      </p:sp>
      <p:sp>
        <p:nvSpPr>
          <p:cNvPr id="2" name="矩形 1">
            <a:extLst>
              <a:ext uri="{FF2B5EF4-FFF2-40B4-BE49-F238E27FC236}">
                <a16:creationId xmlns:a16="http://schemas.microsoft.com/office/drawing/2014/main" id="{2E49779C-8087-4B49-B1C1-6A51DCC30947}"/>
              </a:ext>
            </a:extLst>
          </p:cNvPr>
          <p:cNvSpPr/>
          <p:nvPr userDrawn="1"/>
        </p:nvSpPr>
        <p:spPr>
          <a:xfrm>
            <a:off x="11299800" y="1333248"/>
            <a:ext cx="54000" cy="20957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竖排文字占位符 11">
            <a:extLst>
              <a:ext uri="{FF2B5EF4-FFF2-40B4-BE49-F238E27FC236}">
                <a16:creationId xmlns:a16="http://schemas.microsoft.com/office/drawing/2014/main" id="{70954254-B381-4861-8AAB-7F09969E048C}"/>
              </a:ext>
            </a:extLst>
          </p:cNvPr>
          <p:cNvSpPr>
            <a:spLocks noGrp="1"/>
          </p:cNvSpPr>
          <p:nvPr>
            <p:ph type="body" orient="vert" sz="quarter" idx="17"/>
          </p:nvPr>
        </p:nvSpPr>
        <p:spPr>
          <a:xfrm>
            <a:off x="10087688" y="1287227"/>
            <a:ext cx="1266112" cy="2520000"/>
          </a:xfrm>
        </p:spPr>
        <p:txBody>
          <a:bodyPr vert="eaVert">
            <a:noAutofit/>
          </a:bodyPr>
          <a:lstStyle>
            <a:lvl1pPr marL="0" indent="0">
              <a:lnSpc>
                <a:spcPct val="130000"/>
              </a:lnSpc>
              <a:buNone/>
              <a:defRPr sz="2400">
                <a:solidFill>
                  <a:schemeClr val="accent1"/>
                </a:solidFill>
              </a:defRPr>
            </a:lvl1pPr>
            <a:lvl2pPr>
              <a:lnSpc>
                <a:spcPct val="130000"/>
              </a:lnSpc>
              <a:defRPr sz="2400"/>
            </a:lvl2pPr>
            <a:lvl3pPr>
              <a:lnSpc>
                <a:spcPct val="130000"/>
              </a:lnSpc>
              <a:defRPr sz="2400"/>
            </a:lvl3pPr>
            <a:lvl4pPr>
              <a:lnSpc>
                <a:spcPct val="130000"/>
              </a:lnSpc>
              <a:defRPr sz="2400"/>
            </a:lvl4pPr>
            <a:lvl5pPr>
              <a:lnSpc>
                <a:spcPct val="130000"/>
              </a:lnSpc>
              <a:defRPr sz="2400"/>
            </a:lvl5pPr>
          </a:lstStyle>
          <a:p>
            <a:pPr lvl="0"/>
            <a:r>
              <a:rPr lang="zh-CN" altLang="en-US" dirty="0"/>
              <a:t>单击此处编辑母版文本样式</a:t>
            </a:r>
          </a:p>
        </p:txBody>
      </p:sp>
    </p:spTree>
    <p:extLst>
      <p:ext uri="{BB962C8B-B14F-4D97-AF65-F5344CB8AC3E}">
        <p14:creationId xmlns:p14="http://schemas.microsoft.com/office/powerpoint/2010/main" val="3181196049"/>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9B1DD14D-5296-49FD-84FF-F04068142FF3}"/>
              </a:ext>
            </a:extLst>
          </p:cNvPr>
          <p:cNvSpPr/>
          <p:nvPr userDrawn="1"/>
        </p:nvSpPr>
        <p:spPr>
          <a:xfrm>
            <a:off x="4462514" y="2642515"/>
            <a:ext cx="2881970" cy="2881970"/>
          </a:xfrm>
          <a:prstGeom prst="ellipse">
            <a:avLst/>
          </a:prstGeom>
          <a:noFill/>
          <a:ln w="285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a:extLst>
              <a:ext uri="{FF2B5EF4-FFF2-40B4-BE49-F238E27FC236}">
                <a16:creationId xmlns:a16="http://schemas.microsoft.com/office/drawing/2014/main" id="{5C0CAD0F-59D7-4448-94E6-4F2C1E81256D}"/>
              </a:ext>
            </a:extLst>
          </p:cNvPr>
          <p:cNvSpPr>
            <a:spLocks noGrp="1"/>
          </p:cNvSpPr>
          <p:nvPr userDrawn="1">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userDrawn="1">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userDrawn="1">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userDrawn="1">
            <p:ph sz="quarter" idx="15"/>
          </p:nvPr>
        </p:nvSpPr>
        <p:spPr>
          <a:xfrm>
            <a:off x="264355" y="2258277"/>
            <a:ext cx="4231377" cy="984885"/>
          </a:xfrm>
        </p:spPr>
        <p:txBody>
          <a:bodyPr/>
          <a:lstStyle>
            <a:lvl1pPr marL="0" indent="0" algn="r"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r"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68" name="内容占位符 12">
            <a:extLst>
              <a:ext uri="{FF2B5EF4-FFF2-40B4-BE49-F238E27FC236}">
                <a16:creationId xmlns:a16="http://schemas.microsoft.com/office/drawing/2014/main" id="{094A3CC8-7C06-4091-9D8E-9BB6F9879B45}"/>
              </a:ext>
            </a:extLst>
          </p:cNvPr>
          <p:cNvSpPr>
            <a:spLocks noGrp="1"/>
          </p:cNvSpPr>
          <p:nvPr userDrawn="1">
            <p:ph sz="quarter" idx="17"/>
          </p:nvPr>
        </p:nvSpPr>
        <p:spPr>
          <a:xfrm>
            <a:off x="264355" y="4964359"/>
            <a:ext cx="4231377" cy="984885"/>
          </a:xfrm>
        </p:spPr>
        <p:txBody>
          <a:bodyPr/>
          <a:lstStyle>
            <a:lvl1pPr marL="0" indent="0" algn="r"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r"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69" name="内容占位符 12">
            <a:extLst>
              <a:ext uri="{FF2B5EF4-FFF2-40B4-BE49-F238E27FC236}">
                <a16:creationId xmlns:a16="http://schemas.microsoft.com/office/drawing/2014/main" id="{F709148E-4A98-4BCD-AC50-B3B576DFFE8B}"/>
              </a:ext>
            </a:extLst>
          </p:cNvPr>
          <p:cNvSpPr>
            <a:spLocks noGrp="1"/>
          </p:cNvSpPr>
          <p:nvPr userDrawn="1">
            <p:ph sz="quarter" idx="18"/>
          </p:nvPr>
        </p:nvSpPr>
        <p:spPr>
          <a:xfrm>
            <a:off x="264355" y="3611318"/>
            <a:ext cx="3455747" cy="984885"/>
          </a:xfrm>
        </p:spPr>
        <p:txBody>
          <a:bodyPr/>
          <a:lstStyle>
            <a:lvl1pPr marL="0" indent="0" algn="r"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r"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70" name="内容占位符 12">
            <a:extLst>
              <a:ext uri="{FF2B5EF4-FFF2-40B4-BE49-F238E27FC236}">
                <a16:creationId xmlns:a16="http://schemas.microsoft.com/office/drawing/2014/main" id="{F8F784BD-C70B-4C75-A694-4DB0129EA855}"/>
              </a:ext>
            </a:extLst>
          </p:cNvPr>
          <p:cNvSpPr>
            <a:spLocks noGrp="1"/>
          </p:cNvSpPr>
          <p:nvPr userDrawn="1">
            <p:ph sz="quarter" idx="19"/>
          </p:nvPr>
        </p:nvSpPr>
        <p:spPr>
          <a:xfrm>
            <a:off x="7311266" y="2252750"/>
            <a:ext cx="4231377" cy="984885"/>
          </a:xfrm>
        </p:spPr>
        <p:txBody>
          <a:bodyPr/>
          <a:lstStyle>
            <a:lvl1pPr marL="0" indent="0" algn="l"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l"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71" name="内容占位符 12">
            <a:extLst>
              <a:ext uri="{FF2B5EF4-FFF2-40B4-BE49-F238E27FC236}">
                <a16:creationId xmlns:a16="http://schemas.microsoft.com/office/drawing/2014/main" id="{9246B46F-EE6D-47AB-9AC7-923AC42B61B2}"/>
              </a:ext>
            </a:extLst>
          </p:cNvPr>
          <p:cNvSpPr>
            <a:spLocks noGrp="1"/>
          </p:cNvSpPr>
          <p:nvPr userDrawn="1">
            <p:ph sz="quarter" idx="20"/>
          </p:nvPr>
        </p:nvSpPr>
        <p:spPr>
          <a:xfrm>
            <a:off x="7311266" y="4958832"/>
            <a:ext cx="4231377" cy="984885"/>
          </a:xfrm>
        </p:spPr>
        <p:txBody>
          <a:bodyPr/>
          <a:lstStyle>
            <a:lvl1pPr marL="0" indent="0" algn="l"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l"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72" name="内容占位符 12">
            <a:extLst>
              <a:ext uri="{FF2B5EF4-FFF2-40B4-BE49-F238E27FC236}">
                <a16:creationId xmlns:a16="http://schemas.microsoft.com/office/drawing/2014/main" id="{6AAAB30B-EB02-4396-AE23-2AF7590AAFDE}"/>
              </a:ext>
            </a:extLst>
          </p:cNvPr>
          <p:cNvSpPr>
            <a:spLocks noGrp="1"/>
          </p:cNvSpPr>
          <p:nvPr userDrawn="1">
            <p:ph sz="quarter" idx="21"/>
          </p:nvPr>
        </p:nvSpPr>
        <p:spPr>
          <a:xfrm>
            <a:off x="8086896" y="3605791"/>
            <a:ext cx="3455747" cy="984885"/>
          </a:xfrm>
        </p:spPr>
        <p:txBody>
          <a:bodyPr/>
          <a:lstStyle>
            <a:lvl1pPr marL="0" indent="0" algn="l" defTabSz="914400" rtl="0" eaLnBrk="1" latinLnBrk="0" hangingPunct="1">
              <a:lnSpc>
                <a:spcPct val="135000"/>
              </a:lnSpc>
              <a:buNone/>
              <a:defRPr lang="zh-CN" altLang="en-US" sz="1600" kern="1200" dirty="0" smtClean="0">
                <a:solidFill>
                  <a:schemeClr val="tx1"/>
                </a:solidFill>
                <a:latin typeface="+mn-lt"/>
                <a:ea typeface="+mn-ea"/>
                <a:cs typeface="+mn-cs"/>
              </a:defRPr>
            </a:lvl1pPr>
            <a:lvl2pPr marL="685800" indent="0" algn="l"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73" name="文本占位符 21">
            <a:extLst>
              <a:ext uri="{FF2B5EF4-FFF2-40B4-BE49-F238E27FC236}">
                <a16:creationId xmlns:a16="http://schemas.microsoft.com/office/drawing/2014/main" id="{E012DF82-5B1E-4B43-A2D6-1E045945655A}"/>
              </a:ext>
            </a:extLst>
          </p:cNvPr>
          <p:cNvSpPr>
            <a:spLocks noGrp="1"/>
          </p:cNvSpPr>
          <p:nvPr userDrawn="1">
            <p:ph type="body" sz="quarter" idx="13"/>
          </p:nvPr>
        </p:nvSpPr>
        <p:spPr>
          <a:xfrm>
            <a:off x="263286" y="1357870"/>
            <a:ext cx="11241841" cy="700732"/>
          </a:xfrm>
        </p:spPr>
        <p:txBody>
          <a:bodyPr>
            <a:noAutofit/>
          </a:bodyPr>
          <a:lstStyle>
            <a:lvl1pPr marL="0" indent="0" algn="ctr">
              <a:lnSpc>
                <a:spcPct val="100000"/>
              </a:lnSpc>
              <a:buNone/>
              <a:defRPr sz="2200" b="1">
                <a:solidFill>
                  <a:schemeClr val="tx1"/>
                </a:solidFill>
              </a:defRPr>
            </a:lvl1pPr>
            <a:lvl2pPr marL="685800" indent="0" algn="ctr">
              <a:lnSpc>
                <a:spcPct val="135000"/>
              </a:lnSpc>
              <a:buFont typeface="Wingdings" panose="05000000000000000000" pitchFamily="2" charset="2"/>
              <a:buNone/>
              <a:defRPr sz="2000"/>
            </a:lvl2pPr>
            <a:lvl3pPr marL="1143000" indent="457200" algn="ctr">
              <a:lnSpc>
                <a:spcPct val="135000"/>
              </a:lnSpc>
              <a:buFont typeface="Wingdings" panose="05000000000000000000" pitchFamily="2" charset="2"/>
              <a:buChar char="n"/>
              <a:defRPr sz="2000"/>
            </a:lvl3pPr>
            <a:lvl4pPr marL="1600200" indent="457200" algn="ctr">
              <a:lnSpc>
                <a:spcPct val="135000"/>
              </a:lnSpc>
              <a:buFont typeface="Wingdings" panose="05000000000000000000" pitchFamily="2" charset="2"/>
              <a:buChar char="n"/>
              <a:defRPr sz="2000"/>
            </a:lvl4pPr>
            <a:lvl5pPr marL="2057400" indent="457200" algn="ctr">
              <a:lnSpc>
                <a:spcPct val="135000"/>
              </a:lnSpc>
              <a:buFont typeface="Wingdings" panose="05000000000000000000" pitchFamily="2" charset="2"/>
              <a:buChar char="n"/>
              <a:defRPr sz="1800"/>
            </a:lvl5pPr>
          </a:lstStyle>
          <a:p>
            <a:pPr lvl="0"/>
            <a:r>
              <a:rPr lang="zh-CN" altLang="en-US" dirty="0"/>
              <a:t>单击此处编辑母版文本样式</a:t>
            </a:r>
          </a:p>
        </p:txBody>
      </p:sp>
      <p:sp>
        <p:nvSpPr>
          <p:cNvPr id="63" name="标题 1">
            <a:extLst>
              <a:ext uri="{FF2B5EF4-FFF2-40B4-BE49-F238E27FC236}">
                <a16:creationId xmlns:a16="http://schemas.microsoft.com/office/drawing/2014/main" id="{575697EF-C9BA-48D6-BCC5-2D1623A90195}"/>
              </a:ext>
            </a:extLst>
          </p:cNvPr>
          <p:cNvSpPr>
            <a:spLocks noGrp="1"/>
          </p:cNvSpPr>
          <p:nvPr userDrawn="1">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64" name="图片 63">
            <a:extLst>
              <a:ext uri="{FF2B5EF4-FFF2-40B4-BE49-F238E27FC236}">
                <a16:creationId xmlns:a16="http://schemas.microsoft.com/office/drawing/2014/main" id="{BC013787-37E5-4458-9550-4A65649902D5}"/>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4138879831"/>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p:nvPr>
        </p:nvSpPr>
        <p:spPr>
          <a:xfrm>
            <a:off x="931623" y="2925980"/>
            <a:ext cx="2678464" cy="2850927"/>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2" name="内容占位符 11">
            <a:extLst>
              <a:ext uri="{FF2B5EF4-FFF2-40B4-BE49-F238E27FC236}">
                <a16:creationId xmlns:a16="http://schemas.microsoft.com/office/drawing/2014/main" id="{E5FB5798-1322-44A3-BA52-76B94213BBE7}"/>
              </a:ext>
            </a:extLst>
          </p:cNvPr>
          <p:cNvSpPr>
            <a:spLocks noGrp="1"/>
          </p:cNvSpPr>
          <p:nvPr>
            <p:ph sz="quarter" idx="16"/>
          </p:nvPr>
        </p:nvSpPr>
        <p:spPr>
          <a:xfrm>
            <a:off x="931509" y="1828800"/>
            <a:ext cx="2678465" cy="846138"/>
          </a:xfrm>
        </p:spPr>
        <p:txBody>
          <a:bodyPr>
            <a:noAutofit/>
          </a:bodyPr>
          <a:lstStyle>
            <a:lvl1pPr marL="0" indent="0" algn="just">
              <a:lnSpc>
                <a:spcPct val="130000"/>
              </a:lnSpc>
              <a:buNone/>
              <a:defRPr sz="1800" b="1">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15" name="标题 1">
            <a:extLst>
              <a:ext uri="{FF2B5EF4-FFF2-40B4-BE49-F238E27FC236}">
                <a16:creationId xmlns:a16="http://schemas.microsoft.com/office/drawing/2014/main" id="{ED258942-4A83-47F6-9213-8A9702450254}"/>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6" name="图片 15">
            <a:extLst>
              <a:ext uri="{FF2B5EF4-FFF2-40B4-BE49-F238E27FC236}">
                <a16:creationId xmlns:a16="http://schemas.microsoft.com/office/drawing/2014/main" id="{0980E9D9-2E10-4AA3-91BD-0EA9B93E818C}"/>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1232918949"/>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标题 1">
            <a:extLst>
              <a:ext uri="{FF2B5EF4-FFF2-40B4-BE49-F238E27FC236}">
                <a16:creationId xmlns:a16="http://schemas.microsoft.com/office/drawing/2014/main" id="{ED258942-4A83-47F6-9213-8A9702450254}"/>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6" name="图片 15">
            <a:extLst>
              <a:ext uri="{FF2B5EF4-FFF2-40B4-BE49-F238E27FC236}">
                <a16:creationId xmlns:a16="http://schemas.microsoft.com/office/drawing/2014/main" id="{0980E9D9-2E10-4AA3-91BD-0EA9B93E818C}"/>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grpSp>
        <p:nvGrpSpPr>
          <p:cNvPr id="11" name="组合 10">
            <a:extLst>
              <a:ext uri="{FF2B5EF4-FFF2-40B4-BE49-F238E27FC236}">
                <a16:creationId xmlns:a16="http://schemas.microsoft.com/office/drawing/2014/main" id="{94FD6D75-9473-4D59-8694-4E8F63842A3D}"/>
              </a:ext>
            </a:extLst>
          </p:cNvPr>
          <p:cNvGrpSpPr/>
          <p:nvPr userDrawn="1"/>
        </p:nvGrpSpPr>
        <p:grpSpPr>
          <a:xfrm>
            <a:off x="1283" y="1549842"/>
            <a:ext cx="3999241" cy="4300654"/>
            <a:chOff x="21047" y="1700145"/>
            <a:chExt cx="3559169" cy="3827416"/>
          </a:xfrm>
        </p:grpSpPr>
        <p:sp>
          <p:nvSpPr>
            <p:cNvPr id="110" name="Arc 140">
              <a:extLst>
                <a:ext uri="{FF2B5EF4-FFF2-40B4-BE49-F238E27FC236}">
                  <a16:creationId xmlns:a16="http://schemas.microsoft.com/office/drawing/2014/main" id="{55B21F5E-1E9A-4CA0-BC97-1B8D67CAB4A0}"/>
                </a:ext>
              </a:extLst>
            </p:cNvPr>
            <p:cNvSpPr/>
            <p:nvPr userDrawn="1"/>
          </p:nvSpPr>
          <p:spPr>
            <a:xfrm>
              <a:off x="21047" y="1955049"/>
              <a:ext cx="3346370" cy="3346368"/>
            </a:xfrm>
            <a:prstGeom prst="arc">
              <a:avLst>
                <a:gd name="adj1" fmla="val 16200000"/>
                <a:gd name="adj2" fmla="val 5686778"/>
              </a:avLst>
            </a:prstGeom>
            <a:noFill/>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Oval 142">
              <a:extLst>
                <a:ext uri="{FF2B5EF4-FFF2-40B4-BE49-F238E27FC236}">
                  <a16:creationId xmlns:a16="http://schemas.microsoft.com/office/drawing/2014/main" id="{5398DFAE-62F1-462D-8BD8-0B332FBDE29D}"/>
                </a:ext>
              </a:extLst>
            </p:cNvPr>
            <p:cNvSpPr>
              <a:spLocks/>
            </p:cNvSpPr>
            <p:nvPr userDrawn="1"/>
          </p:nvSpPr>
          <p:spPr>
            <a:xfrm>
              <a:off x="1436248" y="1700145"/>
              <a:ext cx="462064" cy="462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143">
              <a:extLst>
                <a:ext uri="{FF2B5EF4-FFF2-40B4-BE49-F238E27FC236}">
                  <a16:creationId xmlns:a16="http://schemas.microsoft.com/office/drawing/2014/main" id="{FF76C3F9-34C5-4BD4-92F6-5BB16FFDB3EB}"/>
                </a:ext>
              </a:extLst>
            </p:cNvPr>
            <p:cNvSpPr>
              <a:spLocks/>
            </p:cNvSpPr>
            <p:nvPr userDrawn="1"/>
          </p:nvSpPr>
          <p:spPr>
            <a:xfrm>
              <a:off x="2566267" y="2194159"/>
              <a:ext cx="462064" cy="462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144">
              <a:extLst>
                <a:ext uri="{FF2B5EF4-FFF2-40B4-BE49-F238E27FC236}">
                  <a16:creationId xmlns:a16="http://schemas.microsoft.com/office/drawing/2014/main" id="{653376C8-C0CC-458F-943A-16DC233B7ECE}"/>
                </a:ext>
              </a:extLst>
            </p:cNvPr>
            <p:cNvSpPr>
              <a:spLocks/>
            </p:cNvSpPr>
            <p:nvPr userDrawn="1"/>
          </p:nvSpPr>
          <p:spPr>
            <a:xfrm>
              <a:off x="3118152" y="3397200"/>
              <a:ext cx="462064" cy="462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145">
              <a:extLst>
                <a:ext uri="{FF2B5EF4-FFF2-40B4-BE49-F238E27FC236}">
                  <a16:creationId xmlns:a16="http://schemas.microsoft.com/office/drawing/2014/main" id="{792CBC88-8751-4E4C-894E-6681D809F3A9}"/>
                </a:ext>
              </a:extLst>
            </p:cNvPr>
            <p:cNvSpPr>
              <a:spLocks/>
            </p:cNvSpPr>
            <p:nvPr userDrawn="1"/>
          </p:nvSpPr>
          <p:spPr>
            <a:xfrm>
              <a:off x="2566267" y="4592554"/>
              <a:ext cx="462064" cy="462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146">
              <a:extLst>
                <a:ext uri="{FF2B5EF4-FFF2-40B4-BE49-F238E27FC236}">
                  <a16:creationId xmlns:a16="http://schemas.microsoft.com/office/drawing/2014/main" id="{183D7021-7386-4E57-8190-EF12ACBAA304}"/>
                </a:ext>
              </a:extLst>
            </p:cNvPr>
            <p:cNvSpPr>
              <a:spLocks/>
            </p:cNvSpPr>
            <p:nvPr userDrawn="1"/>
          </p:nvSpPr>
          <p:spPr>
            <a:xfrm>
              <a:off x="1432523" y="5065497"/>
              <a:ext cx="462064" cy="4620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图片占位符 7">
            <a:extLst>
              <a:ext uri="{FF2B5EF4-FFF2-40B4-BE49-F238E27FC236}">
                <a16:creationId xmlns:a16="http://schemas.microsoft.com/office/drawing/2014/main" id="{48170C75-5E33-4999-9BC7-13D6B5AA7E94}"/>
              </a:ext>
            </a:extLst>
          </p:cNvPr>
          <p:cNvSpPr>
            <a:spLocks noGrp="1"/>
          </p:cNvSpPr>
          <p:nvPr userDrawn="1">
            <p:ph type="pic" sz="quarter" idx="13"/>
          </p:nvPr>
        </p:nvSpPr>
        <p:spPr>
          <a:xfrm>
            <a:off x="648090" y="2453678"/>
            <a:ext cx="2492984" cy="2492984"/>
          </a:xfrm>
          <a:prstGeom prst="ellipse">
            <a:avLst/>
          </a:prstGeom>
        </p:spPr>
        <p:txBody>
          <a:bodyPr/>
          <a:lstStyle/>
          <a:p>
            <a:endParaRPr lang="zh-CN" altLang="en-US"/>
          </a:p>
        </p:txBody>
      </p:sp>
      <p:sp>
        <p:nvSpPr>
          <p:cNvPr id="112" name="内容占位符 12">
            <a:extLst>
              <a:ext uri="{FF2B5EF4-FFF2-40B4-BE49-F238E27FC236}">
                <a16:creationId xmlns:a16="http://schemas.microsoft.com/office/drawing/2014/main" id="{E064D8AB-DCDD-4752-B1BF-1E58B298C51E}"/>
              </a:ext>
            </a:extLst>
          </p:cNvPr>
          <p:cNvSpPr>
            <a:spLocks noGrp="1"/>
          </p:cNvSpPr>
          <p:nvPr>
            <p:ph sz="quarter" idx="19"/>
          </p:nvPr>
        </p:nvSpPr>
        <p:spPr>
          <a:xfrm>
            <a:off x="4294631" y="1539705"/>
            <a:ext cx="5836470" cy="625954"/>
          </a:xfrm>
        </p:spPr>
        <p:txBody>
          <a:bodyPr>
            <a:normAutofit/>
          </a:bodyPr>
          <a:lstStyle>
            <a:lvl1pPr marL="0" indent="0" algn="r" defTabSz="914400" rtl="0" eaLnBrk="1" latinLnBrk="0" hangingPunct="1">
              <a:lnSpc>
                <a:spcPct val="125000"/>
              </a:lnSpc>
              <a:buNone/>
              <a:defRPr lang="zh-CN" altLang="en-US" sz="1500" kern="1200" dirty="0" smtClean="0">
                <a:solidFill>
                  <a:schemeClr val="tx1"/>
                </a:solidFill>
                <a:latin typeface="+mn-lt"/>
                <a:ea typeface="+mn-ea"/>
                <a:cs typeface="+mn-cs"/>
              </a:defRPr>
            </a:lvl1pPr>
            <a:lvl2pPr marL="685800" indent="0" algn="r" defTabSz="914400" rtl="0" eaLnBrk="1" latinLnBrk="0" hangingPunct="1">
              <a:lnSpc>
                <a:spcPct val="125000"/>
              </a:lnSpc>
              <a:buNone/>
              <a:defRPr lang="zh-CN" altLang="en-US" sz="15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113" name="内容占位符 12">
            <a:extLst>
              <a:ext uri="{FF2B5EF4-FFF2-40B4-BE49-F238E27FC236}">
                <a16:creationId xmlns:a16="http://schemas.microsoft.com/office/drawing/2014/main" id="{F80137BF-F5C9-488F-8CBF-7524BFFD33CF}"/>
              </a:ext>
            </a:extLst>
          </p:cNvPr>
          <p:cNvSpPr>
            <a:spLocks noGrp="1"/>
          </p:cNvSpPr>
          <p:nvPr>
            <p:ph sz="quarter" idx="20" hasCustomPrompt="1"/>
          </p:nvPr>
        </p:nvSpPr>
        <p:spPr>
          <a:xfrm>
            <a:off x="4294631" y="1177821"/>
            <a:ext cx="5836470" cy="340690"/>
          </a:xfrm>
        </p:spPr>
        <p:txBody>
          <a:bodyPr/>
          <a:lstStyle>
            <a:lvl1pPr marL="0" indent="0" algn="r" defTabSz="914400" rtl="0" eaLnBrk="1" latinLnBrk="0" hangingPunct="1">
              <a:lnSpc>
                <a:spcPct val="125000"/>
              </a:lnSpc>
              <a:buNone/>
              <a:defRPr lang="zh-CN" altLang="en-US" sz="1600" kern="1200" baseline="0" dirty="0" smtClean="0">
                <a:solidFill>
                  <a:schemeClr val="accent1"/>
                </a:solidFill>
                <a:latin typeface="+mn-lt"/>
                <a:ea typeface="+mj-ea"/>
                <a:cs typeface="+mn-cs"/>
              </a:defRPr>
            </a:lvl1pPr>
            <a:lvl2pPr marL="685800" indent="0" algn="r" defTabSz="914400" rtl="0" eaLnBrk="1" latinLnBrk="0" hangingPunct="1">
              <a:lnSpc>
                <a:spcPct val="125000"/>
              </a:lnSpc>
              <a:buNone/>
              <a:defRPr lang="zh-CN" altLang="en-US" sz="1600" kern="1200" dirty="0" smtClean="0">
                <a:solidFill>
                  <a:schemeClr val="accent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单击此处编辑小标题</a:t>
            </a:r>
          </a:p>
          <a:p>
            <a:pPr lvl="1"/>
            <a:endParaRPr lang="zh-CN" altLang="en-US" dirty="0"/>
          </a:p>
        </p:txBody>
      </p:sp>
      <p:sp>
        <p:nvSpPr>
          <p:cNvPr id="114" name="内容占位符 12">
            <a:extLst>
              <a:ext uri="{FF2B5EF4-FFF2-40B4-BE49-F238E27FC236}">
                <a16:creationId xmlns:a16="http://schemas.microsoft.com/office/drawing/2014/main" id="{31B60437-C2D3-485A-B09E-1D87ADF25E26}"/>
              </a:ext>
            </a:extLst>
          </p:cNvPr>
          <p:cNvSpPr>
            <a:spLocks noGrp="1"/>
          </p:cNvSpPr>
          <p:nvPr>
            <p:ph sz="quarter" idx="21"/>
          </p:nvPr>
        </p:nvSpPr>
        <p:spPr>
          <a:xfrm>
            <a:off x="4294631" y="2548737"/>
            <a:ext cx="5836470" cy="625954"/>
          </a:xfrm>
        </p:spPr>
        <p:txBody>
          <a:bodyPr>
            <a:normAutofit/>
          </a:bodyPr>
          <a:lstStyle>
            <a:lvl1pPr marL="0" indent="0" algn="r" defTabSz="914400" rtl="0" eaLnBrk="1" latinLnBrk="0" hangingPunct="1">
              <a:lnSpc>
                <a:spcPct val="125000"/>
              </a:lnSpc>
              <a:buNone/>
              <a:defRPr lang="zh-CN" altLang="en-US" sz="1500" kern="1200" dirty="0" smtClean="0">
                <a:solidFill>
                  <a:schemeClr val="tx1"/>
                </a:solidFill>
                <a:latin typeface="+mn-lt"/>
                <a:ea typeface="+mn-ea"/>
                <a:cs typeface="+mn-cs"/>
              </a:defRPr>
            </a:lvl1pPr>
            <a:lvl2pPr marL="685800" indent="0" algn="r" defTabSz="914400" rtl="0" eaLnBrk="1" latinLnBrk="0" hangingPunct="1">
              <a:lnSpc>
                <a:spcPct val="125000"/>
              </a:lnSpc>
              <a:buNone/>
              <a:defRPr lang="zh-CN" altLang="en-US" sz="15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115" name="内容占位符 12">
            <a:extLst>
              <a:ext uri="{FF2B5EF4-FFF2-40B4-BE49-F238E27FC236}">
                <a16:creationId xmlns:a16="http://schemas.microsoft.com/office/drawing/2014/main" id="{2596AD0A-B1B6-4C67-A5C2-B1A9EFF13493}"/>
              </a:ext>
            </a:extLst>
          </p:cNvPr>
          <p:cNvSpPr>
            <a:spLocks noGrp="1"/>
          </p:cNvSpPr>
          <p:nvPr>
            <p:ph sz="quarter" idx="22" hasCustomPrompt="1"/>
          </p:nvPr>
        </p:nvSpPr>
        <p:spPr>
          <a:xfrm>
            <a:off x="4294631" y="2186853"/>
            <a:ext cx="5836470" cy="340690"/>
          </a:xfrm>
        </p:spPr>
        <p:txBody>
          <a:bodyPr/>
          <a:lstStyle>
            <a:lvl1pPr marL="0" indent="0" algn="r" defTabSz="914400" rtl="0" eaLnBrk="1" latinLnBrk="0" hangingPunct="1">
              <a:lnSpc>
                <a:spcPct val="125000"/>
              </a:lnSpc>
              <a:buNone/>
              <a:defRPr lang="zh-CN" altLang="en-US" sz="1600" kern="1200" baseline="0" dirty="0" smtClean="0">
                <a:solidFill>
                  <a:schemeClr val="accent2"/>
                </a:solidFill>
                <a:latin typeface="+mn-lt"/>
                <a:ea typeface="+mj-ea"/>
                <a:cs typeface="+mn-cs"/>
              </a:defRPr>
            </a:lvl1pPr>
            <a:lvl2pPr marL="685800" indent="0" algn="r" defTabSz="914400" rtl="0" eaLnBrk="1" latinLnBrk="0" hangingPunct="1">
              <a:lnSpc>
                <a:spcPct val="125000"/>
              </a:lnSpc>
              <a:buNone/>
              <a:defRPr lang="zh-CN" altLang="en-US" sz="1600" kern="1200" dirty="0" smtClean="0">
                <a:solidFill>
                  <a:schemeClr val="accent2"/>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单击此处编辑小标题</a:t>
            </a:r>
          </a:p>
          <a:p>
            <a:pPr lvl="1"/>
            <a:endParaRPr lang="zh-CN" altLang="en-US" dirty="0"/>
          </a:p>
        </p:txBody>
      </p:sp>
      <p:sp>
        <p:nvSpPr>
          <p:cNvPr id="116" name="内容占位符 12">
            <a:extLst>
              <a:ext uri="{FF2B5EF4-FFF2-40B4-BE49-F238E27FC236}">
                <a16:creationId xmlns:a16="http://schemas.microsoft.com/office/drawing/2014/main" id="{E2EB8BE8-10B9-492F-8C57-8A587F50FD09}"/>
              </a:ext>
            </a:extLst>
          </p:cNvPr>
          <p:cNvSpPr>
            <a:spLocks noGrp="1"/>
          </p:cNvSpPr>
          <p:nvPr>
            <p:ph sz="quarter" idx="23"/>
          </p:nvPr>
        </p:nvSpPr>
        <p:spPr>
          <a:xfrm>
            <a:off x="4294631" y="3557769"/>
            <a:ext cx="5836470" cy="625954"/>
          </a:xfrm>
        </p:spPr>
        <p:txBody>
          <a:bodyPr>
            <a:normAutofit/>
          </a:bodyPr>
          <a:lstStyle>
            <a:lvl1pPr marL="0" indent="0" algn="r" defTabSz="914400" rtl="0" eaLnBrk="1" latinLnBrk="0" hangingPunct="1">
              <a:lnSpc>
                <a:spcPct val="125000"/>
              </a:lnSpc>
              <a:buNone/>
              <a:defRPr lang="zh-CN" altLang="en-US" sz="1500" kern="1200" dirty="0" smtClean="0">
                <a:solidFill>
                  <a:schemeClr val="tx1"/>
                </a:solidFill>
                <a:latin typeface="+mn-lt"/>
                <a:ea typeface="+mn-ea"/>
                <a:cs typeface="+mn-cs"/>
              </a:defRPr>
            </a:lvl1pPr>
            <a:lvl2pPr marL="685800" indent="0" algn="r" defTabSz="914400" rtl="0" eaLnBrk="1" latinLnBrk="0" hangingPunct="1">
              <a:lnSpc>
                <a:spcPct val="125000"/>
              </a:lnSpc>
              <a:buNone/>
              <a:defRPr lang="zh-CN" altLang="en-US" sz="15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117" name="内容占位符 12">
            <a:extLst>
              <a:ext uri="{FF2B5EF4-FFF2-40B4-BE49-F238E27FC236}">
                <a16:creationId xmlns:a16="http://schemas.microsoft.com/office/drawing/2014/main" id="{BF341F3D-4387-49D2-B1B8-BDE1A0707789}"/>
              </a:ext>
            </a:extLst>
          </p:cNvPr>
          <p:cNvSpPr>
            <a:spLocks noGrp="1"/>
          </p:cNvSpPr>
          <p:nvPr>
            <p:ph sz="quarter" idx="24" hasCustomPrompt="1"/>
          </p:nvPr>
        </p:nvSpPr>
        <p:spPr>
          <a:xfrm>
            <a:off x="4294631" y="3195885"/>
            <a:ext cx="5836470" cy="340690"/>
          </a:xfrm>
        </p:spPr>
        <p:txBody>
          <a:bodyPr/>
          <a:lstStyle>
            <a:lvl1pPr marL="0" indent="0" algn="r" defTabSz="914400" rtl="0" eaLnBrk="1" latinLnBrk="0" hangingPunct="1">
              <a:lnSpc>
                <a:spcPct val="125000"/>
              </a:lnSpc>
              <a:buNone/>
              <a:defRPr lang="zh-CN" altLang="en-US" sz="1600" kern="1200" baseline="0" dirty="0" smtClean="0">
                <a:solidFill>
                  <a:schemeClr val="accent3"/>
                </a:solidFill>
                <a:latin typeface="+mn-lt"/>
                <a:ea typeface="+mj-ea"/>
                <a:cs typeface="+mn-cs"/>
              </a:defRPr>
            </a:lvl1pPr>
            <a:lvl2pPr marL="685800" indent="0" algn="r" defTabSz="914400" rtl="0" eaLnBrk="1" latinLnBrk="0" hangingPunct="1">
              <a:lnSpc>
                <a:spcPct val="125000"/>
              </a:lnSpc>
              <a:buNone/>
              <a:defRPr lang="zh-CN" altLang="en-US" sz="1600" kern="1200" dirty="0" smtClean="0">
                <a:solidFill>
                  <a:schemeClr val="accent3"/>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单击此处编辑小标题</a:t>
            </a:r>
          </a:p>
          <a:p>
            <a:pPr lvl="1"/>
            <a:endParaRPr lang="zh-CN" altLang="en-US" dirty="0"/>
          </a:p>
        </p:txBody>
      </p:sp>
      <p:sp>
        <p:nvSpPr>
          <p:cNvPr id="118" name="内容占位符 12">
            <a:extLst>
              <a:ext uri="{FF2B5EF4-FFF2-40B4-BE49-F238E27FC236}">
                <a16:creationId xmlns:a16="http://schemas.microsoft.com/office/drawing/2014/main" id="{5A50FA5B-25CA-445D-BFEE-9BDA4A57A444}"/>
              </a:ext>
            </a:extLst>
          </p:cNvPr>
          <p:cNvSpPr>
            <a:spLocks noGrp="1"/>
          </p:cNvSpPr>
          <p:nvPr>
            <p:ph sz="quarter" idx="25"/>
          </p:nvPr>
        </p:nvSpPr>
        <p:spPr>
          <a:xfrm>
            <a:off x="4294631" y="4566801"/>
            <a:ext cx="5836470" cy="625954"/>
          </a:xfrm>
        </p:spPr>
        <p:txBody>
          <a:bodyPr>
            <a:normAutofit/>
          </a:bodyPr>
          <a:lstStyle>
            <a:lvl1pPr marL="0" indent="0" algn="r" defTabSz="914400" rtl="0" eaLnBrk="1" latinLnBrk="0" hangingPunct="1">
              <a:lnSpc>
                <a:spcPct val="125000"/>
              </a:lnSpc>
              <a:buNone/>
              <a:defRPr lang="zh-CN" altLang="en-US" sz="1500" kern="1200" dirty="0" smtClean="0">
                <a:solidFill>
                  <a:schemeClr val="tx1"/>
                </a:solidFill>
                <a:latin typeface="+mn-lt"/>
                <a:ea typeface="+mn-ea"/>
                <a:cs typeface="+mn-cs"/>
              </a:defRPr>
            </a:lvl1pPr>
            <a:lvl2pPr marL="685800" indent="0" algn="r" defTabSz="914400" rtl="0" eaLnBrk="1" latinLnBrk="0" hangingPunct="1">
              <a:lnSpc>
                <a:spcPct val="125000"/>
              </a:lnSpc>
              <a:buNone/>
              <a:defRPr lang="zh-CN" altLang="en-US" sz="15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119" name="内容占位符 12">
            <a:extLst>
              <a:ext uri="{FF2B5EF4-FFF2-40B4-BE49-F238E27FC236}">
                <a16:creationId xmlns:a16="http://schemas.microsoft.com/office/drawing/2014/main" id="{7A916F73-615B-4C0B-949B-8FFDE404BCFF}"/>
              </a:ext>
            </a:extLst>
          </p:cNvPr>
          <p:cNvSpPr>
            <a:spLocks noGrp="1"/>
          </p:cNvSpPr>
          <p:nvPr>
            <p:ph sz="quarter" idx="26" hasCustomPrompt="1"/>
          </p:nvPr>
        </p:nvSpPr>
        <p:spPr>
          <a:xfrm>
            <a:off x="4294631" y="4204917"/>
            <a:ext cx="5836470" cy="340690"/>
          </a:xfrm>
        </p:spPr>
        <p:txBody>
          <a:bodyPr/>
          <a:lstStyle>
            <a:lvl1pPr marL="0" indent="0" algn="r" defTabSz="914400" rtl="0" eaLnBrk="1" latinLnBrk="0" hangingPunct="1">
              <a:lnSpc>
                <a:spcPct val="125000"/>
              </a:lnSpc>
              <a:buNone/>
              <a:defRPr lang="zh-CN" altLang="en-US" sz="1600" kern="1200" baseline="0" dirty="0" smtClean="0">
                <a:solidFill>
                  <a:schemeClr val="accent4"/>
                </a:solidFill>
                <a:latin typeface="+mn-lt"/>
                <a:ea typeface="+mj-ea"/>
                <a:cs typeface="+mn-cs"/>
              </a:defRPr>
            </a:lvl1pPr>
            <a:lvl2pPr marL="685800" indent="0" algn="r" defTabSz="914400" rtl="0" eaLnBrk="1" latinLnBrk="0" hangingPunct="1">
              <a:lnSpc>
                <a:spcPct val="125000"/>
              </a:lnSpc>
              <a:buNone/>
              <a:defRPr lang="zh-CN" altLang="en-US" sz="1600" kern="1200" dirty="0" smtClean="0">
                <a:solidFill>
                  <a:schemeClr val="accent4"/>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单击此处编辑小标题</a:t>
            </a:r>
          </a:p>
          <a:p>
            <a:pPr lvl="1"/>
            <a:endParaRPr lang="zh-CN" altLang="en-US" dirty="0"/>
          </a:p>
        </p:txBody>
      </p:sp>
      <p:sp>
        <p:nvSpPr>
          <p:cNvPr id="120" name="内容占位符 12">
            <a:extLst>
              <a:ext uri="{FF2B5EF4-FFF2-40B4-BE49-F238E27FC236}">
                <a16:creationId xmlns:a16="http://schemas.microsoft.com/office/drawing/2014/main" id="{23708BE3-D467-4DAB-9624-AEF538C306FC}"/>
              </a:ext>
            </a:extLst>
          </p:cNvPr>
          <p:cNvSpPr>
            <a:spLocks noGrp="1"/>
          </p:cNvSpPr>
          <p:nvPr>
            <p:ph sz="quarter" idx="27"/>
          </p:nvPr>
        </p:nvSpPr>
        <p:spPr>
          <a:xfrm>
            <a:off x="4294631" y="5575832"/>
            <a:ext cx="5836470" cy="625954"/>
          </a:xfrm>
        </p:spPr>
        <p:txBody>
          <a:bodyPr>
            <a:normAutofit/>
          </a:bodyPr>
          <a:lstStyle>
            <a:lvl1pPr marL="0" indent="0" algn="r" defTabSz="914400" rtl="0" eaLnBrk="1" latinLnBrk="0" hangingPunct="1">
              <a:lnSpc>
                <a:spcPct val="125000"/>
              </a:lnSpc>
              <a:buNone/>
              <a:defRPr lang="zh-CN" altLang="en-US" sz="1500" kern="1200" dirty="0" smtClean="0">
                <a:solidFill>
                  <a:schemeClr val="tx1"/>
                </a:solidFill>
                <a:latin typeface="+mn-lt"/>
                <a:ea typeface="+mn-ea"/>
                <a:cs typeface="+mn-cs"/>
              </a:defRPr>
            </a:lvl1pPr>
            <a:lvl2pPr marL="685800" indent="0" algn="r" defTabSz="914400" rtl="0" eaLnBrk="1" latinLnBrk="0" hangingPunct="1">
              <a:lnSpc>
                <a:spcPct val="125000"/>
              </a:lnSpc>
              <a:buNone/>
              <a:defRPr lang="zh-CN" altLang="en-US" sz="15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单击此处编辑母版文本样式</a:t>
            </a:r>
          </a:p>
          <a:p>
            <a:pPr lvl="1"/>
            <a:endParaRPr lang="zh-CN" altLang="en-US" dirty="0"/>
          </a:p>
        </p:txBody>
      </p:sp>
      <p:sp>
        <p:nvSpPr>
          <p:cNvPr id="121" name="内容占位符 12">
            <a:extLst>
              <a:ext uri="{FF2B5EF4-FFF2-40B4-BE49-F238E27FC236}">
                <a16:creationId xmlns:a16="http://schemas.microsoft.com/office/drawing/2014/main" id="{D3658730-CA54-4D49-BAFB-E2C012BC340A}"/>
              </a:ext>
            </a:extLst>
          </p:cNvPr>
          <p:cNvSpPr>
            <a:spLocks noGrp="1"/>
          </p:cNvSpPr>
          <p:nvPr>
            <p:ph sz="quarter" idx="28" hasCustomPrompt="1"/>
          </p:nvPr>
        </p:nvSpPr>
        <p:spPr>
          <a:xfrm>
            <a:off x="4294631" y="5213949"/>
            <a:ext cx="5836470" cy="340690"/>
          </a:xfrm>
        </p:spPr>
        <p:txBody>
          <a:bodyPr/>
          <a:lstStyle>
            <a:lvl1pPr marL="0" indent="0" algn="r" defTabSz="914400" rtl="0" eaLnBrk="1" latinLnBrk="0" hangingPunct="1">
              <a:lnSpc>
                <a:spcPct val="125000"/>
              </a:lnSpc>
              <a:buNone/>
              <a:defRPr lang="zh-CN" altLang="en-US" sz="1600" kern="1200" baseline="0" dirty="0" smtClean="0">
                <a:solidFill>
                  <a:schemeClr val="accent5"/>
                </a:solidFill>
                <a:latin typeface="+mn-lt"/>
                <a:ea typeface="+mj-ea"/>
                <a:cs typeface="+mn-cs"/>
              </a:defRPr>
            </a:lvl1pPr>
            <a:lvl2pPr marL="685800" indent="0" algn="r" defTabSz="914400" rtl="0" eaLnBrk="1" latinLnBrk="0" hangingPunct="1">
              <a:lnSpc>
                <a:spcPct val="125000"/>
              </a:lnSpc>
              <a:buNone/>
              <a:defRPr lang="zh-CN" altLang="en-US" sz="1600" kern="1200" dirty="0" smtClean="0">
                <a:solidFill>
                  <a:schemeClr val="accent5"/>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lvl="0"/>
            <a:r>
              <a:rPr lang="zh-CN" altLang="en-US" dirty="0"/>
              <a:t>单击此处编辑小标题</a:t>
            </a:r>
          </a:p>
          <a:p>
            <a:pPr lvl="1"/>
            <a:endParaRPr lang="zh-CN" altLang="en-US" dirty="0"/>
          </a:p>
        </p:txBody>
      </p:sp>
    </p:spTree>
    <p:extLst>
      <p:ext uri="{BB962C8B-B14F-4D97-AF65-F5344CB8AC3E}">
        <p14:creationId xmlns:p14="http://schemas.microsoft.com/office/powerpoint/2010/main" val="229498731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转场1">
    <p:bg>
      <p:bgPr>
        <a:pattFill prst="pct5">
          <a:fgClr>
            <a:schemeClr val="accent1">
              <a:lumMod val="50000"/>
            </a:schemeClr>
          </a:fgClr>
          <a:bgClr>
            <a:schemeClr val="accent1"/>
          </a:bgClr>
        </a:patt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21786F-01A0-43D2-BF8A-5480D25478BB}"/>
              </a:ext>
            </a:extLst>
          </p:cNvPr>
          <p:cNvSpPr txBox="1"/>
          <p:nvPr userDrawn="1"/>
        </p:nvSpPr>
        <p:spPr>
          <a:xfrm>
            <a:off x="-881002" y="-2714542"/>
            <a:ext cx="9009198" cy="11633954"/>
          </a:xfrm>
          <a:prstGeom prst="rect">
            <a:avLst/>
          </a:prstGeom>
          <a:noFill/>
        </p:spPr>
        <p:txBody>
          <a:bodyPr wrap="none" rtlCol="0">
            <a:spAutoFit/>
          </a:bodyPr>
          <a:lstStyle/>
          <a:p>
            <a:r>
              <a:rPr lang="en-US" altLang="zh-CN" sz="75000" b="1" spc="4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rPr>
              <a:t>01</a:t>
            </a:r>
            <a:endParaRPr lang="zh-CN" altLang="en-US" sz="75000" b="1" spc="4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endParaRPr>
          </a:p>
        </p:txBody>
      </p:sp>
      <p:grpSp>
        <p:nvGrpSpPr>
          <p:cNvPr id="10" name="组合 9">
            <a:extLst>
              <a:ext uri="{FF2B5EF4-FFF2-40B4-BE49-F238E27FC236}">
                <a16:creationId xmlns:a16="http://schemas.microsoft.com/office/drawing/2014/main" id="{AE409671-34DB-4A0E-A81D-A2C377F04997}"/>
              </a:ext>
            </a:extLst>
          </p:cNvPr>
          <p:cNvGrpSpPr/>
          <p:nvPr userDrawn="1"/>
        </p:nvGrpSpPr>
        <p:grpSpPr>
          <a:xfrm>
            <a:off x="529580" y="1360486"/>
            <a:ext cx="5327470" cy="5573281"/>
            <a:chOff x="284206" y="113359"/>
            <a:chExt cx="6467712" cy="6766134"/>
          </a:xfrm>
        </p:grpSpPr>
        <p:pic>
          <p:nvPicPr>
            <p:cNvPr id="11" name="图片 10">
              <a:extLst>
                <a:ext uri="{FF2B5EF4-FFF2-40B4-BE49-F238E27FC236}">
                  <a16:creationId xmlns:a16="http://schemas.microsoft.com/office/drawing/2014/main" id="{59CC6BEF-B7EF-453B-9C92-08F1747B3BAD}"/>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Layer>
                  </a14:imgProps>
                </a:ext>
                <a:ext uri="{28A0092B-C50C-407E-A947-70E740481C1C}">
                  <a14:useLocalDpi xmlns:a14="http://schemas.microsoft.com/office/drawing/2010/main" val="0"/>
                </a:ext>
              </a:extLst>
            </a:blip>
            <a:srcRect t="37806" r="25104" b="2099"/>
            <a:stretch/>
          </p:blipFill>
          <p:spPr>
            <a:xfrm rot="-60000">
              <a:off x="1127413" y="113359"/>
              <a:ext cx="5624505" cy="6766134"/>
            </a:xfrm>
            <a:prstGeom prst="rect">
              <a:avLst/>
            </a:prstGeom>
          </p:spPr>
        </p:pic>
        <p:pic>
          <p:nvPicPr>
            <p:cNvPr id="12" name="图片 11">
              <a:extLst>
                <a:ext uri="{FF2B5EF4-FFF2-40B4-BE49-F238E27FC236}">
                  <a16:creationId xmlns:a16="http://schemas.microsoft.com/office/drawing/2014/main" id="{6E82E375-DC99-4022-9D88-5B16EEBF4D62}"/>
                </a:ext>
              </a:extLst>
            </p:cNvPr>
            <p:cNvPicPr>
              <a:picLocks noChangeAspect="1"/>
            </p:cNvPicPr>
            <p:nvPr userDrawn="1"/>
          </p:nvPicPr>
          <p:blipFill rotWithShape="1">
            <a:blip r:embed="rId4">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Effect>
                        <a14:brightnessContrast bright="5000"/>
                      </a14:imgEffect>
                    </a14:imgLayer>
                  </a14:imgProps>
                </a:ext>
                <a:ext uri="{28A0092B-C50C-407E-A947-70E740481C1C}">
                  <a14:useLocalDpi xmlns:a14="http://schemas.microsoft.com/office/drawing/2010/main" val="0"/>
                </a:ext>
              </a:extLst>
            </a:blip>
            <a:srcRect l="54933" t="37806" r="25104" b="2099"/>
            <a:stretch/>
          </p:blipFill>
          <p:spPr>
            <a:xfrm flipH="1">
              <a:off x="284206" y="113359"/>
              <a:ext cx="1499176" cy="6766134"/>
            </a:xfrm>
            <a:prstGeom prst="rect">
              <a:avLst/>
            </a:prstGeom>
          </p:spPr>
        </p:pic>
      </p:grpSp>
      <p:sp>
        <p:nvSpPr>
          <p:cNvPr id="4" name="页脚占位符 3">
            <a:extLst>
              <a:ext uri="{FF2B5EF4-FFF2-40B4-BE49-F238E27FC236}">
                <a16:creationId xmlns:a16="http://schemas.microsoft.com/office/drawing/2014/main" id="{8BB94833-964C-46B7-A508-F7C530D9463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F4E70D6-BB89-4F9D-8494-833B52E46A3D}"/>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sp>
        <p:nvSpPr>
          <p:cNvPr id="8" name="灯片编号占位符 5">
            <a:extLst>
              <a:ext uri="{FF2B5EF4-FFF2-40B4-BE49-F238E27FC236}">
                <a16:creationId xmlns:a16="http://schemas.microsoft.com/office/drawing/2014/main" id="{20857A7B-8BE9-4C1A-B702-CA8516362AA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A56614-9CA1-4517-8D1D-DB1F456392B0}" type="slidenum">
              <a:rPr lang="zh-CN" altLang="en-US" smtClean="0"/>
              <a:pPr/>
              <a:t>‹#›</a:t>
            </a:fld>
            <a:endParaRPr lang="zh-CN" altLang="en-US"/>
          </a:p>
        </p:txBody>
      </p:sp>
      <p:sp>
        <p:nvSpPr>
          <p:cNvPr id="9" name="矩形 8">
            <a:extLst>
              <a:ext uri="{FF2B5EF4-FFF2-40B4-BE49-F238E27FC236}">
                <a16:creationId xmlns:a16="http://schemas.microsoft.com/office/drawing/2014/main" id="{E5A13B25-67F4-4DCA-A600-5D1C923B676F}"/>
              </a:ext>
            </a:extLst>
          </p:cNvPr>
          <p:cNvSpPr/>
          <p:nvPr userDrawn="1"/>
        </p:nvSpPr>
        <p:spPr>
          <a:xfrm>
            <a:off x="5815299" y="2979780"/>
            <a:ext cx="6376701" cy="13965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0" name="矩形 29">
            <a:extLst>
              <a:ext uri="{FF2B5EF4-FFF2-40B4-BE49-F238E27FC236}">
                <a16:creationId xmlns:a16="http://schemas.microsoft.com/office/drawing/2014/main" id="{D9C84C41-F3F0-471A-8C28-8B3F9B363327}"/>
              </a:ext>
            </a:extLst>
          </p:cNvPr>
          <p:cNvSpPr/>
          <p:nvPr userDrawn="1"/>
        </p:nvSpPr>
        <p:spPr>
          <a:xfrm>
            <a:off x="8774467" y="4376282"/>
            <a:ext cx="3417533" cy="189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1" name="图片 30">
            <a:extLst>
              <a:ext uri="{FF2B5EF4-FFF2-40B4-BE49-F238E27FC236}">
                <a16:creationId xmlns:a16="http://schemas.microsoft.com/office/drawing/2014/main" id="{8E6A7155-1DB0-4D95-A155-EE774A61124A}"/>
              </a:ext>
            </a:extLst>
          </p:cNvPr>
          <p:cNvPicPr>
            <a:picLocks noChangeAspect="1"/>
          </p:cNvPicPr>
          <p:nvPr userDrawn="1"/>
        </p:nvPicPr>
        <p:blipFill>
          <a:blip r:embed="rId5" cstate="print">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03857" y="5124367"/>
            <a:ext cx="1690746" cy="1539875"/>
          </a:xfrm>
          <a:prstGeom prst="rect">
            <a:avLst/>
          </a:prstGeom>
        </p:spPr>
      </p:pic>
    </p:spTree>
    <p:extLst>
      <p:ext uri="{BB962C8B-B14F-4D97-AF65-F5344CB8AC3E}">
        <p14:creationId xmlns:p14="http://schemas.microsoft.com/office/powerpoint/2010/main" val="169092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p:nvPr>
        </p:nvSpPr>
        <p:spPr>
          <a:xfrm>
            <a:off x="8865202" y="1958674"/>
            <a:ext cx="2488598" cy="894288"/>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400" kern="1200" dirty="0" smtClean="0">
                <a:solidFill>
                  <a:schemeClr val="tx1">
                    <a:lumMod val="75000"/>
                    <a:lumOff val="25000"/>
                  </a:schemeClr>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2" name="内容占位符 11">
            <a:extLst>
              <a:ext uri="{FF2B5EF4-FFF2-40B4-BE49-F238E27FC236}">
                <a16:creationId xmlns:a16="http://schemas.microsoft.com/office/drawing/2014/main" id="{E5FB5798-1322-44A3-BA52-76B94213BBE7}"/>
              </a:ext>
            </a:extLst>
          </p:cNvPr>
          <p:cNvSpPr>
            <a:spLocks noGrp="1"/>
          </p:cNvSpPr>
          <p:nvPr>
            <p:ph sz="quarter" idx="16"/>
          </p:nvPr>
        </p:nvSpPr>
        <p:spPr>
          <a:xfrm>
            <a:off x="8865202" y="1365250"/>
            <a:ext cx="2488598" cy="446343"/>
          </a:xfrm>
        </p:spPr>
        <p:txBody>
          <a:bodyPr>
            <a:noAutofit/>
          </a:bodyPr>
          <a:lstStyle>
            <a:lvl1pPr marL="0" indent="0" algn="just">
              <a:lnSpc>
                <a:spcPct val="130000"/>
              </a:lnSpc>
              <a:buNone/>
              <a:defRPr sz="1800" b="1">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412" name="内容占位符 12">
            <a:extLst>
              <a:ext uri="{FF2B5EF4-FFF2-40B4-BE49-F238E27FC236}">
                <a16:creationId xmlns:a16="http://schemas.microsoft.com/office/drawing/2014/main" id="{B0BD0692-D39C-4CB0-ADE0-AC85BA278C69}"/>
              </a:ext>
            </a:extLst>
          </p:cNvPr>
          <p:cNvSpPr>
            <a:spLocks noGrp="1"/>
          </p:cNvSpPr>
          <p:nvPr>
            <p:ph sz="quarter" idx="17"/>
          </p:nvPr>
        </p:nvSpPr>
        <p:spPr>
          <a:xfrm>
            <a:off x="8865202" y="3647662"/>
            <a:ext cx="2488598" cy="894288"/>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400" kern="1200" dirty="0" smtClean="0">
                <a:solidFill>
                  <a:schemeClr val="tx1">
                    <a:lumMod val="75000"/>
                    <a:lumOff val="25000"/>
                  </a:schemeClr>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413" name="内容占位符 11">
            <a:extLst>
              <a:ext uri="{FF2B5EF4-FFF2-40B4-BE49-F238E27FC236}">
                <a16:creationId xmlns:a16="http://schemas.microsoft.com/office/drawing/2014/main" id="{D15B66FD-A048-4443-BCF4-DD26167AE6CC}"/>
              </a:ext>
            </a:extLst>
          </p:cNvPr>
          <p:cNvSpPr>
            <a:spLocks noGrp="1"/>
          </p:cNvSpPr>
          <p:nvPr>
            <p:ph sz="quarter" idx="18"/>
          </p:nvPr>
        </p:nvSpPr>
        <p:spPr>
          <a:xfrm>
            <a:off x="8865202" y="3054238"/>
            <a:ext cx="2488598" cy="446343"/>
          </a:xfrm>
        </p:spPr>
        <p:txBody>
          <a:bodyPr>
            <a:noAutofit/>
          </a:bodyPr>
          <a:lstStyle>
            <a:lvl1pPr marL="0" indent="0" algn="just">
              <a:lnSpc>
                <a:spcPct val="130000"/>
              </a:lnSpc>
              <a:buNone/>
              <a:defRPr sz="1800" b="1">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414" name="内容占位符 12">
            <a:extLst>
              <a:ext uri="{FF2B5EF4-FFF2-40B4-BE49-F238E27FC236}">
                <a16:creationId xmlns:a16="http://schemas.microsoft.com/office/drawing/2014/main" id="{91F82DAE-0A64-4301-AF5C-D79E98B0D37A}"/>
              </a:ext>
            </a:extLst>
          </p:cNvPr>
          <p:cNvSpPr>
            <a:spLocks noGrp="1"/>
          </p:cNvSpPr>
          <p:nvPr>
            <p:ph sz="quarter" idx="19"/>
          </p:nvPr>
        </p:nvSpPr>
        <p:spPr>
          <a:xfrm>
            <a:off x="8865202" y="5336650"/>
            <a:ext cx="2488598" cy="894288"/>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400" kern="1200" dirty="0" smtClean="0">
                <a:solidFill>
                  <a:schemeClr val="tx1">
                    <a:lumMod val="75000"/>
                    <a:lumOff val="25000"/>
                  </a:schemeClr>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415" name="内容占位符 11">
            <a:extLst>
              <a:ext uri="{FF2B5EF4-FFF2-40B4-BE49-F238E27FC236}">
                <a16:creationId xmlns:a16="http://schemas.microsoft.com/office/drawing/2014/main" id="{5D4C00AD-843B-4C43-875C-9DCBF96EAFF1}"/>
              </a:ext>
            </a:extLst>
          </p:cNvPr>
          <p:cNvSpPr>
            <a:spLocks noGrp="1"/>
          </p:cNvSpPr>
          <p:nvPr>
            <p:ph sz="quarter" idx="20"/>
          </p:nvPr>
        </p:nvSpPr>
        <p:spPr>
          <a:xfrm>
            <a:off x="8865202" y="4743226"/>
            <a:ext cx="2488598" cy="446343"/>
          </a:xfrm>
        </p:spPr>
        <p:txBody>
          <a:bodyPr>
            <a:noAutofit/>
          </a:bodyPr>
          <a:lstStyle>
            <a:lvl1pPr marL="0" indent="0" algn="just">
              <a:lnSpc>
                <a:spcPct val="130000"/>
              </a:lnSpc>
              <a:buNone/>
              <a:defRPr sz="1800" b="1">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18" name="标题 1">
            <a:extLst>
              <a:ext uri="{FF2B5EF4-FFF2-40B4-BE49-F238E27FC236}">
                <a16:creationId xmlns:a16="http://schemas.microsoft.com/office/drawing/2014/main" id="{DD425F25-6874-4C64-B41E-999FA872C551}"/>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0" name="图片 19">
            <a:extLst>
              <a:ext uri="{FF2B5EF4-FFF2-40B4-BE49-F238E27FC236}">
                <a16:creationId xmlns:a16="http://schemas.microsoft.com/office/drawing/2014/main" id="{D14A758A-BC9C-4478-A935-8BD5DEE52730}"/>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11" name="图片占位符 10">
            <a:extLst>
              <a:ext uri="{FF2B5EF4-FFF2-40B4-BE49-F238E27FC236}">
                <a16:creationId xmlns:a16="http://schemas.microsoft.com/office/drawing/2014/main" id="{521EB633-63F9-473B-A1A2-7A8D76902F09}"/>
              </a:ext>
            </a:extLst>
          </p:cNvPr>
          <p:cNvSpPr>
            <a:spLocks noGrp="1"/>
          </p:cNvSpPr>
          <p:nvPr>
            <p:ph type="pic" sz="quarter" idx="21"/>
          </p:nvPr>
        </p:nvSpPr>
        <p:spPr>
          <a:xfrm>
            <a:off x="838200" y="1365250"/>
            <a:ext cx="7682948" cy="4865688"/>
          </a:xfrm>
        </p:spPr>
        <p:txBody>
          <a:bodyPr/>
          <a:lstStyle/>
          <a:p>
            <a:endParaRPr lang="zh-CN" altLang="en-US"/>
          </a:p>
        </p:txBody>
      </p:sp>
    </p:spTree>
    <p:extLst>
      <p:ext uri="{BB962C8B-B14F-4D97-AF65-F5344CB8AC3E}">
        <p14:creationId xmlns:p14="http://schemas.microsoft.com/office/powerpoint/2010/main" val="315611872"/>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userDrawn="1">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userDrawn="1">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userDrawn="1">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2" name="内容占位符 11">
            <a:extLst>
              <a:ext uri="{FF2B5EF4-FFF2-40B4-BE49-F238E27FC236}">
                <a16:creationId xmlns:a16="http://schemas.microsoft.com/office/drawing/2014/main" id="{E5FB5798-1322-44A3-BA52-76B94213BBE7}"/>
              </a:ext>
            </a:extLst>
          </p:cNvPr>
          <p:cNvSpPr>
            <a:spLocks noGrp="1"/>
          </p:cNvSpPr>
          <p:nvPr userDrawn="1">
            <p:ph sz="quarter" idx="16"/>
          </p:nvPr>
        </p:nvSpPr>
        <p:spPr>
          <a:xfrm>
            <a:off x="604838" y="4722714"/>
            <a:ext cx="2678465" cy="1144686"/>
          </a:xfrm>
        </p:spPr>
        <p:txBody>
          <a:bodyPr anchor="ctr">
            <a:noAutofit/>
          </a:bodyPr>
          <a:lstStyle>
            <a:lvl1pPr marL="0" indent="0" algn="ctr">
              <a:lnSpc>
                <a:spcPct val="130000"/>
              </a:lnSpc>
              <a:buNone/>
              <a:defRPr lang="zh-CN" altLang="en-US" sz="3600" kern="1200" dirty="0">
                <a:solidFill>
                  <a:schemeClr val="tx1">
                    <a:lumMod val="90000"/>
                    <a:lumOff val="10000"/>
                  </a:schemeClr>
                </a:solidFill>
                <a:latin typeface="+mj-lt"/>
                <a:ea typeface="+mj-ea"/>
                <a:cs typeface="+mj-cs"/>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11" name="图片占位符 10">
            <a:extLst>
              <a:ext uri="{FF2B5EF4-FFF2-40B4-BE49-F238E27FC236}">
                <a16:creationId xmlns:a16="http://schemas.microsoft.com/office/drawing/2014/main" id="{B5E539A0-C20A-42B8-A93D-B944D150E439}"/>
              </a:ext>
            </a:extLst>
          </p:cNvPr>
          <p:cNvSpPr>
            <a:spLocks noGrp="1"/>
          </p:cNvSpPr>
          <p:nvPr userDrawn="1">
            <p:ph type="pic" sz="quarter" idx="17"/>
          </p:nvPr>
        </p:nvSpPr>
        <p:spPr>
          <a:xfrm>
            <a:off x="604838" y="1185719"/>
            <a:ext cx="10790237" cy="2862406"/>
          </a:xfrm>
        </p:spPr>
        <p:txBody>
          <a:bodyPr/>
          <a:lstStyle/>
          <a:p>
            <a:endParaRPr lang="zh-CN" altLang="en-US"/>
          </a:p>
        </p:txBody>
      </p:sp>
      <p:sp>
        <p:nvSpPr>
          <p:cNvPr id="30" name="内容占位符 12">
            <a:extLst>
              <a:ext uri="{FF2B5EF4-FFF2-40B4-BE49-F238E27FC236}">
                <a16:creationId xmlns:a16="http://schemas.microsoft.com/office/drawing/2014/main" id="{AF242EF0-10AF-4CB7-8F4E-6F66507CF65C}"/>
              </a:ext>
            </a:extLst>
          </p:cNvPr>
          <p:cNvSpPr>
            <a:spLocks noGrp="1"/>
          </p:cNvSpPr>
          <p:nvPr>
            <p:ph sz="quarter" idx="18"/>
          </p:nvPr>
        </p:nvSpPr>
        <p:spPr>
          <a:xfrm>
            <a:off x="6614884" y="5295057"/>
            <a:ext cx="4780072" cy="894288"/>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400" kern="1200" dirty="0" smtClean="0">
                <a:solidFill>
                  <a:schemeClr val="tx1">
                    <a:lumMod val="75000"/>
                    <a:lumOff val="25000"/>
                  </a:schemeClr>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5" name="标题 1">
            <a:extLst>
              <a:ext uri="{FF2B5EF4-FFF2-40B4-BE49-F238E27FC236}">
                <a16:creationId xmlns:a16="http://schemas.microsoft.com/office/drawing/2014/main" id="{AE3C9073-0407-484C-8FE3-C61440E1D65A}"/>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6" name="图片 15">
            <a:extLst>
              <a:ext uri="{FF2B5EF4-FFF2-40B4-BE49-F238E27FC236}">
                <a16:creationId xmlns:a16="http://schemas.microsoft.com/office/drawing/2014/main" id="{D8C0F70F-09BD-475A-98CE-7269A3E4EB79}"/>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510930770"/>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userDrawn="1">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userDrawn="1">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userDrawn="1">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1" name="图片占位符 10">
            <a:extLst>
              <a:ext uri="{FF2B5EF4-FFF2-40B4-BE49-F238E27FC236}">
                <a16:creationId xmlns:a16="http://schemas.microsoft.com/office/drawing/2014/main" id="{B5E539A0-C20A-42B8-A93D-B944D150E439}"/>
              </a:ext>
            </a:extLst>
          </p:cNvPr>
          <p:cNvSpPr>
            <a:spLocks noGrp="1"/>
          </p:cNvSpPr>
          <p:nvPr userDrawn="1">
            <p:ph type="pic" sz="quarter" idx="17"/>
          </p:nvPr>
        </p:nvSpPr>
        <p:spPr>
          <a:xfrm>
            <a:off x="0" y="1272642"/>
            <a:ext cx="11811000" cy="1982626"/>
          </a:xfrm>
        </p:spPr>
        <p:txBody>
          <a:bodyPr/>
          <a:lstStyle/>
          <a:p>
            <a:endParaRPr lang="zh-CN" altLang="en-US"/>
          </a:p>
        </p:txBody>
      </p:sp>
      <p:sp>
        <p:nvSpPr>
          <p:cNvPr id="30" name="内容占位符 12">
            <a:extLst>
              <a:ext uri="{FF2B5EF4-FFF2-40B4-BE49-F238E27FC236}">
                <a16:creationId xmlns:a16="http://schemas.microsoft.com/office/drawing/2014/main" id="{AF242EF0-10AF-4CB7-8F4E-6F66507CF65C}"/>
              </a:ext>
            </a:extLst>
          </p:cNvPr>
          <p:cNvSpPr>
            <a:spLocks noGrp="1"/>
          </p:cNvSpPr>
          <p:nvPr>
            <p:ph sz="quarter" idx="18"/>
          </p:nvPr>
        </p:nvSpPr>
        <p:spPr>
          <a:xfrm>
            <a:off x="6614884" y="5295057"/>
            <a:ext cx="4780072" cy="894288"/>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400" kern="1200" dirty="0" smtClean="0">
                <a:solidFill>
                  <a:schemeClr val="tx1">
                    <a:lumMod val="75000"/>
                    <a:lumOff val="25000"/>
                  </a:schemeClr>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5" name="标题 1">
            <a:extLst>
              <a:ext uri="{FF2B5EF4-FFF2-40B4-BE49-F238E27FC236}">
                <a16:creationId xmlns:a16="http://schemas.microsoft.com/office/drawing/2014/main" id="{AE3C9073-0407-484C-8FE3-C61440E1D65A}"/>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6" name="图片 15">
            <a:extLst>
              <a:ext uri="{FF2B5EF4-FFF2-40B4-BE49-F238E27FC236}">
                <a16:creationId xmlns:a16="http://schemas.microsoft.com/office/drawing/2014/main" id="{D8C0F70F-09BD-475A-98CE-7269A3E4EB79}"/>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2904931252"/>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pic>
        <p:nvPicPr>
          <p:cNvPr id="17" name="图片 16" descr="房子周围的树&#10;&#10;描述已自动生成">
            <a:extLst>
              <a:ext uri="{FF2B5EF4-FFF2-40B4-BE49-F238E27FC236}">
                <a16:creationId xmlns:a16="http://schemas.microsoft.com/office/drawing/2014/main" id="{9A77468C-9FA3-4091-AD53-6CD5214BD13D}"/>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5450" y="-2"/>
            <a:ext cx="3857508" cy="6858001"/>
          </a:xfrm>
          <a:prstGeom prst="rect">
            <a:avLst/>
          </a:prstGeom>
        </p:spPr>
      </p:pic>
      <p:sp>
        <p:nvSpPr>
          <p:cNvPr id="8" name="矩形 7">
            <a:extLst>
              <a:ext uri="{FF2B5EF4-FFF2-40B4-BE49-F238E27FC236}">
                <a16:creationId xmlns:a16="http://schemas.microsoft.com/office/drawing/2014/main" id="{C2617B5F-FB68-4324-B871-E462ACCF122A}"/>
              </a:ext>
            </a:extLst>
          </p:cNvPr>
          <p:cNvSpPr/>
          <p:nvPr userDrawn="1"/>
        </p:nvSpPr>
        <p:spPr>
          <a:xfrm>
            <a:off x="-5452" y="0"/>
            <a:ext cx="3855209" cy="6858000"/>
          </a:xfrm>
          <a:prstGeom prst="rect">
            <a:avLst/>
          </a:prstGeom>
          <a:gradFill>
            <a:gsLst>
              <a:gs pos="0">
                <a:schemeClr val="bg1"/>
              </a:gs>
              <a:gs pos="59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userDrawn="1">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userDrawn="1">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0" name="内容占位符 12">
            <a:extLst>
              <a:ext uri="{FF2B5EF4-FFF2-40B4-BE49-F238E27FC236}">
                <a16:creationId xmlns:a16="http://schemas.microsoft.com/office/drawing/2014/main" id="{AF242EF0-10AF-4CB7-8F4E-6F66507CF65C}"/>
              </a:ext>
            </a:extLst>
          </p:cNvPr>
          <p:cNvSpPr>
            <a:spLocks noGrp="1"/>
          </p:cNvSpPr>
          <p:nvPr>
            <p:ph sz="quarter" idx="18"/>
          </p:nvPr>
        </p:nvSpPr>
        <p:spPr>
          <a:xfrm>
            <a:off x="4306956" y="1454046"/>
            <a:ext cx="7046844" cy="3210669"/>
          </a:xfrm>
        </p:spPr>
        <p:txBody>
          <a:bodyPr>
            <a:normAutofit/>
          </a:bodyPr>
          <a:lstStyle>
            <a:lvl1pPr marL="0" marR="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5" name="标题 1">
            <a:extLst>
              <a:ext uri="{FF2B5EF4-FFF2-40B4-BE49-F238E27FC236}">
                <a16:creationId xmlns:a16="http://schemas.microsoft.com/office/drawing/2014/main" id="{AE3C9073-0407-484C-8FE3-C61440E1D65A}"/>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6" name="图片 15">
            <a:extLst>
              <a:ext uri="{FF2B5EF4-FFF2-40B4-BE49-F238E27FC236}">
                <a16:creationId xmlns:a16="http://schemas.microsoft.com/office/drawing/2014/main" id="{D8C0F70F-09BD-475A-98CE-7269A3E4EB79}"/>
              </a:ext>
            </a:extLst>
          </p:cNvPr>
          <p:cNvPicPr>
            <a:picLocks noChangeAspect="1"/>
          </p:cNvPicPr>
          <p:nvPr userDrawn="1"/>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2" name="矩形 1">
            <a:extLst>
              <a:ext uri="{FF2B5EF4-FFF2-40B4-BE49-F238E27FC236}">
                <a16:creationId xmlns:a16="http://schemas.microsoft.com/office/drawing/2014/main" id="{31C51307-2872-4468-9B27-2B0AC56ADC8F}"/>
              </a:ext>
            </a:extLst>
          </p:cNvPr>
          <p:cNvSpPr/>
          <p:nvPr userDrawn="1"/>
        </p:nvSpPr>
        <p:spPr>
          <a:xfrm>
            <a:off x="3132720" y="5134626"/>
            <a:ext cx="7074398" cy="894287"/>
          </a:xfrm>
          <a:prstGeom prst="rect">
            <a:avLst/>
          </a:prstGeom>
          <a:solidFill>
            <a:srgbClr val="236D56">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内容占位符 11">
            <a:extLst>
              <a:ext uri="{FF2B5EF4-FFF2-40B4-BE49-F238E27FC236}">
                <a16:creationId xmlns:a16="http://schemas.microsoft.com/office/drawing/2014/main" id="{E5FB5798-1322-44A3-BA52-76B94213BBE7}"/>
              </a:ext>
            </a:extLst>
          </p:cNvPr>
          <p:cNvSpPr>
            <a:spLocks noGrp="1"/>
          </p:cNvSpPr>
          <p:nvPr userDrawn="1">
            <p:ph sz="quarter" idx="16"/>
          </p:nvPr>
        </p:nvSpPr>
        <p:spPr>
          <a:xfrm>
            <a:off x="3132720" y="5128682"/>
            <a:ext cx="7074396" cy="894284"/>
          </a:xfrm>
        </p:spPr>
        <p:txBody>
          <a:bodyPr anchor="ctr">
            <a:noAutofit/>
          </a:bodyPr>
          <a:lstStyle>
            <a:lvl1pPr marL="0" indent="0" algn="ctr">
              <a:lnSpc>
                <a:spcPct val="130000"/>
              </a:lnSpc>
              <a:buNone/>
              <a:defRPr lang="zh-CN" altLang="en-US" sz="2800" kern="1200" dirty="0">
                <a:solidFill>
                  <a:schemeClr val="bg1"/>
                </a:solidFill>
                <a:latin typeface="+mj-lt"/>
                <a:ea typeface="+mj-ea"/>
                <a:cs typeface="+mj-cs"/>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Tree>
    <p:extLst>
      <p:ext uri="{BB962C8B-B14F-4D97-AF65-F5344CB8AC3E}">
        <p14:creationId xmlns:p14="http://schemas.microsoft.com/office/powerpoint/2010/main" val="874247824"/>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87" name="文本占位符 86">
            <a:extLst>
              <a:ext uri="{FF2B5EF4-FFF2-40B4-BE49-F238E27FC236}">
                <a16:creationId xmlns:a16="http://schemas.microsoft.com/office/drawing/2014/main" id="{2451BF31-3698-4490-9B9A-7739AC5F1681}"/>
              </a:ext>
            </a:extLst>
          </p:cNvPr>
          <p:cNvSpPr>
            <a:spLocks noGrp="1"/>
          </p:cNvSpPr>
          <p:nvPr>
            <p:ph type="body" sz="quarter" idx="18" hasCustomPrompt="1"/>
          </p:nvPr>
        </p:nvSpPr>
        <p:spPr>
          <a:xfrm>
            <a:off x="7188487" y="4093100"/>
            <a:ext cx="1744662" cy="363538"/>
          </a:xfrm>
        </p:spPr>
        <p:txBody>
          <a:bodyPr>
            <a:noAutofit/>
          </a:bodyPr>
          <a:lstStyle>
            <a:lvl1pPr marL="0" indent="0" algn="ctr">
              <a:buFont typeface="Arial" panose="020B0604020202020204" pitchFamily="34" charset="0"/>
              <a:buNone/>
              <a:defRPr lang="zh-CN" altLang="en-US" sz="1400" dirty="0">
                <a:solidFill>
                  <a:schemeClr val="bg1"/>
                </a:solidFill>
              </a:defRPr>
            </a:lvl1pPr>
            <a:lvl2pPr>
              <a:defRPr/>
            </a:lvl2pPr>
            <a:lvl3pPr>
              <a:defRPr/>
            </a:lvl3pPr>
            <a:lvl4pPr>
              <a:defRPr/>
            </a:lvl4pPr>
            <a:lvl5pPr>
              <a:defRPr/>
            </a:lvl5pPr>
          </a:lstStyle>
          <a:p>
            <a:pPr marL="228600" marR="0" lvl="0" indent="-228600" algn="ctr" defTabSz="914400" rtl="0" eaLnBrk="1" fontAlgn="auto" latinLnBrk="0" hangingPunct="1">
              <a:lnSpc>
                <a:spcPct val="100000"/>
              </a:lnSpc>
              <a:spcBef>
                <a:spcPts val="0"/>
              </a:spcBef>
              <a:spcAft>
                <a:spcPts val="0"/>
              </a:spcAft>
              <a:buClrTx/>
              <a:buSzTx/>
              <a:tabLst/>
              <a:defRPr/>
            </a:pPr>
            <a:r>
              <a:rPr lang="zh-CN" altLang="en-US" dirty="0"/>
              <a:t>单击此处添加文本</a:t>
            </a:r>
          </a:p>
        </p:txBody>
      </p:sp>
      <p:sp>
        <p:nvSpPr>
          <p:cNvPr id="88" name="文本占位符 86">
            <a:extLst>
              <a:ext uri="{FF2B5EF4-FFF2-40B4-BE49-F238E27FC236}">
                <a16:creationId xmlns:a16="http://schemas.microsoft.com/office/drawing/2014/main" id="{5F21A7F7-8679-47DF-949B-EC6A14F88F87}"/>
              </a:ext>
            </a:extLst>
          </p:cNvPr>
          <p:cNvSpPr>
            <a:spLocks noGrp="1"/>
          </p:cNvSpPr>
          <p:nvPr>
            <p:ph type="body" sz="quarter" idx="19" hasCustomPrompt="1"/>
          </p:nvPr>
        </p:nvSpPr>
        <p:spPr>
          <a:xfrm>
            <a:off x="9724527" y="4093100"/>
            <a:ext cx="1744662" cy="363538"/>
          </a:xfrm>
        </p:spPr>
        <p:txBody>
          <a:bodyPr>
            <a:noAutofit/>
          </a:bodyPr>
          <a:lstStyle>
            <a:lvl1pPr marL="0" indent="0">
              <a:defRPr lang="zh-CN" altLang="en-US" sz="1400" kern="1200" dirty="0">
                <a:solidFill>
                  <a:schemeClr val="bg1"/>
                </a:solidFill>
                <a:latin typeface="+mn-lt"/>
                <a:ea typeface="+mn-ea"/>
                <a:cs typeface="+mn-cs"/>
              </a:defRPr>
            </a:lvl1pPr>
            <a:lvl2pPr>
              <a:defRPr/>
            </a:lvl2pPr>
            <a:lvl3pPr>
              <a:defRPr/>
            </a:lvl3pPr>
            <a:lvl4pPr>
              <a:defRPr/>
            </a:lvl4pPr>
            <a:lvl5pPr>
              <a:defRPr/>
            </a:lvl5pPr>
          </a:lstStyle>
          <a:p>
            <a:pPr marL="228600" marR="0" lvl="0" indent="-2286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单击此处添加文本</a:t>
            </a:r>
          </a:p>
        </p:txBody>
      </p:sp>
      <p:sp>
        <p:nvSpPr>
          <p:cNvPr id="90" name="文本占位符 89">
            <a:extLst>
              <a:ext uri="{FF2B5EF4-FFF2-40B4-BE49-F238E27FC236}">
                <a16:creationId xmlns:a16="http://schemas.microsoft.com/office/drawing/2014/main" id="{E5741416-0CA6-4872-A227-2D313144E426}"/>
              </a:ext>
            </a:extLst>
          </p:cNvPr>
          <p:cNvSpPr>
            <a:spLocks noGrp="1"/>
          </p:cNvSpPr>
          <p:nvPr>
            <p:ph type="body" sz="quarter" idx="20" hasCustomPrompt="1"/>
          </p:nvPr>
        </p:nvSpPr>
        <p:spPr>
          <a:xfrm>
            <a:off x="5191125" y="4626833"/>
            <a:ext cx="6351588" cy="853218"/>
          </a:xfrm>
        </p:spPr>
        <p:txBody>
          <a:bodyPr>
            <a:normAutofit/>
          </a:bodyPr>
          <a:lstStyle>
            <a:lvl1pPr marL="0" indent="0" algn="just">
              <a:buNone/>
              <a:defRPr kumimoji="0" lang="zh-CN" altLang="en-US" sz="1800" b="0" i="0" u="none" strike="noStrike" kern="1200" cap="none" spc="0" normalizeH="0" baseline="0" dirty="0">
                <a:ln>
                  <a:noFill/>
                </a:ln>
                <a:solidFill>
                  <a:prstClr val="white"/>
                </a:solidFill>
                <a:effectLst/>
                <a:uLnTx/>
                <a:uFillTx/>
                <a:latin typeface="Calibri" panose="020F0502020204030204"/>
                <a:ea typeface="+mn-ea"/>
                <a:cs typeface="+mn-cs"/>
              </a:defRPr>
            </a:lvl1pPr>
            <a:lvl2pPr>
              <a:defRPr/>
            </a:lvl2pPr>
            <a:lvl3pPr>
              <a:defRPr/>
            </a:lvl3pPr>
            <a:lvl4pPr>
              <a:defRPr/>
            </a:lvl4pPr>
            <a:lvl5pPr>
              <a:defRPr/>
            </a:lvl5pPr>
          </a:lstStyle>
          <a:p>
            <a:pPr marL="228600" marR="0" lvl="0" indent="-228600" algn="ctr" defTabSz="914400" rtl="0" eaLnBrk="1" fontAlgn="auto" latinLnBrk="0" hangingPunct="1">
              <a:lnSpc>
                <a:spcPct val="100000"/>
              </a:lnSpc>
              <a:spcBef>
                <a:spcPts val="0"/>
              </a:spcBef>
              <a:spcAft>
                <a:spcPts val="0"/>
              </a:spcAft>
              <a:buClrTx/>
              <a:buSzTx/>
              <a:tabLst/>
              <a:defRPr/>
            </a:pPr>
            <a:r>
              <a:rPr lang="zh-CN" altLang="en-US" dirty="0"/>
              <a:t>单击此处添加文本</a:t>
            </a:r>
          </a:p>
        </p:txBody>
      </p:sp>
      <p:sp>
        <p:nvSpPr>
          <p:cNvPr id="15" name="标题 1">
            <a:extLst>
              <a:ext uri="{FF2B5EF4-FFF2-40B4-BE49-F238E27FC236}">
                <a16:creationId xmlns:a16="http://schemas.microsoft.com/office/drawing/2014/main" id="{A5FFC566-3522-477C-8203-099A39DEF8F7}"/>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6" name="图片 15">
            <a:extLst>
              <a:ext uri="{FF2B5EF4-FFF2-40B4-BE49-F238E27FC236}">
                <a16:creationId xmlns:a16="http://schemas.microsoft.com/office/drawing/2014/main" id="{06338CAE-9FF3-45B5-8A4B-03E0C3037C3E}"/>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111944702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Rectangle 10">
            <a:extLst>
              <a:ext uri="{FF2B5EF4-FFF2-40B4-BE49-F238E27FC236}">
                <a16:creationId xmlns:a16="http://schemas.microsoft.com/office/drawing/2014/main" id="{8B82A42D-BBE5-46A3-A20E-4A001EF80020}"/>
              </a:ext>
            </a:extLst>
          </p:cNvPr>
          <p:cNvSpPr>
            <a:spLocks/>
          </p:cNvSpPr>
          <p:nvPr userDrawn="1"/>
        </p:nvSpPr>
        <p:spPr>
          <a:xfrm>
            <a:off x="586430" y="4364078"/>
            <a:ext cx="2678464" cy="1327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 name="Rectangle 36">
            <a:extLst>
              <a:ext uri="{FF2B5EF4-FFF2-40B4-BE49-F238E27FC236}">
                <a16:creationId xmlns:a16="http://schemas.microsoft.com/office/drawing/2014/main" id="{28CD4FCA-0E34-497A-9762-7FD72AAE30E8}"/>
              </a:ext>
            </a:extLst>
          </p:cNvPr>
          <p:cNvSpPr>
            <a:spLocks/>
          </p:cNvSpPr>
          <p:nvPr userDrawn="1"/>
        </p:nvSpPr>
        <p:spPr>
          <a:xfrm>
            <a:off x="3264894" y="4364078"/>
            <a:ext cx="2678464" cy="13275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 name="Rectangle 42">
            <a:extLst>
              <a:ext uri="{FF2B5EF4-FFF2-40B4-BE49-F238E27FC236}">
                <a16:creationId xmlns:a16="http://schemas.microsoft.com/office/drawing/2014/main" id="{7ECEB151-C160-473B-93F0-BFB928C8131E}"/>
              </a:ext>
            </a:extLst>
          </p:cNvPr>
          <p:cNvSpPr>
            <a:spLocks/>
          </p:cNvSpPr>
          <p:nvPr userDrawn="1"/>
        </p:nvSpPr>
        <p:spPr>
          <a:xfrm>
            <a:off x="5943358" y="4364078"/>
            <a:ext cx="2678464" cy="1327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ctangle 43">
            <a:extLst>
              <a:ext uri="{FF2B5EF4-FFF2-40B4-BE49-F238E27FC236}">
                <a16:creationId xmlns:a16="http://schemas.microsoft.com/office/drawing/2014/main" id="{F3FC0188-8EDF-48C3-A7B4-D060505FD366}"/>
              </a:ext>
            </a:extLst>
          </p:cNvPr>
          <p:cNvSpPr>
            <a:spLocks/>
          </p:cNvSpPr>
          <p:nvPr userDrawn="1"/>
        </p:nvSpPr>
        <p:spPr>
          <a:xfrm>
            <a:off x="8621822" y="4364078"/>
            <a:ext cx="2678464" cy="13275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内容占位符 11">
            <a:extLst>
              <a:ext uri="{FF2B5EF4-FFF2-40B4-BE49-F238E27FC236}">
                <a16:creationId xmlns:a16="http://schemas.microsoft.com/office/drawing/2014/main" id="{E5FB5798-1322-44A3-BA52-76B94213BBE7}"/>
              </a:ext>
            </a:extLst>
          </p:cNvPr>
          <p:cNvSpPr>
            <a:spLocks noGrp="1"/>
          </p:cNvSpPr>
          <p:nvPr>
            <p:ph sz="quarter" idx="16" hasCustomPrompt="1"/>
          </p:nvPr>
        </p:nvSpPr>
        <p:spPr>
          <a:xfrm>
            <a:off x="586430" y="4364078"/>
            <a:ext cx="2678464" cy="428005"/>
          </a:xfrm>
        </p:spPr>
        <p:txBody>
          <a:bodyPr>
            <a:noAutofit/>
          </a:bodyPr>
          <a:lstStyle>
            <a:lvl1pPr marL="0" indent="0" algn="ctr">
              <a:lnSpc>
                <a:spcPct val="130000"/>
              </a:lnSpc>
              <a:buNone/>
              <a:defRPr sz="1800" b="1">
                <a:solidFill>
                  <a:schemeClr val="tx1">
                    <a:lumMod val="90000"/>
                    <a:lumOff val="10000"/>
                  </a:schemeClr>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点击插入姓名</a:t>
            </a:r>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hasCustomPrompt="1"/>
          </p:nvPr>
        </p:nvSpPr>
        <p:spPr>
          <a:xfrm>
            <a:off x="586430" y="4886081"/>
            <a:ext cx="2678464" cy="837636"/>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rgbClr val="3C3C3C"/>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24" name="内容占位符 11">
            <a:extLst>
              <a:ext uri="{FF2B5EF4-FFF2-40B4-BE49-F238E27FC236}">
                <a16:creationId xmlns:a16="http://schemas.microsoft.com/office/drawing/2014/main" id="{7C79AC55-1222-4EA5-B80F-70FD1484FDAA}"/>
              </a:ext>
            </a:extLst>
          </p:cNvPr>
          <p:cNvSpPr>
            <a:spLocks noGrp="1"/>
          </p:cNvSpPr>
          <p:nvPr>
            <p:ph sz="quarter" idx="17" hasCustomPrompt="1"/>
          </p:nvPr>
        </p:nvSpPr>
        <p:spPr>
          <a:xfrm>
            <a:off x="5943358" y="4362027"/>
            <a:ext cx="2678464" cy="428005"/>
          </a:xfrm>
        </p:spPr>
        <p:txBody>
          <a:bodyPr>
            <a:noAutofit/>
          </a:bodyPr>
          <a:lstStyle>
            <a:lvl1pPr marL="0" indent="0" algn="ctr">
              <a:lnSpc>
                <a:spcPct val="130000"/>
              </a:lnSpc>
              <a:buNone/>
              <a:defRPr sz="1800" b="1">
                <a:solidFill>
                  <a:schemeClr val="tx1">
                    <a:lumMod val="90000"/>
                    <a:lumOff val="10000"/>
                  </a:schemeClr>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点击插入姓名</a:t>
            </a:r>
          </a:p>
        </p:txBody>
      </p:sp>
      <p:sp>
        <p:nvSpPr>
          <p:cNvPr id="25" name="内容占位符 12">
            <a:extLst>
              <a:ext uri="{FF2B5EF4-FFF2-40B4-BE49-F238E27FC236}">
                <a16:creationId xmlns:a16="http://schemas.microsoft.com/office/drawing/2014/main" id="{E401BF71-A12B-407D-8C93-F004F7B36CAB}"/>
              </a:ext>
            </a:extLst>
          </p:cNvPr>
          <p:cNvSpPr>
            <a:spLocks noGrp="1"/>
          </p:cNvSpPr>
          <p:nvPr>
            <p:ph sz="quarter" idx="18" hasCustomPrompt="1"/>
          </p:nvPr>
        </p:nvSpPr>
        <p:spPr>
          <a:xfrm>
            <a:off x="5943358" y="4884030"/>
            <a:ext cx="2678464" cy="837636"/>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rgbClr val="3C3C3C"/>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26" name="内容占位符 11">
            <a:extLst>
              <a:ext uri="{FF2B5EF4-FFF2-40B4-BE49-F238E27FC236}">
                <a16:creationId xmlns:a16="http://schemas.microsoft.com/office/drawing/2014/main" id="{65296203-5C3E-4A80-A576-745CDDB5B410}"/>
              </a:ext>
            </a:extLst>
          </p:cNvPr>
          <p:cNvSpPr>
            <a:spLocks noGrp="1"/>
          </p:cNvSpPr>
          <p:nvPr>
            <p:ph sz="quarter" idx="19" hasCustomPrompt="1"/>
          </p:nvPr>
        </p:nvSpPr>
        <p:spPr>
          <a:xfrm>
            <a:off x="3278146" y="4362027"/>
            <a:ext cx="2678464" cy="428005"/>
          </a:xfrm>
        </p:spPr>
        <p:txBody>
          <a:bodyPr>
            <a:noAutofit/>
          </a:bodyPr>
          <a:lstStyle>
            <a:lvl1pPr marL="0" indent="0" algn="ctr">
              <a:lnSpc>
                <a:spcPct val="130000"/>
              </a:lnSpc>
              <a:buNone/>
              <a:defRPr sz="1800" b="1">
                <a:solidFill>
                  <a:schemeClr val="bg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点击插入姓名</a:t>
            </a:r>
          </a:p>
        </p:txBody>
      </p:sp>
      <p:sp>
        <p:nvSpPr>
          <p:cNvPr id="27" name="内容占位符 12">
            <a:extLst>
              <a:ext uri="{FF2B5EF4-FFF2-40B4-BE49-F238E27FC236}">
                <a16:creationId xmlns:a16="http://schemas.microsoft.com/office/drawing/2014/main" id="{717CF471-5097-4FD1-99B8-F0E6DC62DEDD}"/>
              </a:ext>
            </a:extLst>
          </p:cNvPr>
          <p:cNvSpPr>
            <a:spLocks noGrp="1"/>
          </p:cNvSpPr>
          <p:nvPr>
            <p:ph sz="quarter" idx="20" hasCustomPrompt="1"/>
          </p:nvPr>
        </p:nvSpPr>
        <p:spPr>
          <a:xfrm>
            <a:off x="3278146" y="4884030"/>
            <a:ext cx="2678464" cy="837636"/>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bg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28" name="内容占位符 11">
            <a:extLst>
              <a:ext uri="{FF2B5EF4-FFF2-40B4-BE49-F238E27FC236}">
                <a16:creationId xmlns:a16="http://schemas.microsoft.com/office/drawing/2014/main" id="{091DF2C1-B8FB-4B69-9DFE-915FF33E9A0A}"/>
              </a:ext>
            </a:extLst>
          </p:cNvPr>
          <p:cNvSpPr>
            <a:spLocks noGrp="1"/>
          </p:cNvSpPr>
          <p:nvPr>
            <p:ph sz="quarter" idx="21" hasCustomPrompt="1"/>
          </p:nvPr>
        </p:nvSpPr>
        <p:spPr>
          <a:xfrm>
            <a:off x="8635074" y="4362027"/>
            <a:ext cx="2678464" cy="428005"/>
          </a:xfrm>
        </p:spPr>
        <p:txBody>
          <a:bodyPr>
            <a:noAutofit/>
          </a:bodyPr>
          <a:lstStyle>
            <a:lvl1pPr marL="0" indent="0" algn="ctr">
              <a:lnSpc>
                <a:spcPct val="130000"/>
              </a:lnSpc>
              <a:buNone/>
              <a:defRPr sz="1800" b="1">
                <a:solidFill>
                  <a:schemeClr val="bg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点击插入姓名</a:t>
            </a:r>
          </a:p>
        </p:txBody>
      </p:sp>
      <p:sp>
        <p:nvSpPr>
          <p:cNvPr id="29" name="内容占位符 12">
            <a:extLst>
              <a:ext uri="{FF2B5EF4-FFF2-40B4-BE49-F238E27FC236}">
                <a16:creationId xmlns:a16="http://schemas.microsoft.com/office/drawing/2014/main" id="{0101C8D4-569F-4D56-B81F-C6018555F17B}"/>
              </a:ext>
            </a:extLst>
          </p:cNvPr>
          <p:cNvSpPr>
            <a:spLocks noGrp="1"/>
          </p:cNvSpPr>
          <p:nvPr>
            <p:ph sz="quarter" idx="22" hasCustomPrompt="1"/>
          </p:nvPr>
        </p:nvSpPr>
        <p:spPr>
          <a:xfrm>
            <a:off x="8635074" y="4884030"/>
            <a:ext cx="2678464" cy="837636"/>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bg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11" name="图片占位符 10">
            <a:extLst>
              <a:ext uri="{FF2B5EF4-FFF2-40B4-BE49-F238E27FC236}">
                <a16:creationId xmlns:a16="http://schemas.microsoft.com/office/drawing/2014/main" id="{D126EB37-66D7-445D-847B-B995A6F724E8}"/>
              </a:ext>
            </a:extLst>
          </p:cNvPr>
          <p:cNvSpPr>
            <a:spLocks noGrp="1"/>
          </p:cNvSpPr>
          <p:nvPr>
            <p:ph type="pic" sz="quarter" idx="23"/>
          </p:nvPr>
        </p:nvSpPr>
        <p:spPr>
          <a:xfrm>
            <a:off x="586430" y="1471613"/>
            <a:ext cx="2691716" cy="2887662"/>
          </a:xfrm>
        </p:spPr>
        <p:txBody>
          <a:bodyPr/>
          <a:lstStyle/>
          <a:p>
            <a:endParaRPr lang="zh-CN" altLang="en-US"/>
          </a:p>
        </p:txBody>
      </p:sp>
      <p:sp>
        <p:nvSpPr>
          <p:cNvPr id="30" name="图片占位符 10">
            <a:extLst>
              <a:ext uri="{FF2B5EF4-FFF2-40B4-BE49-F238E27FC236}">
                <a16:creationId xmlns:a16="http://schemas.microsoft.com/office/drawing/2014/main" id="{57A211D1-FD9C-4FA1-9F3B-8B4C7055A3C3}"/>
              </a:ext>
            </a:extLst>
          </p:cNvPr>
          <p:cNvSpPr>
            <a:spLocks noGrp="1"/>
          </p:cNvSpPr>
          <p:nvPr>
            <p:ph type="pic" sz="quarter" idx="24"/>
          </p:nvPr>
        </p:nvSpPr>
        <p:spPr>
          <a:xfrm>
            <a:off x="3251642" y="1471613"/>
            <a:ext cx="2691716" cy="2887662"/>
          </a:xfrm>
        </p:spPr>
        <p:txBody>
          <a:bodyPr/>
          <a:lstStyle/>
          <a:p>
            <a:endParaRPr lang="zh-CN" altLang="en-US"/>
          </a:p>
        </p:txBody>
      </p:sp>
      <p:sp>
        <p:nvSpPr>
          <p:cNvPr id="31" name="图片占位符 10">
            <a:extLst>
              <a:ext uri="{FF2B5EF4-FFF2-40B4-BE49-F238E27FC236}">
                <a16:creationId xmlns:a16="http://schemas.microsoft.com/office/drawing/2014/main" id="{9E34090D-8A98-4E50-93B5-E81864C732C5}"/>
              </a:ext>
            </a:extLst>
          </p:cNvPr>
          <p:cNvSpPr>
            <a:spLocks noGrp="1"/>
          </p:cNvSpPr>
          <p:nvPr>
            <p:ph type="pic" sz="quarter" idx="25"/>
          </p:nvPr>
        </p:nvSpPr>
        <p:spPr>
          <a:xfrm>
            <a:off x="5943358" y="1473340"/>
            <a:ext cx="2691716" cy="2887662"/>
          </a:xfrm>
        </p:spPr>
        <p:txBody>
          <a:bodyPr/>
          <a:lstStyle/>
          <a:p>
            <a:endParaRPr lang="zh-CN" altLang="en-US"/>
          </a:p>
        </p:txBody>
      </p:sp>
      <p:sp>
        <p:nvSpPr>
          <p:cNvPr id="32" name="图片占位符 10">
            <a:extLst>
              <a:ext uri="{FF2B5EF4-FFF2-40B4-BE49-F238E27FC236}">
                <a16:creationId xmlns:a16="http://schemas.microsoft.com/office/drawing/2014/main" id="{194B785B-BEBC-4FF9-92F4-B7529E96B27E}"/>
              </a:ext>
            </a:extLst>
          </p:cNvPr>
          <p:cNvSpPr>
            <a:spLocks noGrp="1"/>
          </p:cNvSpPr>
          <p:nvPr>
            <p:ph type="pic" sz="quarter" idx="26"/>
          </p:nvPr>
        </p:nvSpPr>
        <p:spPr>
          <a:xfrm>
            <a:off x="8608570" y="1466810"/>
            <a:ext cx="2691716" cy="2887662"/>
          </a:xfrm>
        </p:spPr>
        <p:txBody>
          <a:bodyPr/>
          <a:lstStyle/>
          <a:p>
            <a:endParaRPr lang="zh-CN" altLang="en-US"/>
          </a:p>
        </p:txBody>
      </p:sp>
      <p:cxnSp>
        <p:nvCxnSpPr>
          <p:cNvPr id="35" name="直接连接符 34">
            <a:extLst>
              <a:ext uri="{FF2B5EF4-FFF2-40B4-BE49-F238E27FC236}">
                <a16:creationId xmlns:a16="http://schemas.microsoft.com/office/drawing/2014/main" id="{288CA8E0-3E9E-4F12-9A1C-184C938F47AD}"/>
              </a:ext>
            </a:extLst>
          </p:cNvPr>
          <p:cNvCxnSpPr/>
          <p:nvPr userDrawn="1"/>
        </p:nvCxnSpPr>
        <p:spPr>
          <a:xfrm>
            <a:off x="586430" y="4790032"/>
            <a:ext cx="1072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标题 1">
            <a:extLst>
              <a:ext uri="{FF2B5EF4-FFF2-40B4-BE49-F238E27FC236}">
                <a16:creationId xmlns:a16="http://schemas.microsoft.com/office/drawing/2014/main" id="{B5443DC5-5B2D-41E1-84BF-88B12A604C77}"/>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34" name="图片 33">
            <a:extLst>
              <a:ext uri="{FF2B5EF4-FFF2-40B4-BE49-F238E27FC236}">
                <a16:creationId xmlns:a16="http://schemas.microsoft.com/office/drawing/2014/main" id="{03356F01-6EDB-4842-BCA2-D8A54A5DAEFE}"/>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2987702852"/>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7A75580C-7ED0-4D4C-8CBD-F983B3D74761}"/>
              </a:ext>
            </a:extLst>
          </p:cNvPr>
          <p:cNvSpPr/>
          <p:nvPr userDrawn="1"/>
        </p:nvSpPr>
        <p:spPr>
          <a:xfrm>
            <a:off x="9323167" y="3334102"/>
            <a:ext cx="1956467" cy="26909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a:extLst>
              <a:ext uri="{FF2B5EF4-FFF2-40B4-BE49-F238E27FC236}">
                <a16:creationId xmlns:a16="http://schemas.microsoft.com/office/drawing/2014/main" id="{3A9CF973-BD9E-4B2F-BB56-63AFE2B102E3}"/>
              </a:ext>
            </a:extLst>
          </p:cNvPr>
          <p:cNvSpPr/>
          <p:nvPr userDrawn="1"/>
        </p:nvSpPr>
        <p:spPr>
          <a:xfrm>
            <a:off x="520774" y="3334102"/>
            <a:ext cx="1956467" cy="26909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5" name="内容占位符 12">
            <a:extLst>
              <a:ext uri="{FF2B5EF4-FFF2-40B4-BE49-F238E27FC236}">
                <a16:creationId xmlns:a16="http://schemas.microsoft.com/office/drawing/2014/main" id="{E401BF71-A12B-407D-8C93-F004F7B36CAB}"/>
              </a:ext>
            </a:extLst>
          </p:cNvPr>
          <p:cNvSpPr>
            <a:spLocks noGrp="1"/>
          </p:cNvSpPr>
          <p:nvPr>
            <p:ph sz="quarter" idx="18" hasCustomPrompt="1"/>
          </p:nvPr>
        </p:nvSpPr>
        <p:spPr>
          <a:xfrm>
            <a:off x="520774" y="4284161"/>
            <a:ext cx="1956467" cy="1740858"/>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rgbClr val="3C3C3C"/>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33" name="标题 1">
            <a:extLst>
              <a:ext uri="{FF2B5EF4-FFF2-40B4-BE49-F238E27FC236}">
                <a16:creationId xmlns:a16="http://schemas.microsoft.com/office/drawing/2014/main" id="{B5443DC5-5B2D-41E1-84BF-88B12A604C77}"/>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34" name="图片 33">
            <a:extLst>
              <a:ext uri="{FF2B5EF4-FFF2-40B4-BE49-F238E27FC236}">
                <a16:creationId xmlns:a16="http://schemas.microsoft.com/office/drawing/2014/main" id="{03356F01-6EDB-4842-BCA2-D8A54A5DAEFE}"/>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42" name="矩形 41">
            <a:extLst>
              <a:ext uri="{FF2B5EF4-FFF2-40B4-BE49-F238E27FC236}">
                <a16:creationId xmlns:a16="http://schemas.microsoft.com/office/drawing/2014/main" id="{2570C65F-F8DF-4DCB-8EDD-704036AA5FC9}"/>
              </a:ext>
            </a:extLst>
          </p:cNvPr>
          <p:cNvSpPr/>
          <p:nvPr userDrawn="1"/>
        </p:nvSpPr>
        <p:spPr>
          <a:xfrm>
            <a:off x="7122569" y="3334102"/>
            <a:ext cx="1956467" cy="26909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a:extLst>
              <a:ext uri="{FF2B5EF4-FFF2-40B4-BE49-F238E27FC236}">
                <a16:creationId xmlns:a16="http://schemas.microsoft.com/office/drawing/2014/main" id="{25371E04-B5FD-4908-932F-569E08485FAE}"/>
              </a:ext>
            </a:extLst>
          </p:cNvPr>
          <p:cNvSpPr/>
          <p:nvPr userDrawn="1"/>
        </p:nvSpPr>
        <p:spPr>
          <a:xfrm>
            <a:off x="4907961" y="3334102"/>
            <a:ext cx="1956467" cy="26909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a:extLst>
              <a:ext uri="{FF2B5EF4-FFF2-40B4-BE49-F238E27FC236}">
                <a16:creationId xmlns:a16="http://schemas.microsoft.com/office/drawing/2014/main" id="{2437F39A-B2F9-438E-91FF-F9FF7F8D3646}"/>
              </a:ext>
            </a:extLst>
          </p:cNvPr>
          <p:cNvSpPr/>
          <p:nvPr userDrawn="1"/>
        </p:nvSpPr>
        <p:spPr>
          <a:xfrm>
            <a:off x="2721373" y="3334102"/>
            <a:ext cx="1956467" cy="26909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Rectangle 10">
            <a:extLst>
              <a:ext uri="{FF2B5EF4-FFF2-40B4-BE49-F238E27FC236}">
                <a16:creationId xmlns:a16="http://schemas.microsoft.com/office/drawing/2014/main" id="{EC16EA2D-5FDE-4BB4-8DA6-0630B3CA55E8}"/>
              </a:ext>
            </a:extLst>
          </p:cNvPr>
          <p:cNvSpPr>
            <a:spLocks/>
          </p:cNvSpPr>
          <p:nvPr userDrawn="1"/>
        </p:nvSpPr>
        <p:spPr>
          <a:xfrm>
            <a:off x="3028541" y="2493415"/>
            <a:ext cx="1342658" cy="13426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Rectangle 10">
            <a:extLst>
              <a:ext uri="{FF2B5EF4-FFF2-40B4-BE49-F238E27FC236}">
                <a16:creationId xmlns:a16="http://schemas.microsoft.com/office/drawing/2014/main" id="{C33F26EA-5477-449E-BE24-D503F926D1A3}"/>
              </a:ext>
            </a:extLst>
          </p:cNvPr>
          <p:cNvSpPr>
            <a:spLocks/>
          </p:cNvSpPr>
          <p:nvPr userDrawn="1"/>
        </p:nvSpPr>
        <p:spPr>
          <a:xfrm>
            <a:off x="5229051" y="2493415"/>
            <a:ext cx="1342658" cy="13426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9" name="Rectangle 10">
            <a:extLst>
              <a:ext uri="{FF2B5EF4-FFF2-40B4-BE49-F238E27FC236}">
                <a16:creationId xmlns:a16="http://schemas.microsoft.com/office/drawing/2014/main" id="{C86E6D07-E80D-4CE6-96E8-4352FCD73378}"/>
              </a:ext>
            </a:extLst>
          </p:cNvPr>
          <p:cNvSpPr>
            <a:spLocks/>
          </p:cNvSpPr>
          <p:nvPr userDrawn="1"/>
        </p:nvSpPr>
        <p:spPr>
          <a:xfrm>
            <a:off x="7429561" y="2493415"/>
            <a:ext cx="1342658" cy="134265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0" name="Rectangle 10">
            <a:extLst>
              <a:ext uri="{FF2B5EF4-FFF2-40B4-BE49-F238E27FC236}">
                <a16:creationId xmlns:a16="http://schemas.microsoft.com/office/drawing/2014/main" id="{37D170A1-5B6A-408A-8FE2-AA1DF8C07BF8}"/>
              </a:ext>
            </a:extLst>
          </p:cNvPr>
          <p:cNvSpPr>
            <a:spLocks/>
          </p:cNvSpPr>
          <p:nvPr userDrawn="1"/>
        </p:nvSpPr>
        <p:spPr>
          <a:xfrm>
            <a:off x="9630071" y="2493415"/>
            <a:ext cx="1342658" cy="13426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Rectangle 10">
            <a:extLst>
              <a:ext uri="{FF2B5EF4-FFF2-40B4-BE49-F238E27FC236}">
                <a16:creationId xmlns:a16="http://schemas.microsoft.com/office/drawing/2014/main" id="{8B82A42D-BBE5-46A3-A20E-4A001EF80020}"/>
              </a:ext>
            </a:extLst>
          </p:cNvPr>
          <p:cNvSpPr>
            <a:spLocks/>
          </p:cNvSpPr>
          <p:nvPr userDrawn="1"/>
        </p:nvSpPr>
        <p:spPr>
          <a:xfrm>
            <a:off x="828031" y="2493415"/>
            <a:ext cx="1342658" cy="134265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图片占位符 10">
            <a:extLst>
              <a:ext uri="{FF2B5EF4-FFF2-40B4-BE49-F238E27FC236}">
                <a16:creationId xmlns:a16="http://schemas.microsoft.com/office/drawing/2014/main" id="{D126EB37-66D7-445D-847B-B995A6F724E8}"/>
              </a:ext>
            </a:extLst>
          </p:cNvPr>
          <p:cNvSpPr>
            <a:spLocks noGrp="1"/>
          </p:cNvSpPr>
          <p:nvPr>
            <p:ph type="pic" sz="quarter" idx="23"/>
          </p:nvPr>
        </p:nvSpPr>
        <p:spPr>
          <a:xfrm>
            <a:off x="925818" y="2591202"/>
            <a:ext cx="1147084" cy="1147084"/>
          </a:xfrm>
          <a:prstGeom prst="ellipse">
            <a:avLst/>
          </a:prstGeom>
        </p:spPr>
        <p:txBody>
          <a:bodyPr>
            <a:normAutofit/>
          </a:bodyPr>
          <a:lstStyle>
            <a:lvl1pPr>
              <a:defRPr sz="1200"/>
            </a:lvl1pPr>
          </a:lstStyle>
          <a:p>
            <a:endParaRPr lang="zh-CN" altLang="en-US" dirty="0"/>
          </a:p>
        </p:txBody>
      </p:sp>
      <p:sp>
        <p:nvSpPr>
          <p:cNvPr id="30" name="图片占位符 10">
            <a:extLst>
              <a:ext uri="{FF2B5EF4-FFF2-40B4-BE49-F238E27FC236}">
                <a16:creationId xmlns:a16="http://schemas.microsoft.com/office/drawing/2014/main" id="{57A211D1-FD9C-4FA1-9F3B-8B4C7055A3C3}"/>
              </a:ext>
            </a:extLst>
          </p:cNvPr>
          <p:cNvSpPr>
            <a:spLocks noGrp="1"/>
          </p:cNvSpPr>
          <p:nvPr>
            <p:ph type="pic" sz="quarter" idx="24"/>
          </p:nvPr>
        </p:nvSpPr>
        <p:spPr>
          <a:xfrm>
            <a:off x="3126328" y="2591202"/>
            <a:ext cx="1147084" cy="1147084"/>
          </a:xfrm>
          <a:prstGeom prst="ellipse">
            <a:avLst/>
          </a:prstGeom>
        </p:spPr>
        <p:txBody>
          <a:bodyPr>
            <a:normAutofit/>
          </a:bodyPr>
          <a:lstStyle>
            <a:lvl1pPr>
              <a:defRPr sz="1200"/>
            </a:lvl1pPr>
          </a:lstStyle>
          <a:p>
            <a:endParaRPr lang="zh-CN" altLang="en-US" dirty="0"/>
          </a:p>
        </p:txBody>
      </p:sp>
      <p:sp>
        <p:nvSpPr>
          <p:cNvPr id="31" name="图片占位符 10">
            <a:extLst>
              <a:ext uri="{FF2B5EF4-FFF2-40B4-BE49-F238E27FC236}">
                <a16:creationId xmlns:a16="http://schemas.microsoft.com/office/drawing/2014/main" id="{9E34090D-8A98-4E50-93B5-E81864C732C5}"/>
              </a:ext>
            </a:extLst>
          </p:cNvPr>
          <p:cNvSpPr>
            <a:spLocks noGrp="1"/>
          </p:cNvSpPr>
          <p:nvPr>
            <p:ph type="pic" sz="quarter" idx="25"/>
          </p:nvPr>
        </p:nvSpPr>
        <p:spPr>
          <a:xfrm>
            <a:off x="5326838" y="2591202"/>
            <a:ext cx="1147084" cy="1147084"/>
          </a:xfrm>
          <a:prstGeom prst="ellipse">
            <a:avLst/>
          </a:prstGeom>
        </p:spPr>
        <p:txBody>
          <a:bodyPr>
            <a:normAutofit/>
          </a:bodyPr>
          <a:lstStyle>
            <a:lvl1pPr>
              <a:defRPr sz="1200"/>
            </a:lvl1pPr>
          </a:lstStyle>
          <a:p>
            <a:endParaRPr lang="zh-CN" altLang="en-US" dirty="0"/>
          </a:p>
        </p:txBody>
      </p:sp>
      <p:sp>
        <p:nvSpPr>
          <p:cNvPr id="32" name="图片占位符 10">
            <a:extLst>
              <a:ext uri="{FF2B5EF4-FFF2-40B4-BE49-F238E27FC236}">
                <a16:creationId xmlns:a16="http://schemas.microsoft.com/office/drawing/2014/main" id="{194B785B-BEBC-4FF9-92F4-B7529E96B27E}"/>
              </a:ext>
            </a:extLst>
          </p:cNvPr>
          <p:cNvSpPr>
            <a:spLocks noGrp="1"/>
          </p:cNvSpPr>
          <p:nvPr>
            <p:ph type="pic" sz="quarter" idx="26"/>
          </p:nvPr>
        </p:nvSpPr>
        <p:spPr>
          <a:xfrm>
            <a:off x="7527348" y="2591202"/>
            <a:ext cx="1147084" cy="1147084"/>
          </a:xfrm>
          <a:prstGeom prst="ellipse">
            <a:avLst/>
          </a:prstGeom>
        </p:spPr>
        <p:txBody>
          <a:bodyPr>
            <a:normAutofit/>
          </a:bodyPr>
          <a:lstStyle>
            <a:lvl1pPr>
              <a:defRPr sz="1200"/>
            </a:lvl1pPr>
          </a:lstStyle>
          <a:p>
            <a:endParaRPr lang="zh-CN" altLang="en-US" dirty="0"/>
          </a:p>
        </p:txBody>
      </p:sp>
      <p:sp>
        <p:nvSpPr>
          <p:cNvPr id="36" name="图片占位符 10">
            <a:extLst>
              <a:ext uri="{FF2B5EF4-FFF2-40B4-BE49-F238E27FC236}">
                <a16:creationId xmlns:a16="http://schemas.microsoft.com/office/drawing/2014/main" id="{8B04B662-3A05-4CDA-BDDE-6DD37D17C3A1}"/>
              </a:ext>
            </a:extLst>
          </p:cNvPr>
          <p:cNvSpPr>
            <a:spLocks noGrp="1"/>
          </p:cNvSpPr>
          <p:nvPr>
            <p:ph type="pic" sz="quarter" idx="27"/>
          </p:nvPr>
        </p:nvSpPr>
        <p:spPr>
          <a:xfrm>
            <a:off x="9727858" y="2591202"/>
            <a:ext cx="1147084" cy="1147084"/>
          </a:xfrm>
          <a:prstGeom prst="ellipse">
            <a:avLst/>
          </a:prstGeom>
        </p:spPr>
        <p:txBody>
          <a:bodyPr>
            <a:normAutofit/>
          </a:bodyPr>
          <a:lstStyle>
            <a:lvl1pPr>
              <a:defRPr sz="1200"/>
            </a:lvl1pPr>
          </a:lstStyle>
          <a:p>
            <a:endParaRPr lang="zh-CN" altLang="en-US" dirty="0"/>
          </a:p>
        </p:txBody>
      </p:sp>
      <p:sp>
        <p:nvSpPr>
          <p:cNvPr id="45" name="内容占位符 12">
            <a:extLst>
              <a:ext uri="{FF2B5EF4-FFF2-40B4-BE49-F238E27FC236}">
                <a16:creationId xmlns:a16="http://schemas.microsoft.com/office/drawing/2014/main" id="{34E66F57-E871-4030-9388-6CE7D3EB1F76}"/>
              </a:ext>
            </a:extLst>
          </p:cNvPr>
          <p:cNvSpPr>
            <a:spLocks noGrp="1"/>
          </p:cNvSpPr>
          <p:nvPr>
            <p:ph sz="quarter" idx="28" hasCustomPrompt="1"/>
          </p:nvPr>
        </p:nvSpPr>
        <p:spPr>
          <a:xfrm>
            <a:off x="2721372" y="4284161"/>
            <a:ext cx="1956467" cy="1740858"/>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rgbClr val="3C3C3C"/>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46" name="内容占位符 12">
            <a:extLst>
              <a:ext uri="{FF2B5EF4-FFF2-40B4-BE49-F238E27FC236}">
                <a16:creationId xmlns:a16="http://schemas.microsoft.com/office/drawing/2014/main" id="{96A352CF-5F09-48D6-B1FE-04F6196688AD}"/>
              </a:ext>
            </a:extLst>
          </p:cNvPr>
          <p:cNvSpPr>
            <a:spLocks noGrp="1"/>
          </p:cNvSpPr>
          <p:nvPr>
            <p:ph sz="quarter" idx="29" hasCustomPrompt="1"/>
          </p:nvPr>
        </p:nvSpPr>
        <p:spPr>
          <a:xfrm>
            <a:off x="4921970" y="4284161"/>
            <a:ext cx="1956467" cy="1740858"/>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rgbClr val="3C3C3C"/>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47" name="内容占位符 12">
            <a:extLst>
              <a:ext uri="{FF2B5EF4-FFF2-40B4-BE49-F238E27FC236}">
                <a16:creationId xmlns:a16="http://schemas.microsoft.com/office/drawing/2014/main" id="{CD086E9B-DE02-4567-A3BD-8FAE01734D3F}"/>
              </a:ext>
            </a:extLst>
          </p:cNvPr>
          <p:cNvSpPr>
            <a:spLocks noGrp="1"/>
          </p:cNvSpPr>
          <p:nvPr>
            <p:ph sz="quarter" idx="30" hasCustomPrompt="1"/>
          </p:nvPr>
        </p:nvSpPr>
        <p:spPr>
          <a:xfrm>
            <a:off x="9323167" y="4284161"/>
            <a:ext cx="1956467" cy="1740858"/>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rgbClr val="3C3C3C"/>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sp>
        <p:nvSpPr>
          <p:cNvPr id="48" name="内容占位符 12">
            <a:extLst>
              <a:ext uri="{FF2B5EF4-FFF2-40B4-BE49-F238E27FC236}">
                <a16:creationId xmlns:a16="http://schemas.microsoft.com/office/drawing/2014/main" id="{64768323-D26D-4499-87E0-AFDD4211C57A}"/>
              </a:ext>
            </a:extLst>
          </p:cNvPr>
          <p:cNvSpPr>
            <a:spLocks noGrp="1"/>
          </p:cNvSpPr>
          <p:nvPr>
            <p:ph sz="quarter" idx="31" hasCustomPrompt="1"/>
          </p:nvPr>
        </p:nvSpPr>
        <p:spPr>
          <a:xfrm>
            <a:off x="7122568" y="4284161"/>
            <a:ext cx="1956467" cy="1740858"/>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rgbClr val="3C3C3C"/>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点击插入人物介绍</a:t>
            </a:r>
          </a:p>
        </p:txBody>
      </p:sp>
      <p:grpSp>
        <p:nvGrpSpPr>
          <p:cNvPr id="55" name="组合 54">
            <a:extLst>
              <a:ext uri="{FF2B5EF4-FFF2-40B4-BE49-F238E27FC236}">
                <a16:creationId xmlns:a16="http://schemas.microsoft.com/office/drawing/2014/main" id="{AD0ADFB3-9537-4CCD-AA6E-8392EE36A709}"/>
              </a:ext>
            </a:extLst>
          </p:cNvPr>
          <p:cNvGrpSpPr/>
          <p:nvPr userDrawn="1"/>
        </p:nvGrpSpPr>
        <p:grpSpPr>
          <a:xfrm>
            <a:off x="1470991" y="1882352"/>
            <a:ext cx="8830409" cy="611064"/>
            <a:chOff x="1470991" y="1002691"/>
            <a:chExt cx="8830409" cy="1412705"/>
          </a:xfrm>
        </p:grpSpPr>
        <p:cxnSp>
          <p:nvCxnSpPr>
            <p:cNvPr id="14" name="直接连接符 13">
              <a:extLst>
                <a:ext uri="{FF2B5EF4-FFF2-40B4-BE49-F238E27FC236}">
                  <a16:creationId xmlns:a16="http://schemas.microsoft.com/office/drawing/2014/main" id="{D2CB7221-2F57-49EA-AEA8-BC8A4FDD671E}"/>
                </a:ext>
              </a:extLst>
            </p:cNvPr>
            <p:cNvCxnSpPr>
              <a:cxnSpLocks/>
            </p:cNvCxnSpPr>
            <p:nvPr userDrawn="1"/>
          </p:nvCxnSpPr>
          <p:spPr>
            <a:xfrm>
              <a:off x="1470991" y="1696278"/>
              <a:ext cx="8830409" cy="0"/>
            </a:xfrm>
            <a:prstGeom prst="line">
              <a:avLst/>
            </a:prstGeom>
            <a:ln w="28575">
              <a:solidFill>
                <a:srgbClr val="727272"/>
              </a:solidFill>
            </a:ln>
          </p:spPr>
          <p:style>
            <a:lnRef idx="1">
              <a:schemeClr val="dk1"/>
            </a:lnRef>
            <a:fillRef idx="0">
              <a:schemeClr val="dk1"/>
            </a:fillRef>
            <a:effectRef idx="0">
              <a:schemeClr val="dk1"/>
            </a:effectRef>
            <a:fontRef idx="minor">
              <a:schemeClr val="tx1"/>
            </a:fontRef>
          </p:style>
        </p:cxnSp>
        <p:cxnSp>
          <p:nvCxnSpPr>
            <p:cNvPr id="49" name="直接连接符 48">
              <a:extLst>
                <a:ext uri="{FF2B5EF4-FFF2-40B4-BE49-F238E27FC236}">
                  <a16:creationId xmlns:a16="http://schemas.microsoft.com/office/drawing/2014/main" id="{104EC37C-CDDB-481B-A712-AD05527340CB}"/>
                </a:ext>
              </a:extLst>
            </p:cNvPr>
            <p:cNvCxnSpPr/>
            <p:nvPr userDrawn="1"/>
          </p:nvCxnSpPr>
          <p:spPr>
            <a:xfrm flipV="1">
              <a:off x="1470991" y="1696278"/>
              <a:ext cx="0" cy="719117"/>
            </a:xfrm>
            <a:prstGeom prst="line">
              <a:avLst/>
            </a:prstGeom>
            <a:ln w="28575">
              <a:solidFill>
                <a:srgbClr val="727272"/>
              </a:solidFill>
            </a:ln>
          </p:spPr>
          <p:style>
            <a:lnRef idx="1">
              <a:schemeClr val="dk1"/>
            </a:lnRef>
            <a:fillRef idx="0">
              <a:schemeClr val="dk1"/>
            </a:fillRef>
            <a:effectRef idx="0">
              <a:schemeClr val="dk1"/>
            </a:effectRef>
            <a:fontRef idx="minor">
              <a:schemeClr val="tx1"/>
            </a:fontRef>
          </p:style>
        </p:cxnSp>
        <p:cxnSp>
          <p:nvCxnSpPr>
            <p:cNvPr id="50" name="直接连接符 49">
              <a:extLst>
                <a:ext uri="{FF2B5EF4-FFF2-40B4-BE49-F238E27FC236}">
                  <a16:creationId xmlns:a16="http://schemas.microsoft.com/office/drawing/2014/main" id="{99706A23-208E-4D78-8D48-F75FD4BB4092}"/>
                </a:ext>
              </a:extLst>
            </p:cNvPr>
            <p:cNvCxnSpPr/>
            <p:nvPr userDrawn="1"/>
          </p:nvCxnSpPr>
          <p:spPr>
            <a:xfrm flipV="1">
              <a:off x="3678593" y="1696278"/>
              <a:ext cx="0" cy="719117"/>
            </a:xfrm>
            <a:prstGeom prst="line">
              <a:avLst/>
            </a:prstGeom>
            <a:ln w="28575">
              <a:solidFill>
                <a:srgbClr val="727272"/>
              </a:solidFill>
            </a:ln>
          </p:spPr>
          <p:style>
            <a:lnRef idx="1">
              <a:schemeClr val="dk1"/>
            </a:lnRef>
            <a:fillRef idx="0">
              <a:schemeClr val="dk1"/>
            </a:fillRef>
            <a:effectRef idx="0">
              <a:schemeClr val="dk1"/>
            </a:effectRef>
            <a:fontRef idx="minor">
              <a:schemeClr val="tx1"/>
            </a:fontRef>
          </p:style>
        </p:cxnSp>
        <p:cxnSp>
          <p:nvCxnSpPr>
            <p:cNvPr id="51" name="直接连接符 50">
              <a:extLst>
                <a:ext uri="{FF2B5EF4-FFF2-40B4-BE49-F238E27FC236}">
                  <a16:creationId xmlns:a16="http://schemas.microsoft.com/office/drawing/2014/main" id="{78C8231C-3CFB-40F5-B760-B5746AE3681A}"/>
                </a:ext>
              </a:extLst>
            </p:cNvPr>
            <p:cNvCxnSpPr>
              <a:cxnSpLocks/>
            </p:cNvCxnSpPr>
            <p:nvPr userDrawn="1"/>
          </p:nvCxnSpPr>
          <p:spPr>
            <a:xfrm flipV="1">
              <a:off x="5886195" y="1002691"/>
              <a:ext cx="0" cy="1412705"/>
            </a:xfrm>
            <a:prstGeom prst="line">
              <a:avLst/>
            </a:prstGeom>
            <a:ln w="28575">
              <a:solidFill>
                <a:srgbClr val="727272"/>
              </a:solidFill>
            </a:ln>
          </p:spPr>
          <p:style>
            <a:lnRef idx="1">
              <a:schemeClr val="dk1"/>
            </a:lnRef>
            <a:fillRef idx="0">
              <a:schemeClr val="dk1"/>
            </a:fillRef>
            <a:effectRef idx="0">
              <a:schemeClr val="dk1"/>
            </a:effectRef>
            <a:fontRef idx="minor">
              <a:schemeClr val="tx1"/>
            </a:fontRef>
          </p:style>
        </p:cxnSp>
        <p:cxnSp>
          <p:nvCxnSpPr>
            <p:cNvPr id="52" name="直接连接符 51">
              <a:extLst>
                <a:ext uri="{FF2B5EF4-FFF2-40B4-BE49-F238E27FC236}">
                  <a16:creationId xmlns:a16="http://schemas.microsoft.com/office/drawing/2014/main" id="{980BE87F-7AEC-49B6-81B4-C917C6C42D75}"/>
                </a:ext>
              </a:extLst>
            </p:cNvPr>
            <p:cNvCxnSpPr/>
            <p:nvPr userDrawn="1"/>
          </p:nvCxnSpPr>
          <p:spPr>
            <a:xfrm flipV="1">
              <a:off x="8093797" y="1696278"/>
              <a:ext cx="0" cy="719117"/>
            </a:xfrm>
            <a:prstGeom prst="line">
              <a:avLst/>
            </a:prstGeom>
            <a:ln w="28575">
              <a:solidFill>
                <a:srgbClr val="727272"/>
              </a:solidFill>
            </a:ln>
          </p:spPr>
          <p:style>
            <a:lnRef idx="1">
              <a:schemeClr val="dk1"/>
            </a:lnRef>
            <a:fillRef idx="0">
              <a:schemeClr val="dk1"/>
            </a:fillRef>
            <a:effectRef idx="0">
              <a:schemeClr val="dk1"/>
            </a:effectRef>
            <a:fontRef idx="minor">
              <a:schemeClr val="tx1"/>
            </a:fontRef>
          </p:style>
        </p:cxnSp>
        <p:cxnSp>
          <p:nvCxnSpPr>
            <p:cNvPr id="53" name="直接连接符 52">
              <a:extLst>
                <a:ext uri="{FF2B5EF4-FFF2-40B4-BE49-F238E27FC236}">
                  <a16:creationId xmlns:a16="http://schemas.microsoft.com/office/drawing/2014/main" id="{1EECB0FF-74C4-4BD7-AD8E-239219D4C0F5}"/>
                </a:ext>
              </a:extLst>
            </p:cNvPr>
            <p:cNvCxnSpPr/>
            <p:nvPr userDrawn="1"/>
          </p:nvCxnSpPr>
          <p:spPr>
            <a:xfrm flipV="1">
              <a:off x="10301400" y="1696278"/>
              <a:ext cx="0" cy="719117"/>
            </a:xfrm>
            <a:prstGeom prst="line">
              <a:avLst/>
            </a:prstGeom>
            <a:ln w="28575">
              <a:solidFill>
                <a:srgbClr val="727272"/>
              </a:solidFill>
            </a:ln>
          </p:spPr>
          <p:style>
            <a:lnRef idx="1">
              <a:schemeClr val="dk1"/>
            </a:lnRef>
            <a:fillRef idx="0">
              <a:schemeClr val="dk1"/>
            </a:fillRef>
            <a:effectRef idx="0">
              <a:schemeClr val="dk1"/>
            </a:effectRef>
            <a:fontRef idx="minor">
              <a:schemeClr val="tx1"/>
            </a:fontRef>
          </p:style>
        </p:cxnSp>
      </p:grpSp>
      <p:sp>
        <p:nvSpPr>
          <p:cNvPr id="57" name="矩形 56">
            <a:extLst>
              <a:ext uri="{FF2B5EF4-FFF2-40B4-BE49-F238E27FC236}">
                <a16:creationId xmlns:a16="http://schemas.microsoft.com/office/drawing/2014/main" id="{0A532BB0-511C-4E21-B3F8-833276EC2E3D}"/>
              </a:ext>
            </a:extLst>
          </p:cNvPr>
          <p:cNvSpPr>
            <a:spLocks/>
          </p:cNvSpPr>
          <p:nvPr userDrawn="1"/>
        </p:nvSpPr>
        <p:spPr>
          <a:xfrm>
            <a:off x="4961251" y="1351941"/>
            <a:ext cx="1849888" cy="535403"/>
          </a:xfrm>
          <a:prstGeom prst="rect">
            <a:avLst/>
          </a:prstGeom>
          <a:solidFill>
            <a:srgbClr val="7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内容占位符 12">
            <a:extLst>
              <a:ext uri="{FF2B5EF4-FFF2-40B4-BE49-F238E27FC236}">
                <a16:creationId xmlns:a16="http://schemas.microsoft.com/office/drawing/2014/main" id="{11DC0D4D-F675-479B-B627-EA334934103F}"/>
              </a:ext>
            </a:extLst>
          </p:cNvPr>
          <p:cNvSpPr>
            <a:spLocks noGrp="1"/>
          </p:cNvSpPr>
          <p:nvPr>
            <p:ph sz="quarter" idx="32" hasCustomPrompt="1"/>
          </p:nvPr>
        </p:nvSpPr>
        <p:spPr>
          <a:xfrm>
            <a:off x="4961251" y="1351941"/>
            <a:ext cx="1849888" cy="535403"/>
          </a:xfrm>
        </p:spPr>
        <p:txBody>
          <a:bodyPr anchor="ctr">
            <a:normAutofit/>
          </a:bodyPr>
          <a:lstStyle>
            <a:lvl1pPr marL="0" marR="0" indent="0" algn="ct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2000" kern="1200" baseline="0" dirty="0" smtClean="0">
                <a:solidFill>
                  <a:schemeClr val="bg1"/>
                </a:solidFill>
                <a:latin typeface="+mn-lt"/>
                <a:ea typeface="+mj-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点击插入文字</a:t>
            </a:r>
          </a:p>
        </p:txBody>
      </p:sp>
      <p:sp>
        <p:nvSpPr>
          <p:cNvPr id="59" name="内容占位符 12">
            <a:extLst>
              <a:ext uri="{FF2B5EF4-FFF2-40B4-BE49-F238E27FC236}">
                <a16:creationId xmlns:a16="http://schemas.microsoft.com/office/drawing/2014/main" id="{5064F8CC-79C2-4C8E-BD51-7DE513D8C225}"/>
              </a:ext>
            </a:extLst>
          </p:cNvPr>
          <p:cNvSpPr>
            <a:spLocks noGrp="1"/>
          </p:cNvSpPr>
          <p:nvPr>
            <p:ph sz="quarter" idx="33" hasCustomPrompt="1"/>
          </p:nvPr>
        </p:nvSpPr>
        <p:spPr>
          <a:xfrm>
            <a:off x="572152" y="3758741"/>
            <a:ext cx="1849888" cy="535403"/>
          </a:xfrm>
        </p:spPr>
        <p:txBody>
          <a:bodyPr anchor="ctr">
            <a:normAutofit/>
          </a:bodyPr>
          <a:lstStyle>
            <a:lvl1pPr marL="0" marR="0" indent="0" algn="ct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baseline="0" dirty="0" smtClean="0">
                <a:solidFill>
                  <a:schemeClr val="accent1"/>
                </a:solidFill>
                <a:latin typeface="+mn-lt"/>
                <a:ea typeface="+mj-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点击插入姓名</a:t>
            </a:r>
          </a:p>
        </p:txBody>
      </p:sp>
      <p:sp>
        <p:nvSpPr>
          <p:cNvPr id="60" name="内容占位符 12">
            <a:extLst>
              <a:ext uri="{FF2B5EF4-FFF2-40B4-BE49-F238E27FC236}">
                <a16:creationId xmlns:a16="http://schemas.microsoft.com/office/drawing/2014/main" id="{90C314DB-E393-4ADC-B549-6ECB3261FD8E}"/>
              </a:ext>
            </a:extLst>
          </p:cNvPr>
          <p:cNvSpPr>
            <a:spLocks noGrp="1"/>
          </p:cNvSpPr>
          <p:nvPr>
            <p:ph sz="quarter" idx="34" hasCustomPrompt="1"/>
          </p:nvPr>
        </p:nvSpPr>
        <p:spPr>
          <a:xfrm>
            <a:off x="9371060" y="3758741"/>
            <a:ext cx="1849888" cy="535403"/>
          </a:xfrm>
        </p:spPr>
        <p:txBody>
          <a:bodyPr anchor="ctr">
            <a:normAutofit/>
          </a:bodyPr>
          <a:lstStyle>
            <a:lvl1pPr marL="0" marR="0" indent="0" algn="ct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baseline="0" dirty="0" smtClean="0">
                <a:solidFill>
                  <a:schemeClr val="accent5"/>
                </a:solidFill>
                <a:latin typeface="+mn-lt"/>
                <a:ea typeface="+mj-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点击插入姓名</a:t>
            </a:r>
          </a:p>
        </p:txBody>
      </p:sp>
      <p:sp>
        <p:nvSpPr>
          <p:cNvPr id="61" name="内容占位符 12">
            <a:extLst>
              <a:ext uri="{FF2B5EF4-FFF2-40B4-BE49-F238E27FC236}">
                <a16:creationId xmlns:a16="http://schemas.microsoft.com/office/drawing/2014/main" id="{48EB929D-03DF-4A5F-A72D-E02E836DB1A2}"/>
              </a:ext>
            </a:extLst>
          </p:cNvPr>
          <p:cNvSpPr>
            <a:spLocks noGrp="1"/>
          </p:cNvSpPr>
          <p:nvPr>
            <p:ph sz="quarter" idx="35" hasCustomPrompt="1"/>
          </p:nvPr>
        </p:nvSpPr>
        <p:spPr>
          <a:xfrm>
            <a:off x="7171333" y="3758741"/>
            <a:ext cx="1849888" cy="535403"/>
          </a:xfrm>
        </p:spPr>
        <p:txBody>
          <a:bodyPr anchor="ctr">
            <a:normAutofit/>
          </a:bodyPr>
          <a:lstStyle>
            <a:lvl1pPr marL="0" marR="0" indent="0" algn="ct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baseline="0" dirty="0" smtClean="0">
                <a:solidFill>
                  <a:schemeClr val="accent4"/>
                </a:solidFill>
                <a:latin typeface="+mn-lt"/>
                <a:ea typeface="+mj-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点击插入姓名</a:t>
            </a:r>
          </a:p>
        </p:txBody>
      </p:sp>
      <p:sp>
        <p:nvSpPr>
          <p:cNvPr id="62" name="内容占位符 12">
            <a:extLst>
              <a:ext uri="{FF2B5EF4-FFF2-40B4-BE49-F238E27FC236}">
                <a16:creationId xmlns:a16="http://schemas.microsoft.com/office/drawing/2014/main" id="{3BF519D3-94CA-44FD-B74D-0FBA1A0CA94D}"/>
              </a:ext>
            </a:extLst>
          </p:cNvPr>
          <p:cNvSpPr>
            <a:spLocks noGrp="1"/>
          </p:cNvSpPr>
          <p:nvPr>
            <p:ph sz="quarter" idx="36" hasCustomPrompt="1"/>
          </p:nvPr>
        </p:nvSpPr>
        <p:spPr>
          <a:xfrm>
            <a:off x="4971606" y="3758741"/>
            <a:ext cx="1849888" cy="535403"/>
          </a:xfrm>
        </p:spPr>
        <p:txBody>
          <a:bodyPr anchor="ctr">
            <a:normAutofit/>
          </a:bodyPr>
          <a:lstStyle>
            <a:lvl1pPr marL="0" marR="0" indent="0" algn="ct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baseline="0" dirty="0" smtClean="0">
                <a:solidFill>
                  <a:schemeClr val="accent3"/>
                </a:solidFill>
                <a:latin typeface="+mn-lt"/>
                <a:ea typeface="+mj-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点击插入姓名</a:t>
            </a:r>
          </a:p>
        </p:txBody>
      </p:sp>
      <p:sp>
        <p:nvSpPr>
          <p:cNvPr id="63" name="内容占位符 12">
            <a:extLst>
              <a:ext uri="{FF2B5EF4-FFF2-40B4-BE49-F238E27FC236}">
                <a16:creationId xmlns:a16="http://schemas.microsoft.com/office/drawing/2014/main" id="{C85F6570-7018-4913-A3BF-174B98B0ABF7}"/>
              </a:ext>
            </a:extLst>
          </p:cNvPr>
          <p:cNvSpPr>
            <a:spLocks noGrp="1"/>
          </p:cNvSpPr>
          <p:nvPr>
            <p:ph sz="quarter" idx="37" hasCustomPrompt="1"/>
          </p:nvPr>
        </p:nvSpPr>
        <p:spPr>
          <a:xfrm>
            <a:off x="2771879" y="3758741"/>
            <a:ext cx="1849888" cy="535403"/>
          </a:xfrm>
        </p:spPr>
        <p:txBody>
          <a:bodyPr anchor="ctr">
            <a:normAutofit/>
          </a:bodyPr>
          <a:lstStyle>
            <a:lvl1pPr marL="0" marR="0" indent="0" algn="ct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baseline="0" dirty="0" smtClean="0">
                <a:solidFill>
                  <a:schemeClr val="accent2"/>
                </a:solidFill>
                <a:latin typeface="+mn-lt"/>
                <a:ea typeface="+mj-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点击插入姓名</a:t>
            </a:r>
          </a:p>
        </p:txBody>
      </p:sp>
    </p:spTree>
    <p:extLst>
      <p:ext uri="{BB962C8B-B14F-4D97-AF65-F5344CB8AC3E}">
        <p14:creationId xmlns:p14="http://schemas.microsoft.com/office/powerpoint/2010/main" val="3811258707"/>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1" name="图片占位符 10">
            <a:extLst>
              <a:ext uri="{FF2B5EF4-FFF2-40B4-BE49-F238E27FC236}">
                <a16:creationId xmlns:a16="http://schemas.microsoft.com/office/drawing/2014/main" id="{D126EB37-66D7-445D-847B-B995A6F724E8}"/>
              </a:ext>
            </a:extLst>
          </p:cNvPr>
          <p:cNvSpPr>
            <a:spLocks noGrp="1"/>
          </p:cNvSpPr>
          <p:nvPr>
            <p:ph type="pic" sz="quarter" idx="23"/>
          </p:nvPr>
        </p:nvSpPr>
        <p:spPr>
          <a:xfrm>
            <a:off x="4475926" y="2127240"/>
            <a:ext cx="1331755" cy="1331755"/>
          </a:xfrm>
        </p:spPr>
        <p:txBody>
          <a:bodyPr>
            <a:normAutofit/>
          </a:bodyPr>
          <a:lstStyle>
            <a:lvl1pPr>
              <a:defRPr sz="2000"/>
            </a:lvl1pPr>
          </a:lstStyle>
          <a:p>
            <a:endParaRPr lang="zh-CN" altLang="en-US"/>
          </a:p>
        </p:txBody>
      </p:sp>
      <p:sp>
        <p:nvSpPr>
          <p:cNvPr id="30" name="图片占位符 10">
            <a:extLst>
              <a:ext uri="{FF2B5EF4-FFF2-40B4-BE49-F238E27FC236}">
                <a16:creationId xmlns:a16="http://schemas.microsoft.com/office/drawing/2014/main" id="{57A211D1-FD9C-4FA1-9F3B-8B4C7055A3C3}"/>
              </a:ext>
            </a:extLst>
          </p:cNvPr>
          <p:cNvSpPr>
            <a:spLocks noGrp="1"/>
          </p:cNvSpPr>
          <p:nvPr>
            <p:ph type="pic" sz="quarter" idx="24"/>
          </p:nvPr>
        </p:nvSpPr>
        <p:spPr>
          <a:xfrm>
            <a:off x="6264881" y="2127240"/>
            <a:ext cx="1331755" cy="1331755"/>
          </a:xfrm>
        </p:spPr>
        <p:txBody>
          <a:bodyPr>
            <a:normAutofit/>
          </a:bodyPr>
          <a:lstStyle>
            <a:lvl1pPr>
              <a:defRPr sz="2000"/>
            </a:lvl1pPr>
          </a:lstStyle>
          <a:p>
            <a:endParaRPr lang="zh-CN" altLang="en-US"/>
          </a:p>
        </p:txBody>
      </p:sp>
      <p:sp>
        <p:nvSpPr>
          <p:cNvPr id="31" name="图片占位符 10">
            <a:extLst>
              <a:ext uri="{FF2B5EF4-FFF2-40B4-BE49-F238E27FC236}">
                <a16:creationId xmlns:a16="http://schemas.microsoft.com/office/drawing/2014/main" id="{9E34090D-8A98-4E50-93B5-E81864C732C5}"/>
              </a:ext>
            </a:extLst>
          </p:cNvPr>
          <p:cNvSpPr>
            <a:spLocks noGrp="1"/>
          </p:cNvSpPr>
          <p:nvPr>
            <p:ph type="pic" sz="quarter" idx="25"/>
          </p:nvPr>
        </p:nvSpPr>
        <p:spPr>
          <a:xfrm>
            <a:off x="4475926" y="3923337"/>
            <a:ext cx="1331755" cy="1331755"/>
          </a:xfrm>
        </p:spPr>
        <p:txBody>
          <a:bodyPr>
            <a:normAutofit/>
          </a:bodyPr>
          <a:lstStyle>
            <a:lvl1pPr>
              <a:defRPr sz="2000"/>
            </a:lvl1pPr>
          </a:lstStyle>
          <a:p>
            <a:endParaRPr lang="zh-CN" altLang="en-US"/>
          </a:p>
        </p:txBody>
      </p:sp>
      <p:sp>
        <p:nvSpPr>
          <p:cNvPr id="32" name="图片占位符 10">
            <a:extLst>
              <a:ext uri="{FF2B5EF4-FFF2-40B4-BE49-F238E27FC236}">
                <a16:creationId xmlns:a16="http://schemas.microsoft.com/office/drawing/2014/main" id="{194B785B-BEBC-4FF9-92F4-B7529E96B27E}"/>
              </a:ext>
            </a:extLst>
          </p:cNvPr>
          <p:cNvSpPr>
            <a:spLocks noGrp="1"/>
          </p:cNvSpPr>
          <p:nvPr>
            <p:ph type="pic" sz="quarter" idx="26"/>
          </p:nvPr>
        </p:nvSpPr>
        <p:spPr>
          <a:xfrm>
            <a:off x="6264881" y="3923337"/>
            <a:ext cx="1331755" cy="1331755"/>
          </a:xfrm>
        </p:spPr>
        <p:txBody>
          <a:bodyPr>
            <a:normAutofit/>
          </a:bodyPr>
          <a:lstStyle>
            <a:lvl1pPr>
              <a:defRPr sz="2000"/>
            </a:lvl1pPr>
          </a:lstStyle>
          <a:p>
            <a:endParaRPr lang="zh-CN" altLang="en-US"/>
          </a:p>
        </p:txBody>
      </p:sp>
      <p:sp>
        <p:nvSpPr>
          <p:cNvPr id="33" name="标题 1">
            <a:extLst>
              <a:ext uri="{FF2B5EF4-FFF2-40B4-BE49-F238E27FC236}">
                <a16:creationId xmlns:a16="http://schemas.microsoft.com/office/drawing/2014/main" id="{B5443DC5-5B2D-41E1-84BF-88B12A604C77}"/>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34" name="图片 33">
            <a:extLst>
              <a:ext uri="{FF2B5EF4-FFF2-40B4-BE49-F238E27FC236}">
                <a16:creationId xmlns:a16="http://schemas.microsoft.com/office/drawing/2014/main" id="{03356F01-6EDB-4842-BCA2-D8A54A5DAEFE}"/>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36" name="文本占位符 135">
            <a:extLst>
              <a:ext uri="{FF2B5EF4-FFF2-40B4-BE49-F238E27FC236}">
                <a16:creationId xmlns:a16="http://schemas.microsoft.com/office/drawing/2014/main" id="{6B0BBE1E-5237-44E3-ADF6-3D7EB4A1C0BE}"/>
              </a:ext>
            </a:extLst>
          </p:cNvPr>
          <p:cNvSpPr>
            <a:spLocks noGrp="1"/>
          </p:cNvSpPr>
          <p:nvPr>
            <p:ph type="body" sz="quarter" idx="27" hasCustomPrompt="1"/>
          </p:nvPr>
        </p:nvSpPr>
        <p:spPr>
          <a:xfrm>
            <a:off x="8053836" y="2127240"/>
            <a:ext cx="2362662" cy="1331755"/>
          </a:xfrm>
        </p:spPr>
        <p:txBody>
          <a:bodyPr anchor="t">
            <a:no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37" name="文本占位符 135">
            <a:extLst>
              <a:ext uri="{FF2B5EF4-FFF2-40B4-BE49-F238E27FC236}">
                <a16:creationId xmlns:a16="http://schemas.microsoft.com/office/drawing/2014/main" id="{0DABD22D-D4BA-4F3B-9569-7E75DF6A1EBA}"/>
              </a:ext>
            </a:extLst>
          </p:cNvPr>
          <p:cNvSpPr>
            <a:spLocks noGrp="1"/>
          </p:cNvSpPr>
          <p:nvPr>
            <p:ph type="body" sz="quarter" idx="28" hasCustomPrompt="1"/>
          </p:nvPr>
        </p:nvSpPr>
        <p:spPr>
          <a:xfrm>
            <a:off x="8053836" y="1573145"/>
            <a:ext cx="2362662" cy="557714"/>
          </a:xfrm>
        </p:spPr>
        <p:txBody>
          <a:bodyPr anchor="t">
            <a:noAutofit/>
          </a:bodyPr>
          <a:lstStyle>
            <a:lvl1pPr marL="0" indent="0" algn="l">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38" name="文本占位符 135">
            <a:extLst>
              <a:ext uri="{FF2B5EF4-FFF2-40B4-BE49-F238E27FC236}">
                <a16:creationId xmlns:a16="http://schemas.microsoft.com/office/drawing/2014/main" id="{4138ED3F-E983-43FA-80D1-4CB95C585733}"/>
              </a:ext>
            </a:extLst>
          </p:cNvPr>
          <p:cNvSpPr>
            <a:spLocks noGrp="1"/>
          </p:cNvSpPr>
          <p:nvPr>
            <p:ph type="body" sz="quarter" idx="29" hasCustomPrompt="1"/>
          </p:nvPr>
        </p:nvSpPr>
        <p:spPr>
          <a:xfrm>
            <a:off x="8053836" y="3923515"/>
            <a:ext cx="2362662" cy="1331755"/>
          </a:xfrm>
        </p:spPr>
        <p:txBody>
          <a:bodyPr anchor="t">
            <a:no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39" name="文本占位符 135">
            <a:extLst>
              <a:ext uri="{FF2B5EF4-FFF2-40B4-BE49-F238E27FC236}">
                <a16:creationId xmlns:a16="http://schemas.microsoft.com/office/drawing/2014/main" id="{BF22C698-0254-413E-9D50-AA059A005EEB}"/>
              </a:ext>
            </a:extLst>
          </p:cNvPr>
          <p:cNvSpPr>
            <a:spLocks noGrp="1"/>
          </p:cNvSpPr>
          <p:nvPr>
            <p:ph type="body" sz="quarter" idx="30" hasCustomPrompt="1"/>
          </p:nvPr>
        </p:nvSpPr>
        <p:spPr>
          <a:xfrm>
            <a:off x="8057065" y="5280228"/>
            <a:ext cx="2362662" cy="557714"/>
          </a:xfrm>
        </p:spPr>
        <p:txBody>
          <a:bodyPr anchor="t">
            <a:noAutofit/>
          </a:bodyPr>
          <a:lstStyle>
            <a:lvl1pPr marL="0" indent="0" algn="l">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0" name="文本占位符 135">
            <a:extLst>
              <a:ext uri="{FF2B5EF4-FFF2-40B4-BE49-F238E27FC236}">
                <a16:creationId xmlns:a16="http://schemas.microsoft.com/office/drawing/2014/main" id="{8BA06F3F-C2D7-4CDF-BBBF-CC7E9F848C97}"/>
              </a:ext>
            </a:extLst>
          </p:cNvPr>
          <p:cNvSpPr>
            <a:spLocks noGrp="1"/>
          </p:cNvSpPr>
          <p:nvPr>
            <p:ph type="body" sz="quarter" idx="31" hasCustomPrompt="1"/>
          </p:nvPr>
        </p:nvSpPr>
        <p:spPr>
          <a:xfrm>
            <a:off x="1652835" y="2127240"/>
            <a:ext cx="2362662" cy="1331755"/>
          </a:xfrm>
        </p:spPr>
        <p:txBody>
          <a:bodyPr anchor="t">
            <a:noAutofit/>
          </a:bodyPr>
          <a:lstStyle>
            <a:lvl1pPr marL="0" marR="0" indent="0" algn="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41" name="文本占位符 135">
            <a:extLst>
              <a:ext uri="{FF2B5EF4-FFF2-40B4-BE49-F238E27FC236}">
                <a16:creationId xmlns:a16="http://schemas.microsoft.com/office/drawing/2014/main" id="{93628838-D899-4A02-B196-9F789A58CD69}"/>
              </a:ext>
            </a:extLst>
          </p:cNvPr>
          <p:cNvSpPr>
            <a:spLocks noGrp="1"/>
          </p:cNvSpPr>
          <p:nvPr>
            <p:ph type="body" sz="quarter" idx="32" hasCustomPrompt="1"/>
          </p:nvPr>
        </p:nvSpPr>
        <p:spPr>
          <a:xfrm>
            <a:off x="1652835" y="1573145"/>
            <a:ext cx="2362662" cy="557714"/>
          </a:xfrm>
        </p:spPr>
        <p:txBody>
          <a:bodyPr anchor="t">
            <a:noAutofit/>
          </a:bodyPr>
          <a:lstStyle>
            <a:lvl1pPr marL="0" indent="0" algn="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42" name="文本占位符 135">
            <a:extLst>
              <a:ext uri="{FF2B5EF4-FFF2-40B4-BE49-F238E27FC236}">
                <a16:creationId xmlns:a16="http://schemas.microsoft.com/office/drawing/2014/main" id="{D1770433-77EB-4885-89ED-A4C459664C90}"/>
              </a:ext>
            </a:extLst>
          </p:cNvPr>
          <p:cNvSpPr>
            <a:spLocks noGrp="1"/>
          </p:cNvSpPr>
          <p:nvPr>
            <p:ph type="body" sz="quarter" idx="33" hasCustomPrompt="1"/>
          </p:nvPr>
        </p:nvSpPr>
        <p:spPr>
          <a:xfrm>
            <a:off x="1652835" y="3923515"/>
            <a:ext cx="2362662" cy="1331755"/>
          </a:xfrm>
        </p:spPr>
        <p:txBody>
          <a:bodyPr anchor="t">
            <a:noAutofit/>
          </a:bodyPr>
          <a:lstStyle>
            <a:lvl1pPr marL="0" marR="0" indent="0" algn="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43" name="文本占位符 135">
            <a:extLst>
              <a:ext uri="{FF2B5EF4-FFF2-40B4-BE49-F238E27FC236}">
                <a16:creationId xmlns:a16="http://schemas.microsoft.com/office/drawing/2014/main" id="{1EF74C45-91E2-4F84-A602-17FFFBC46656}"/>
              </a:ext>
            </a:extLst>
          </p:cNvPr>
          <p:cNvSpPr>
            <a:spLocks noGrp="1"/>
          </p:cNvSpPr>
          <p:nvPr>
            <p:ph type="body" sz="quarter" idx="34" hasCustomPrompt="1"/>
          </p:nvPr>
        </p:nvSpPr>
        <p:spPr>
          <a:xfrm>
            <a:off x="1656064" y="5280228"/>
            <a:ext cx="2362662" cy="557714"/>
          </a:xfrm>
        </p:spPr>
        <p:txBody>
          <a:bodyPr anchor="t">
            <a:noAutofit/>
          </a:bodyPr>
          <a:lstStyle>
            <a:lvl1pPr marL="0" indent="0" algn="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Tree>
    <p:extLst>
      <p:ext uri="{BB962C8B-B14F-4D97-AF65-F5344CB8AC3E}">
        <p14:creationId xmlns:p14="http://schemas.microsoft.com/office/powerpoint/2010/main" val="1480161078"/>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p:nvPr>
        </p:nvSpPr>
        <p:spPr>
          <a:xfrm>
            <a:off x="931623" y="2517518"/>
            <a:ext cx="4886081" cy="3259390"/>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2" name="内容占位符 11">
            <a:extLst>
              <a:ext uri="{FF2B5EF4-FFF2-40B4-BE49-F238E27FC236}">
                <a16:creationId xmlns:a16="http://schemas.microsoft.com/office/drawing/2014/main" id="{E5FB5798-1322-44A3-BA52-76B94213BBE7}"/>
              </a:ext>
            </a:extLst>
          </p:cNvPr>
          <p:cNvSpPr>
            <a:spLocks noGrp="1"/>
          </p:cNvSpPr>
          <p:nvPr>
            <p:ph sz="quarter" idx="16"/>
          </p:nvPr>
        </p:nvSpPr>
        <p:spPr>
          <a:xfrm>
            <a:off x="931509" y="1363111"/>
            <a:ext cx="10440512" cy="846138"/>
          </a:xfrm>
        </p:spPr>
        <p:txBody>
          <a:bodyPr>
            <a:noAutofit/>
          </a:bodyPr>
          <a:lstStyle>
            <a:lvl1pPr marL="0" indent="0" algn="just">
              <a:lnSpc>
                <a:spcPct val="130000"/>
              </a:lnSpc>
              <a:buNone/>
              <a:defRPr sz="1800" b="1">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15" name="矩形 14">
            <a:extLst>
              <a:ext uri="{FF2B5EF4-FFF2-40B4-BE49-F238E27FC236}">
                <a16:creationId xmlns:a16="http://schemas.microsoft.com/office/drawing/2014/main" id="{F69C3CD8-865D-4084-B318-3A2775C161AD}"/>
              </a:ext>
            </a:extLst>
          </p:cNvPr>
          <p:cNvSpPr/>
          <p:nvPr userDrawn="1"/>
        </p:nvSpPr>
        <p:spPr>
          <a:xfrm>
            <a:off x="304294" y="1928309"/>
            <a:ext cx="713657" cy="1569660"/>
          </a:xfrm>
          <a:prstGeom prst="rect">
            <a:avLst/>
          </a:prstGeom>
        </p:spPr>
        <p:txBody>
          <a:bodyPr wrap="none">
            <a:spAutoFit/>
          </a:bodyPr>
          <a:lstStyle/>
          <a:p>
            <a:r>
              <a:rPr lang="en-US" altLang="zh-CN" sz="9600" b="1" kern="100" dirty="0">
                <a:solidFill>
                  <a:schemeClr val="accent1"/>
                </a:solidFill>
                <a:latin typeface="等线" panose="02010600030101010101" pitchFamily="2" charset="-122"/>
                <a:ea typeface="等线" panose="02010600030101010101" pitchFamily="2" charset="-122"/>
                <a:cs typeface="Times New Roman" panose="02020603050405020304" pitchFamily="18" charset="0"/>
              </a:rPr>
              <a:t>“</a:t>
            </a:r>
            <a:endParaRPr lang="zh-CN" altLang="en-US" sz="9600" b="1" dirty="0">
              <a:solidFill>
                <a:schemeClr val="accent1"/>
              </a:solidFill>
              <a:latin typeface="等线" panose="02010600030101010101" pitchFamily="2" charset="-122"/>
              <a:ea typeface="等线" panose="02010600030101010101" pitchFamily="2" charset="-122"/>
            </a:endParaRPr>
          </a:p>
        </p:txBody>
      </p:sp>
      <p:sp>
        <p:nvSpPr>
          <p:cNvPr id="11" name="图片占位符 10">
            <a:extLst>
              <a:ext uri="{FF2B5EF4-FFF2-40B4-BE49-F238E27FC236}">
                <a16:creationId xmlns:a16="http://schemas.microsoft.com/office/drawing/2014/main" id="{356E0917-0A6C-49F9-B1F1-4254FBBB724E}"/>
              </a:ext>
            </a:extLst>
          </p:cNvPr>
          <p:cNvSpPr>
            <a:spLocks noGrp="1"/>
          </p:cNvSpPr>
          <p:nvPr>
            <p:ph type="pic" sz="quarter" idx="17"/>
          </p:nvPr>
        </p:nvSpPr>
        <p:spPr>
          <a:xfrm>
            <a:off x="6256683" y="2517516"/>
            <a:ext cx="5114580" cy="3286383"/>
          </a:xfrm>
        </p:spPr>
        <p:txBody>
          <a:bodyPr/>
          <a:lstStyle/>
          <a:p>
            <a:endParaRPr lang="zh-CN" altLang="en-US"/>
          </a:p>
        </p:txBody>
      </p:sp>
      <p:sp>
        <p:nvSpPr>
          <p:cNvPr id="17" name="矩形 16">
            <a:extLst>
              <a:ext uri="{FF2B5EF4-FFF2-40B4-BE49-F238E27FC236}">
                <a16:creationId xmlns:a16="http://schemas.microsoft.com/office/drawing/2014/main" id="{5FD68253-7EB5-4302-B00D-70E69D007EBD}"/>
              </a:ext>
            </a:extLst>
          </p:cNvPr>
          <p:cNvSpPr/>
          <p:nvPr userDrawn="1"/>
        </p:nvSpPr>
        <p:spPr>
          <a:xfrm>
            <a:off x="5382343" y="5300347"/>
            <a:ext cx="713657" cy="1569660"/>
          </a:xfrm>
          <a:prstGeom prst="rect">
            <a:avLst/>
          </a:prstGeom>
        </p:spPr>
        <p:txBody>
          <a:bodyPr wrap="none">
            <a:spAutoFit/>
          </a:bodyPr>
          <a:lstStyle/>
          <a:p>
            <a:r>
              <a:rPr lang="zh-CN" altLang="en-US" sz="9600" b="1" kern="100" dirty="0">
                <a:solidFill>
                  <a:schemeClr val="accent1"/>
                </a:solidFill>
                <a:latin typeface="等线" panose="02010600030101010101" pitchFamily="2" charset="-122"/>
                <a:ea typeface="等线" panose="02010600030101010101" pitchFamily="2" charset="-122"/>
                <a:cs typeface="Times New Roman" panose="02020603050405020304" pitchFamily="18" charset="0"/>
              </a:rPr>
              <a:t>”</a:t>
            </a:r>
            <a:endParaRPr lang="zh-CN" altLang="en-US" sz="9600" b="1" dirty="0">
              <a:solidFill>
                <a:schemeClr val="accent1"/>
              </a:solidFill>
              <a:latin typeface="等线" panose="02010600030101010101" pitchFamily="2" charset="-122"/>
              <a:ea typeface="等线" panose="02010600030101010101" pitchFamily="2" charset="-122"/>
            </a:endParaRPr>
          </a:p>
        </p:txBody>
      </p:sp>
      <p:sp>
        <p:nvSpPr>
          <p:cNvPr id="18" name="标题 1">
            <a:extLst>
              <a:ext uri="{FF2B5EF4-FFF2-40B4-BE49-F238E27FC236}">
                <a16:creationId xmlns:a16="http://schemas.microsoft.com/office/drawing/2014/main" id="{C68E77C6-6AE1-4F40-B1BB-ECFB435AEC28}"/>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0" name="图片 19">
            <a:extLst>
              <a:ext uri="{FF2B5EF4-FFF2-40B4-BE49-F238E27FC236}">
                <a16:creationId xmlns:a16="http://schemas.microsoft.com/office/drawing/2014/main" id="{5152C612-4966-4F61-894B-ED090615C447}"/>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27019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D6D80FAD-2256-4827-A9F6-A87D8F39D33A}"/>
              </a:ext>
            </a:extLst>
          </p:cNvPr>
          <p:cNvSpPr/>
          <p:nvPr userDrawn="1"/>
        </p:nvSpPr>
        <p:spPr>
          <a:xfrm>
            <a:off x="662609" y="1270397"/>
            <a:ext cx="10709412" cy="663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p:nvPr>
        </p:nvSpPr>
        <p:spPr>
          <a:xfrm>
            <a:off x="8948528" y="2070401"/>
            <a:ext cx="2423493" cy="3903510"/>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2" name="内容占位符 11">
            <a:extLst>
              <a:ext uri="{FF2B5EF4-FFF2-40B4-BE49-F238E27FC236}">
                <a16:creationId xmlns:a16="http://schemas.microsoft.com/office/drawing/2014/main" id="{E5FB5798-1322-44A3-BA52-76B94213BBE7}"/>
              </a:ext>
            </a:extLst>
          </p:cNvPr>
          <p:cNvSpPr>
            <a:spLocks noGrp="1"/>
          </p:cNvSpPr>
          <p:nvPr>
            <p:ph sz="quarter" idx="16"/>
          </p:nvPr>
        </p:nvSpPr>
        <p:spPr>
          <a:xfrm>
            <a:off x="662609" y="1270396"/>
            <a:ext cx="10709412" cy="663479"/>
          </a:xfrm>
        </p:spPr>
        <p:txBody>
          <a:bodyPr anchor="ctr">
            <a:noAutofit/>
          </a:bodyPr>
          <a:lstStyle>
            <a:lvl1pPr marL="0" indent="0" algn="ctr">
              <a:lnSpc>
                <a:spcPct val="130000"/>
              </a:lnSpc>
              <a:buNone/>
              <a:defRPr sz="1800" b="1">
                <a:solidFill>
                  <a:schemeClr val="bg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15" name="标题 1">
            <a:extLst>
              <a:ext uri="{FF2B5EF4-FFF2-40B4-BE49-F238E27FC236}">
                <a16:creationId xmlns:a16="http://schemas.microsoft.com/office/drawing/2014/main" id="{9DCADF68-F251-4100-83D3-72BBDF653909}"/>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7" name="图片 16">
            <a:extLst>
              <a:ext uri="{FF2B5EF4-FFF2-40B4-BE49-F238E27FC236}">
                <a16:creationId xmlns:a16="http://schemas.microsoft.com/office/drawing/2014/main" id="{27D195E9-9DE6-44E4-8B8C-3A20F2405A01}"/>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383774689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转场2">
    <p:bg>
      <p:bgPr>
        <a:pattFill prst="pct5">
          <a:fgClr>
            <a:schemeClr val="accent1">
              <a:lumMod val="50000"/>
            </a:schemeClr>
          </a:fgClr>
          <a:bgClr>
            <a:schemeClr val="accent1"/>
          </a:bgClr>
        </a:patt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21786F-01A0-43D2-BF8A-5480D25478BB}"/>
              </a:ext>
            </a:extLst>
          </p:cNvPr>
          <p:cNvSpPr txBox="1"/>
          <p:nvPr userDrawn="1"/>
        </p:nvSpPr>
        <p:spPr>
          <a:xfrm>
            <a:off x="-881002" y="-2714542"/>
            <a:ext cx="8473795" cy="11633954"/>
          </a:xfrm>
          <a:prstGeom prst="rect">
            <a:avLst/>
          </a:prstGeom>
          <a:noFill/>
        </p:spPr>
        <p:txBody>
          <a:bodyPr wrap="none" rtlCol="0">
            <a:spAutoFit/>
          </a:bodyPr>
          <a:lstStyle/>
          <a:p>
            <a:r>
              <a:rPr lang="en-US" altLang="zh-CN"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rPr>
              <a:t>02</a:t>
            </a:r>
            <a:endParaRPr lang="zh-CN" altLang="en-US"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endParaRPr>
          </a:p>
        </p:txBody>
      </p:sp>
      <p:grpSp>
        <p:nvGrpSpPr>
          <p:cNvPr id="10" name="组合 9">
            <a:extLst>
              <a:ext uri="{FF2B5EF4-FFF2-40B4-BE49-F238E27FC236}">
                <a16:creationId xmlns:a16="http://schemas.microsoft.com/office/drawing/2014/main" id="{AE409671-34DB-4A0E-A81D-A2C377F04997}"/>
              </a:ext>
            </a:extLst>
          </p:cNvPr>
          <p:cNvGrpSpPr/>
          <p:nvPr userDrawn="1"/>
        </p:nvGrpSpPr>
        <p:grpSpPr>
          <a:xfrm>
            <a:off x="529580" y="1360486"/>
            <a:ext cx="5327470" cy="5573281"/>
            <a:chOff x="284206" y="113359"/>
            <a:chExt cx="6467712" cy="6766134"/>
          </a:xfrm>
        </p:grpSpPr>
        <p:pic>
          <p:nvPicPr>
            <p:cNvPr id="11" name="图片 10">
              <a:extLst>
                <a:ext uri="{FF2B5EF4-FFF2-40B4-BE49-F238E27FC236}">
                  <a16:creationId xmlns:a16="http://schemas.microsoft.com/office/drawing/2014/main" id="{59CC6BEF-B7EF-453B-9C92-08F1747B3BAD}"/>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Layer>
                  </a14:imgProps>
                </a:ext>
                <a:ext uri="{28A0092B-C50C-407E-A947-70E740481C1C}">
                  <a14:useLocalDpi xmlns:a14="http://schemas.microsoft.com/office/drawing/2010/main" val="0"/>
                </a:ext>
              </a:extLst>
            </a:blip>
            <a:srcRect t="37806" r="25104" b="2099"/>
            <a:stretch/>
          </p:blipFill>
          <p:spPr>
            <a:xfrm rot="-60000">
              <a:off x="1127413" y="113359"/>
              <a:ext cx="5624505" cy="6766134"/>
            </a:xfrm>
            <a:prstGeom prst="rect">
              <a:avLst/>
            </a:prstGeom>
          </p:spPr>
        </p:pic>
        <p:pic>
          <p:nvPicPr>
            <p:cNvPr id="12" name="图片 11">
              <a:extLst>
                <a:ext uri="{FF2B5EF4-FFF2-40B4-BE49-F238E27FC236}">
                  <a16:creationId xmlns:a16="http://schemas.microsoft.com/office/drawing/2014/main" id="{6E82E375-DC99-4022-9D88-5B16EEBF4D62}"/>
                </a:ext>
              </a:extLst>
            </p:cNvPr>
            <p:cNvPicPr>
              <a:picLocks noChangeAspect="1"/>
            </p:cNvPicPr>
            <p:nvPr userDrawn="1"/>
          </p:nvPicPr>
          <p:blipFill rotWithShape="1">
            <a:blip r:embed="rId4">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Effect>
                        <a14:brightnessContrast bright="5000"/>
                      </a14:imgEffect>
                    </a14:imgLayer>
                  </a14:imgProps>
                </a:ext>
                <a:ext uri="{28A0092B-C50C-407E-A947-70E740481C1C}">
                  <a14:useLocalDpi xmlns:a14="http://schemas.microsoft.com/office/drawing/2010/main" val="0"/>
                </a:ext>
              </a:extLst>
            </a:blip>
            <a:srcRect l="54933" t="37806" r="25104" b="2099"/>
            <a:stretch/>
          </p:blipFill>
          <p:spPr>
            <a:xfrm flipH="1">
              <a:off x="284206" y="113359"/>
              <a:ext cx="1499176" cy="6766134"/>
            </a:xfrm>
            <a:prstGeom prst="rect">
              <a:avLst/>
            </a:prstGeom>
          </p:spPr>
        </p:pic>
      </p:grpSp>
      <p:sp>
        <p:nvSpPr>
          <p:cNvPr id="4" name="页脚占位符 3">
            <a:extLst>
              <a:ext uri="{FF2B5EF4-FFF2-40B4-BE49-F238E27FC236}">
                <a16:creationId xmlns:a16="http://schemas.microsoft.com/office/drawing/2014/main" id="{8BB94833-964C-46B7-A508-F7C530D9463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F4E70D6-BB89-4F9D-8494-833B52E46A3D}"/>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sp>
        <p:nvSpPr>
          <p:cNvPr id="8" name="灯片编号占位符 5">
            <a:extLst>
              <a:ext uri="{FF2B5EF4-FFF2-40B4-BE49-F238E27FC236}">
                <a16:creationId xmlns:a16="http://schemas.microsoft.com/office/drawing/2014/main" id="{20857A7B-8BE9-4C1A-B702-CA8516362AA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A56614-9CA1-4517-8D1D-DB1F456392B0}" type="slidenum">
              <a:rPr lang="zh-CN" altLang="en-US" smtClean="0"/>
              <a:pPr/>
              <a:t>‹#›</a:t>
            </a:fld>
            <a:endParaRPr lang="zh-CN" altLang="en-US"/>
          </a:p>
        </p:txBody>
      </p:sp>
      <p:sp>
        <p:nvSpPr>
          <p:cNvPr id="9" name="矩形 8">
            <a:extLst>
              <a:ext uri="{FF2B5EF4-FFF2-40B4-BE49-F238E27FC236}">
                <a16:creationId xmlns:a16="http://schemas.microsoft.com/office/drawing/2014/main" id="{E5A13B25-67F4-4DCA-A600-5D1C923B676F}"/>
              </a:ext>
            </a:extLst>
          </p:cNvPr>
          <p:cNvSpPr/>
          <p:nvPr userDrawn="1"/>
        </p:nvSpPr>
        <p:spPr>
          <a:xfrm>
            <a:off x="5815299" y="2979780"/>
            <a:ext cx="6376701" cy="13965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5" name="图片 14">
            <a:extLst>
              <a:ext uri="{FF2B5EF4-FFF2-40B4-BE49-F238E27FC236}">
                <a16:creationId xmlns:a16="http://schemas.microsoft.com/office/drawing/2014/main" id="{BEBD161B-6E6B-4D60-A097-05FD37D20EF4}"/>
              </a:ext>
            </a:extLst>
          </p:cNvPr>
          <p:cNvPicPr>
            <a:picLocks noChangeAspect="1"/>
          </p:cNvPicPr>
          <p:nvPr userDrawn="1"/>
        </p:nvPicPr>
        <p:blipFill>
          <a:blip r:embed="rId5" cstate="print">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03857" y="5124367"/>
            <a:ext cx="1690746" cy="1539875"/>
          </a:xfrm>
          <a:prstGeom prst="rect">
            <a:avLst/>
          </a:prstGeom>
        </p:spPr>
      </p:pic>
      <p:sp>
        <p:nvSpPr>
          <p:cNvPr id="13" name="矩形 12">
            <a:extLst>
              <a:ext uri="{FF2B5EF4-FFF2-40B4-BE49-F238E27FC236}">
                <a16:creationId xmlns:a16="http://schemas.microsoft.com/office/drawing/2014/main" id="{52D6E8B1-77AF-407B-B0A7-F1D58E04AB1E}"/>
              </a:ext>
            </a:extLst>
          </p:cNvPr>
          <p:cNvSpPr/>
          <p:nvPr userDrawn="1"/>
        </p:nvSpPr>
        <p:spPr>
          <a:xfrm>
            <a:off x="8774467" y="4376282"/>
            <a:ext cx="3417533" cy="189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655416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标题 1">
            <a:extLst>
              <a:ext uri="{FF2B5EF4-FFF2-40B4-BE49-F238E27FC236}">
                <a16:creationId xmlns:a16="http://schemas.microsoft.com/office/drawing/2014/main" id="{9DCADF68-F251-4100-83D3-72BBDF653909}"/>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7" name="图片 16">
            <a:extLst>
              <a:ext uri="{FF2B5EF4-FFF2-40B4-BE49-F238E27FC236}">
                <a16:creationId xmlns:a16="http://schemas.microsoft.com/office/drawing/2014/main" id="{27D195E9-9DE6-44E4-8B8C-3A20F2405A01}"/>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2066043492"/>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D6D80FAD-2256-4827-A9F6-A87D8F39D33A}"/>
              </a:ext>
            </a:extLst>
          </p:cNvPr>
          <p:cNvSpPr/>
          <p:nvPr userDrawn="1"/>
        </p:nvSpPr>
        <p:spPr>
          <a:xfrm>
            <a:off x="662609" y="1270397"/>
            <a:ext cx="10709412" cy="663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p:nvPr>
        </p:nvSpPr>
        <p:spPr>
          <a:xfrm>
            <a:off x="8948528" y="2070401"/>
            <a:ext cx="2423493" cy="3903510"/>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endParaRPr lang="zh-CN" altLang="en-US" dirty="0"/>
          </a:p>
        </p:txBody>
      </p:sp>
      <p:sp>
        <p:nvSpPr>
          <p:cNvPr id="12" name="内容占位符 11">
            <a:extLst>
              <a:ext uri="{FF2B5EF4-FFF2-40B4-BE49-F238E27FC236}">
                <a16:creationId xmlns:a16="http://schemas.microsoft.com/office/drawing/2014/main" id="{E5FB5798-1322-44A3-BA52-76B94213BBE7}"/>
              </a:ext>
            </a:extLst>
          </p:cNvPr>
          <p:cNvSpPr>
            <a:spLocks noGrp="1"/>
          </p:cNvSpPr>
          <p:nvPr>
            <p:ph sz="quarter" idx="16"/>
          </p:nvPr>
        </p:nvSpPr>
        <p:spPr>
          <a:xfrm>
            <a:off x="662609" y="1270396"/>
            <a:ext cx="10709412" cy="663479"/>
          </a:xfrm>
        </p:spPr>
        <p:txBody>
          <a:bodyPr anchor="ctr">
            <a:noAutofit/>
          </a:bodyPr>
          <a:lstStyle>
            <a:lvl1pPr marL="0" indent="0" algn="ctr">
              <a:lnSpc>
                <a:spcPct val="130000"/>
              </a:lnSpc>
              <a:buNone/>
              <a:defRPr sz="1800" b="1">
                <a:solidFill>
                  <a:schemeClr val="bg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单击此处编辑母版文本样式</a:t>
            </a:r>
          </a:p>
        </p:txBody>
      </p:sp>
      <p:sp>
        <p:nvSpPr>
          <p:cNvPr id="15" name="标题 1">
            <a:extLst>
              <a:ext uri="{FF2B5EF4-FFF2-40B4-BE49-F238E27FC236}">
                <a16:creationId xmlns:a16="http://schemas.microsoft.com/office/drawing/2014/main" id="{9DCADF68-F251-4100-83D3-72BBDF653909}"/>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17" name="图片 16">
            <a:extLst>
              <a:ext uri="{FF2B5EF4-FFF2-40B4-BE49-F238E27FC236}">
                <a16:creationId xmlns:a16="http://schemas.microsoft.com/office/drawing/2014/main" id="{27D195E9-9DE6-44E4-8B8C-3A20F2405A01}"/>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3271013791"/>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D6D80FAD-2256-4827-A9F6-A87D8F39D33A}"/>
              </a:ext>
            </a:extLst>
          </p:cNvPr>
          <p:cNvSpPr/>
          <p:nvPr userDrawn="1"/>
        </p:nvSpPr>
        <p:spPr>
          <a:xfrm>
            <a:off x="3313043" y="3955718"/>
            <a:ext cx="8497957" cy="15917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hasCustomPrompt="1"/>
          </p:nvPr>
        </p:nvSpPr>
        <p:spPr>
          <a:xfrm>
            <a:off x="3581401" y="4075772"/>
            <a:ext cx="4035378" cy="1312655"/>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请输入自己曾获得的一些荣誉</a:t>
            </a:r>
          </a:p>
        </p:txBody>
      </p:sp>
      <p:sp>
        <p:nvSpPr>
          <p:cNvPr id="17" name="矩形 16">
            <a:extLst>
              <a:ext uri="{FF2B5EF4-FFF2-40B4-BE49-F238E27FC236}">
                <a16:creationId xmlns:a16="http://schemas.microsoft.com/office/drawing/2014/main" id="{EB7307F1-1EFB-4411-B4BE-AAE248A74B28}"/>
              </a:ext>
            </a:extLst>
          </p:cNvPr>
          <p:cNvSpPr/>
          <p:nvPr userDrawn="1"/>
        </p:nvSpPr>
        <p:spPr>
          <a:xfrm>
            <a:off x="1145806" y="3955715"/>
            <a:ext cx="1922672" cy="159173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18" name="内容占位符 12">
            <a:extLst>
              <a:ext uri="{FF2B5EF4-FFF2-40B4-BE49-F238E27FC236}">
                <a16:creationId xmlns:a16="http://schemas.microsoft.com/office/drawing/2014/main" id="{D3990F1E-24C7-4855-A90E-E27DCB172C37}"/>
              </a:ext>
            </a:extLst>
          </p:cNvPr>
          <p:cNvSpPr>
            <a:spLocks noGrp="1"/>
          </p:cNvSpPr>
          <p:nvPr>
            <p:ph sz="quarter" idx="17" hasCustomPrompt="1"/>
          </p:nvPr>
        </p:nvSpPr>
        <p:spPr>
          <a:xfrm>
            <a:off x="1262524" y="4053684"/>
            <a:ext cx="1669517" cy="1312655"/>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b="1" kern="1200" dirty="0" smtClean="0">
                <a:solidFill>
                  <a:schemeClr val="bg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请输入自己曾获得的一些荣誉</a:t>
            </a:r>
          </a:p>
        </p:txBody>
      </p:sp>
      <p:sp>
        <p:nvSpPr>
          <p:cNvPr id="20" name="标题 1">
            <a:extLst>
              <a:ext uri="{FF2B5EF4-FFF2-40B4-BE49-F238E27FC236}">
                <a16:creationId xmlns:a16="http://schemas.microsoft.com/office/drawing/2014/main" id="{EAF50F98-92CC-4B7A-BCC7-1D5CB0D3E2CF}"/>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48BD3D2D-7FF0-46EC-A592-D72C00A429E7}"/>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3157828642"/>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D6D80FAD-2256-4827-A9F6-A87D8F39D33A}"/>
              </a:ext>
            </a:extLst>
          </p:cNvPr>
          <p:cNvSpPr/>
          <p:nvPr userDrawn="1"/>
        </p:nvSpPr>
        <p:spPr>
          <a:xfrm>
            <a:off x="662609" y="5380179"/>
            <a:ext cx="10570612" cy="663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hasCustomPrompt="1"/>
          </p:nvPr>
        </p:nvSpPr>
        <p:spPr>
          <a:xfrm>
            <a:off x="9064402" y="1505651"/>
            <a:ext cx="2168820" cy="1355135"/>
          </a:xfrm>
        </p:spPr>
        <p:txBody>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请输入文字</a:t>
            </a:r>
          </a:p>
        </p:txBody>
      </p:sp>
      <p:sp>
        <p:nvSpPr>
          <p:cNvPr id="12" name="内容占位符 11">
            <a:extLst>
              <a:ext uri="{FF2B5EF4-FFF2-40B4-BE49-F238E27FC236}">
                <a16:creationId xmlns:a16="http://schemas.microsoft.com/office/drawing/2014/main" id="{E5FB5798-1322-44A3-BA52-76B94213BBE7}"/>
              </a:ext>
            </a:extLst>
          </p:cNvPr>
          <p:cNvSpPr>
            <a:spLocks noGrp="1"/>
          </p:cNvSpPr>
          <p:nvPr>
            <p:ph sz="quarter" idx="16" hasCustomPrompt="1"/>
          </p:nvPr>
        </p:nvSpPr>
        <p:spPr>
          <a:xfrm>
            <a:off x="9063548" y="2999004"/>
            <a:ext cx="2169673" cy="663479"/>
          </a:xfrm>
        </p:spPr>
        <p:txBody>
          <a:bodyPr anchor="ctr">
            <a:noAutofit/>
          </a:bodyPr>
          <a:lstStyle>
            <a:lvl1pPr marL="0" indent="0" algn="ctr">
              <a:lnSpc>
                <a:spcPct val="130000"/>
              </a:lnSpc>
              <a:buNone/>
              <a:defRPr sz="2000" b="1">
                <a:solidFill>
                  <a:schemeClr val="accent2"/>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小标题</a:t>
            </a:r>
          </a:p>
        </p:txBody>
      </p:sp>
      <p:grpSp>
        <p:nvGrpSpPr>
          <p:cNvPr id="15" name="组合 14">
            <a:extLst>
              <a:ext uri="{FF2B5EF4-FFF2-40B4-BE49-F238E27FC236}">
                <a16:creationId xmlns:a16="http://schemas.microsoft.com/office/drawing/2014/main" id="{6A7AA0A6-DCBE-4513-98B6-EB89E3379A2B}"/>
              </a:ext>
            </a:extLst>
          </p:cNvPr>
          <p:cNvGrpSpPr/>
          <p:nvPr userDrawn="1"/>
        </p:nvGrpSpPr>
        <p:grpSpPr>
          <a:xfrm>
            <a:off x="3031812" y="1230381"/>
            <a:ext cx="5851522" cy="4081938"/>
            <a:chOff x="3882108" y="1540449"/>
            <a:chExt cx="4427785" cy="3088760"/>
          </a:xfrm>
        </p:grpSpPr>
        <p:sp>
          <p:nvSpPr>
            <p:cNvPr id="17" name="ExtraShape1">
              <a:extLst>
                <a:ext uri="{FF2B5EF4-FFF2-40B4-BE49-F238E27FC236}">
                  <a16:creationId xmlns:a16="http://schemas.microsoft.com/office/drawing/2014/main" id="{C0ADFB96-8178-4C4E-BA2F-4F9E9CEE1B20}"/>
                </a:ext>
              </a:extLst>
            </p:cNvPr>
            <p:cNvSpPr/>
            <p:nvPr/>
          </p:nvSpPr>
          <p:spPr bwMode="auto">
            <a:xfrm>
              <a:off x="5293163" y="3398289"/>
              <a:ext cx="486737" cy="848771"/>
            </a:xfrm>
            <a:custGeom>
              <a:avLst/>
              <a:gdLst>
                <a:gd name="T0" fmla="*/ 33 w 58"/>
                <a:gd name="T1" fmla="*/ 101 h 101"/>
                <a:gd name="T2" fmla="*/ 0 w 58"/>
                <a:gd name="T3" fmla="*/ 92 h 101"/>
                <a:gd name="T4" fmla="*/ 24 w 58"/>
                <a:gd name="T5" fmla="*/ 0 h 101"/>
                <a:gd name="T6" fmla="*/ 58 w 58"/>
                <a:gd name="T7" fmla="*/ 9 h 101"/>
                <a:gd name="T8" fmla="*/ 33 w 58"/>
                <a:gd name="T9" fmla="*/ 101 h 101"/>
              </a:gdLst>
              <a:ahLst/>
              <a:cxnLst>
                <a:cxn ang="0">
                  <a:pos x="T0" y="T1"/>
                </a:cxn>
                <a:cxn ang="0">
                  <a:pos x="T2" y="T3"/>
                </a:cxn>
                <a:cxn ang="0">
                  <a:pos x="T4" y="T5"/>
                </a:cxn>
                <a:cxn ang="0">
                  <a:pos x="T6" y="T7"/>
                </a:cxn>
                <a:cxn ang="0">
                  <a:pos x="T8" y="T9"/>
                </a:cxn>
              </a:cxnLst>
              <a:rect l="0" t="0" r="r" b="b"/>
              <a:pathLst>
                <a:path w="58" h="101">
                  <a:moveTo>
                    <a:pt x="33" y="101"/>
                  </a:moveTo>
                  <a:cubicBezTo>
                    <a:pt x="0" y="92"/>
                    <a:pt x="0" y="92"/>
                    <a:pt x="0" y="92"/>
                  </a:cubicBezTo>
                  <a:cubicBezTo>
                    <a:pt x="4" y="64"/>
                    <a:pt x="13" y="33"/>
                    <a:pt x="24" y="0"/>
                  </a:cubicBezTo>
                  <a:cubicBezTo>
                    <a:pt x="58" y="9"/>
                    <a:pt x="58" y="9"/>
                    <a:pt x="58" y="9"/>
                  </a:cubicBezTo>
                  <a:cubicBezTo>
                    <a:pt x="33" y="101"/>
                    <a:pt x="33" y="101"/>
                    <a:pt x="33" y="101"/>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ExtraShape2">
              <a:extLst>
                <a:ext uri="{FF2B5EF4-FFF2-40B4-BE49-F238E27FC236}">
                  <a16:creationId xmlns:a16="http://schemas.microsoft.com/office/drawing/2014/main" id="{9C6AF5CD-E3AA-4E0C-BEBD-EFA7EBBA5789}"/>
                </a:ext>
              </a:extLst>
            </p:cNvPr>
            <p:cNvSpPr/>
            <p:nvPr/>
          </p:nvSpPr>
          <p:spPr bwMode="auto">
            <a:xfrm>
              <a:off x="6407426" y="3398289"/>
              <a:ext cx="486737" cy="848771"/>
            </a:xfrm>
            <a:custGeom>
              <a:avLst/>
              <a:gdLst>
                <a:gd name="T0" fmla="*/ 24 w 58"/>
                <a:gd name="T1" fmla="*/ 101 h 101"/>
                <a:gd name="T2" fmla="*/ 58 w 58"/>
                <a:gd name="T3" fmla="*/ 92 h 101"/>
                <a:gd name="T4" fmla="*/ 34 w 58"/>
                <a:gd name="T5" fmla="*/ 0 h 101"/>
                <a:gd name="T6" fmla="*/ 0 w 58"/>
                <a:gd name="T7" fmla="*/ 9 h 101"/>
                <a:gd name="T8" fmla="*/ 24 w 58"/>
                <a:gd name="T9" fmla="*/ 101 h 101"/>
              </a:gdLst>
              <a:ahLst/>
              <a:cxnLst>
                <a:cxn ang="0">
                  <a:pos x="T0" y="T1"/>
                </a:cxn>
                <a:cxn ang="0">
                  <a:pos x="T2" y="T3"/>
                </a:cxn>
                <a:cxn ang="0">
                  <a:pos x="T4" y="T5"/>
                </a:cxn>
                <a:cxn ang="0">
                  <a:pos x="T6" y="T7"/>
                </a:cxn>
                <a:cxn ang="0">
                  <a:pos x="T8" y="T9"/>
                </a:cxn>
              </a:cxnLst>
              <a:rect l="0" t="0" r="r" b="b"/>
              <a:pathLst>
                <a:path w="58" h="101">
                  <a:moveTo>
                    <a:pt x="24" y="101"/>
                  </a:moveTo>
                  <a:cubicBezTo>
                    <a:pt x="58" y="92"/>
                    <a:pt x="58" y="92"/>
                    <a:pt x="58" y="92"/>
                  </a:cubicBezTo>
                  <a:cubicBezTo>
                    <a:pt x="54" y="64"/>
                    <a:pt x="45" y="33"/>
                    <a:pt x="34" y="0"/>
                  </a:cubicBezTo>
                  <a:cubicBezTo>
                    <a:pt x="0" y="9"/>
                    <a:pt x="0" y="9"/>
                    <a:pt x="0" y="9"/>
                  </a:cubicBezTo>
                  <a:cubicBezTo>
                    <a:pt x="24" y="101"/>
                    <a:pt x="24" y="101"/>
                    <a:pt x="24" y="101"/>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ExtraShape3">
              <a:extLst>
                <a:ext uri="{FF2B5EF4-FFF2-40B4-BE49-F238E27FC236}">
                  <a16:creationId xmlns:a16="http://schemas.microsoft.com/office/drawing/2014/main" id="{AB1F4E58-5B69-4234-94A8-5BB22FB36D76}"/>
                </a:ext>
              </a:extLst>
            </p:cNvPr>
            <p:cNvSpPr/>
            <p:nvPr/>
          </p:nvSpPr>
          <p:spPr bwMode="auto">
            <a:xfrm>
              <a:off x="4947219" y="3768369"/>
              <a:ext cx="756250" cy="639596"/>
            </a:xfrm>
            <a:custGeom>
              <a:avLst/>
              <a:gdLst>
                <a:gd name="T0" fmla="*/ 90 w 90"/>
                <a:gd name="T1" fmla="*/ 49 h 76"/>
                <a:gd name="T2" fmla="*/ 73 w 90"/>
                <a:gd name="T3" fmla="*/ 76 h 76"/>
                <a:gd name="T4" fmla="*/ 14 w 90"/>
                <a:gd name="T5" fmla="*/ 38 h 76"/>
                <a:gd name="T6" fmla="*/ 0 w 90"/>
                <a:gd name="T7" fmla="*/ 21 h 76"/>
                <a:gd name="T8" fmla="*/ 8 w 90"/>
                <a:gd name="T9" fmla="*/ 0 h 76"/>
                <a:gd name="T10" fmla="*/ 74 w 90"/>
                <a:gd name="T11" fmla="*/ 36 h 76"/>
                <a:gd name="T12" fmla="*/ 90 w 90"/>
                <a:gd name="T13" fmla="*/ 49 h 76"/>
              </a:gdLst>
              <a:ahLst/>
              <a:cxnLst>
                <a:cxn ang="0">
                  <a:pos x="T0" y="T1"/>
                </a:cxn>
                <a:cxn ang="0">
                  <a:pos x="T2" y="T3"/>
                </a:cxn>
                <a:cxn ang="0">
                  <a:pos x="T4" y="T5"/>
                </a:cxn>
                <a:cxn ang="0">
                  <a:pos x="T6" y="T7"/>
                </a:cxn>
                <a:cxn ang="0">
                  <a:pos x="T8" y="T9"/>
                </a:cxn>
                <a:cxn ang="0">
                  <a:pos x="T10" y="T11"/>
                </a:cxn>
                <a:cxn ang="0">
                  <a:pos x="T12" y="T13"/>
                </a:cxn>
              </a:cxnLst>
              <a:rect l="0" t="0" r="r" b="b"/>
              <a:pathLst>
                <a:path w="90" h="76">
                  <a:moveTo>
                    <a:pt x="90" y="49"/>
                  </a:moveTo>
                  <a:cubicBezTo>
                    <a:pt x="73" y="76"/>
                    <a:pt x="73" y="76"/>
                    <a:pt x="73" y="76"/>
                  </a:cubicBezTo>
                  <a:cubicBezTo>
                    <a:pt x="52" y="70"/>
                    <a:pt x="32" y="57"/>
                    <a:pt x="14" y="38"/>
                  </a:cubicBezTo>
                  <a:cubicBezTo>
                    <a:pt x="9" y="32"/>
                    <a:pt x="4" y="27"/>
                    <a:pt x="0" y="21"/>
                  </a:cubicBezTo>
                  <a:cubicBezTo>
                    <a:pt x="8" y="0"/>
                    <a:pt x="8" y="0"/>
                    <a:pt x="8" y="0"/>
                  </a:cubicBezTo>
                  <a:cubicBezTo>
                    <a:pt x="32" y="10"/>
                    <a:pt x="54" y="22"/>
                    <a:pt x="74" y="36"/>
                  </a:cubicBezTo>
                  <a:cubicBezTo>
                    <a:pt x="79" y="40"/>
                    <a:pt x="85" y="44"/>
                    <a:pt x="90" y="49"/>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ExtraShape4">
              <a:extLst>
                <a:ext uri="{FF2B5EF4-FFF2-40B4-BE49-F238E27FC236}">
                  <a16:creationId xmlns:a16="http://schemas.microsoft.com/office/drawing/2014/main" id="{41ED6360-096E-47F5-A98D-EFF7289DB709}"/>
                </a:ext>
              </a:extLst>
            </p:cNvPr>
            <p:cNvSpPr/>
            <p:nvPr/>
          </p:nvSpPr>
          <p:spPr bwMode="auto">
            <a:xfrm>
              <a:off x="6483854" y="3768369"/>
              <a:ext cx="756250" cy="639596"/>
            </a:xfrm>
            <a:custGeom>
              <a:avLst/>
              <a:gdLst>
                <a:gd name="T0" fmla="*/ 90 w 90"/>
                <a:gd name="T1" fmla="*/ 21 h 76"/>
                <a:gd name="T2" fmla="*/ 75 w 90"/>
                <a:gd name="T3" fmla="*/ 38 h 76"/>
                <a:gd name="T4" fmla="*/ 75 w 90"/>
                <a:gd name="T5" fmla="*/ 38 h 76"/>
                <a:gd name="T6" fmla="*/ 16 w 90"/>
                <a:gd name="T7" fmla="*/ 76 h 76"/>
                <a:gd name="T8" fmla="*/ 5 w 90"/>
                <a:gd name="T9" fmla="*/ 59 h 76"/>
                <a:gd name="T10" fmla="*/ 0 w 90"/>
                <a:gd name="T11" fmla="*/ 49 h 76"/>
                <a:gd name="T12" fmla="*/ 9 w 90"/>
                <a:gd name="T13" fmla="*/ 41 h 76"/>
                <a:gd name="T14" fmla="*/ 17 w 90"/>
                <a:gd name="T15" fmla="*/ 36 h 76"/>
                <a:gd name="T16" fmla="*/ 82 w 90"/>
                <a:gd name="T17" fmla="*/ 0 h 76"/>
                <a:gd name="T18" fmla="*/ 90 w 90"/>
                <a:gd name="T19"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76">
                  <a:moveTo>
                    <a:pt x="90" y="21"/>
                  </a:moveTo>
                  <a:cubicBezTo>
                    <a:pt x="85" y="27"/>
                    <a:pt x="80" y="32"/>
                    <a:pt x="75" y="38"/>
                  </a:cubicBezTo>
                  <a:cubicBezTo>
                    <a:pt x="75" y="38"/>
                    <a:pt x="75" y="38"/>
                    <a:pt x="75" y="38"/>
                  </a:cubicBezTo>
                  <a:cubicBezTo>
                    <a:pt x="57" y="57"/>
                    <a:pt x="37" y="70"/>
                    <a:pt x="16" y="76"/>
                  </a:cubicBezTo>
                  <a:cubicBezTo>
                    <a:pt x="5" y="59"/>
                    <a:pt x="5" y="59"/>
                    <a:pt x="5" y="59"/>
                  </a:cubicBezTo>
                  <a:cubicBezTo>
                    <a:pt x="0" y="49"/>
                    <a:pt x="0" y="49"/>
                    <a:pt x="0" y="49"/>
                  </a:cubicBezTo>
                  <a:cubicBezTo>
                    <a:pt x="3" y="46"/>
                    <a:pt x="6" y="44"/>
                    <a:pt x="9" y="41"/>
                  </a:cubicBezTo>
                  <a:cubicBezTo>
                    <a:pt x="11" y="39"/>
                    <a:pt x="14" y="37"/>
                    <a:pt x="17" y="36"/>
                  </a:cubicBezTo>
                  <a:cubicBezTo>
                    <a:pt x="36" y="22"/>
                    <a:pt x="58" y="10"/>
                    <a:pt x="82" y="0"/>
                  </a:cubicBezTo>
                  <a:cubicBezTo>
                    <a:pt x="90" y="21"/>
                    <a:pt x="90" y="21"/>
                    <a:pt x="90" y="21"/>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ExtraShape">
              <a:extLst>
                <a:ext uri="{FF2B5EF4-FFF2-40B4-BE49-F238E27FC236}">
                  <a16:creationId xmlns:a16="http://schemas.microsoft.com/office/drawing/2014/main" id="{1C3B6604-453E-4A1E-A3DA-A28405FE08D7}"/>
                </a:ext>
              </a:extLst>
            </p:cNvPr>
            <p:cNvSpPr/>
            <p:nvPr/>
          </p:nvSpPr>
          <p:spPr bwMode="auto">
            <a:xfrm>
              <a:off x="5494293" y="3237385"/>
              <a:ext cx="1198737" cy="1391822"/>
            </a:xfrm>
            <a:custGeom>
              <a:avLst/>
              <a:gdLst>
                <a:gd name="T0" fmla="*/ 9 w 143"/>
                <a:gd name="T1" fmla="*/ 165 h 165"/>
                <a:gd name="T2" fmla="*/ 7 w 143"/>
                <a:gd name="T3" fmla="*/ 77 h 165"/>
                <a:gd name="T4" fmla="*/ 0 w 143"/>
                <a:gd name="T5" fmla="*/ 19 h 165"/>
                <a:gd name="T6" fmla="*/ 39 w 143"/>
                <a:gd name="T7" fmla="*/ 0 h 165"/>
                <a:gd name="T8" fmla="*/ 71 w 143"/>
                <a:gd name="T9" fmla="*/ 4 h 165"/>
                <a:gd name="T10" fmla="*/ 71 w 143"/>
                <a:gd name="T11" fmla="*/ 4 h 165"/>
                <a:gd name="T12" fmla="*/ 71 w 143"/>
                <a:gd name="T13" fmla="*/ 4 h 165"/>
                <a:gd name="T14" fmla="*/ 103 w 143"/>
                <a:gd name="T15" fmla="*/ 0 h 165"/>
                <a:gd name="T16" fmla="*/ 143 w 143"/>
                <a:gd name="T17" fmla="*/ 19 h 165"/>
                <a:gd name="T18" fmla="*/ 135 w 143"/>
                <a:gd name="T19" fmla="*/ 77 h 165"/>
                <a:gd name="T20" fmla="*/ 133 w 143"/>
                <a:gd name="T21" fmla="*/ 165 h 165"/>
                <a:gd name="T22" fmla="*/ 9 w 143"/>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 h="165">
                  <a:moveTo>
                    <a:pt x="9" y="165"/>
                  </a:moveTo>
                  <a:cubicBezTo>
                    <a:pt x="6" y="141"/>
                    <a:pt x="13" y="100"/>
                    <a:pt x="7" y="77"/>
                  </a:cubicBezTo>
                  <a:cubicBezTo>
                    <a:pt x="5" y="64"/>
                    <a:pt x="3" y="48"/>
                    <a:pt x="0" y="19"/>
                  </a:cubicBezTo>
                  <a:cubicBezTo>
                    <a:pt x="15" y="12"/>
                    <a:pt x="36" y="3"/>
                    <a:pt x="39" y="0"/>
                  </a:cubicBezTo>
                  <a:cubicBezTo>
                    <a:pt x="46" y="3"/>
                    <a:pt x="64" y="3"/>
                    <a:pt x="71" y="4"/>
                  </a:cubicBezTo>
                  <a:cubicBezTo>
                    <a:pt x="71" y="4"/>
                    <a:pt x="71" y="4"/>
                    <a:pt x="71" y="4"/>
                  </a:cubicBezTo>
                  <a:cubicBezTo>
                    <a:pt x="71" y="4"/>
                    <a:pt x="71" y="4"/>
                    <a:pt x="71" y="4"/>
                  </a:cubicBezTo>
                  <a:cubicBezTo>
                    <a:pt x="78" y="3"/>
                    <a:pt x="96" y="3"/>
                    <a:pt x="103" y="0"/>
                  </a:cubicBezTo>
                  <a:cubicBezTo>
                    <a:pt x="106" y="3"/>
                    <a:pt x="127" y="12"/>
                    <a:pt x="143" y="19"/>
                  </a:cubicBezTo>
                  <a:cubicBezTo>
                    <a:pt x="139" y="48"/>
                    <a:pt x="138" y="64"/>
                    <a:pt x="135" y="77"/>
                  </a:cubicBezTo>
                  <a:cubicBezTo>
                    <a:pt x="130" y="100"/>
                    <a:pt x="136" y="141"/>
                    <a:pt x="133" y="165"/>
                  </a:cubicBezTo>
                  <a:cubicBezTo>
                    <a:pt x="9" y="165"/>
                    <a:pt x="9" y="165"/>
                    <a:pt x="9" y="165"/>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ExtraShape5">
              <a:extLst>
                <a:ext uri="{FF2B5EF4-FFF2-40B4-BE49-F238E27FC236}">
                  <a16:creationId xmlns:a16="http://schemas.microsoft.com/office/drawing/2014/main" id="{3440EE36-04B3-44FC-BC19-AC76FD21682E}"/>
                </a:ext>
              </a:extLst>
            </p:cNvPr>
            <p:cNvSpPr/>
            <p:nvPr/>
          </p:nvSpPr>
          <p:spPr bwMode="auto">
            <a:xfrm>
              <a:off x="6029301" y="3422425"/>
              <a:ext cx="128723" cy="124702"/>
            </a:xfrm>
            <a:custGeom>
              <a:avLst/>
              <a:gdLst>
                <a:gd name="T0" fmla="*/ 7 w 32"/>
                <a:gd name="T1" fmla="*/ 31 h 31"/>
                <a:gd name="T2" fmla="*/ 0 w 32"/>
                <a:gd name="T3" fmla="*/ 0 h 31"/>
                <a:gd name="T4" fmla="*/ 15 w 32"/>
                <a:gd name="T5" fmla="*/ 0 h 31"/>
                <a:gd name="T6" fmla="*/ 32 w 32"/>
                <a:gd name="T7" fmla="*/ 0 h 31"/>
                <a:gd name="T8" fmla="*/ 25 w 32"/>
                <a:gd name="T9" fmla="*/ 31 h 31"/>
                <a:gd name="T10" fmla="*/ 7 w 32"/>
                <a:gd name="T11" fmla="*/ 31 h 31"/>
              </a:gdLst>
              <a:ahLst/>
              <a:cxnLst>
                <a:cxn ang="0">
                  <a:pos x="T0" y="T1"/>
                </a:cxn>
                <a:cxn ang="0">
                  <a:pos x="T2" y="T3"/>
                </a:cxn>
                <a:cxn ang="0">
                  <a:pos x="T4" y="T5"/>
                </a:cxn>
                <a:cxn ang="0">
                  <a:pos x="T6" y="T7"/>
                </a:cxn>
                <a:cxn ang="0">
                  <a:pos x="T8" y="T9"/>
                </a:cxn>
                <a:cxn ang="0">
                  <a:pos x="T10" y="T11"/>
                </a:cxn>
              </a:cxnLst>
              <a:rect l="0" t="0" r="r" b="b"/>
              <a:pathLst>
                <a:path w="32" h="31">
                  <a:moveTo>
                    <a:pt x="7" y="31"/>
                  </a:moveTo>
                  <a:lnTo>
                    <a:pt x="0" y="0"/>
                  </a:lnTo>
                  <a:lnTo>
                    <a:pt x="15" y="0"/>
                  </a:lnTo>
                  <a:lnTo>
                    <a:pt x="32" y="0"/>
                  </a:lnTo>
                  <a:lnTo>
                    <a:pt x="25" y="31"/>
                  </a:lnTo>
                  <a:lnTo>
                    <a:pt x="7" y="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ExtraShape6">
              <a:extLst>
                <a:ext uri="{FF2B5EF4-FFF2-40B4-BE49-F238E27FC236}">
                  <a16:creationId xmlns:a16="http://schemas.microsoft.com/office/drawing/2014/main" id="{4F933B8B-79B8-4D29-A04F-3C79ADEBCA96}"/>
                </a:ext>
              </a:extLst>
            </p:cNvPr>
            <p:cNvSpPr/>
            <p:nvPr/>
          </p:nvSpPr>
          <p:spPr bwMode="auto">
            <a:xfrm>
              <a:off x="4408190" y="3522991"/>
              <a:ext cx="237335" cy="261471"/>
            </a:xfrm>
            <a:custGeom>
              <a:avLst/>
              <a:gdLst>
                <a:gd name="T0" fmla="*/ 26 w 28"/>
                <a:gd name="T1" fmla="*/ 23 h 31"/>
                <a:gd name="T2" fmla="*/ 23 w 28"/>
                <a:gd name="T3" fmla="*/ 21 h 31"/>
                <a:gd name="T4" fmla="*/ 20 w 28"/>
                <a:gd name="T5" fmla="*/ 18 h 31"/>
                <a:gd name="T6" fmla="*/ 16 w 28"/>
                <a:gd name="T7" fmla="*/ 8 h 31"/>
                <a:gd name="T8" fmla="*/ 13 w 28"/>
                <a:gd name="T9" fmla="*/ 6 h 31"/>
                <a:gd name="T10" fmla="*/ 12 w 28"/>
                <a:gd name="T11" fmla="*/ 2 h 31"/>
                <a:gd name="T12" fmla="*/ 8 w 28"/>
                <a:gd name="T13" fmla="*/ 0 h 31"/>
                <a:gd name="T14" fmla="*/ 7 w 28"/>
                <a:gd name="T15" fmla="*/ 0 h 31"/>
                <a:gd name="T16" fmla="*/ 6 w 28"/>
                <a:gd name="T17" fmla="*/ 1 h 31"/>
                <a:gd name="T18" fmla="*/ 3 w 28"/>
                <a:gd name="T19" fmla="*/ 1 h 31"/>
                <a:gd name="T20" fmla="*/ 3 w 28"/>
                <a:gd name="T21" fmla="*/ 1 h 31"/>
                <a:gd name="T22" fmla="*/ 1 w 28"/>
                <a:gd name="T23" fmla="*/ 6 h 31"/>
                <a:gd name="T24" fmla="*/ 8 w 28"/>
                <a:gd name="T25" fmla="*/ 19 h 31"/>
                <a:gd name="T26" fmla="*/ 8 w 28"/>
                <a:gd name="T27" fmla="*/ 20 h 31"/>
                <a:gd name="T28" fmla="*/ 8 w 28"/>
                <a:gd name="T29" fmla="*/ 20 h 31"/>
                <a:gd name="T30" fmla="*/ 9 w 28"/>
                <a:gd name="T31" fmla="*/ 20 h 31"/>
                <a:gd name="T32" fmla="*/ 9 w 28"/>
                <a:gd name="T33" fmla="*/ 20 h 31"/>
                <a:gd name="T34" fmla="*/ 9 w 28"/>
                <a:gd name="T35" fmla="*/ 21 h 31"/>
                <a:gd name="T36" fmla="*/ 9 w 28"/>
                <a:gd name="T37" fmla="*/ 21 h 31"/>
                <a:gd name="T38" fmla="*/ 22 w 28"/>
                <a:gd name="T39" fmla="*/ 29 h 31"/>
                <a:gd name="T40" fmla="*/ 27 w 28"/>
                <a:gd name="T41" fmla="*/ 28 h 31"/>
                <a:gd name="T42" fmla="*/ 27 w 28"/>
                <a:gd name="T43" fmla="*/ 28 h 31"/>
                <a:gd name="T44" fmla="*/ 26 w 28"/>
                <a:gd name="T45"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1">
                  <a:moveTo>
                    <a:pt x="26" y="23"/>
                  </a:moveTo>
                  <a:cubicBezTo>
                    <a:pt x="23" y="21"/>
                    <a:pt x="23" y="21"/>
                    <a:pt x="23" y="21"/>
                  </a:cubicBezTo>
                  <a:cubicBezTo>
                    <a:pt x="20" y="18"/>
                    <a:pt x="20" y="18"/>
                    <a:pt x="20" y="18"/>
                  </a:cubicBezTo>
                  <a:cubicBezTo>
                    <a:pt x="16" y="8"/>
                    <a:pt x="16" y="8"/>
                    <a:pt x="16" y="8"/>
                  </a:cubicBezTo>
                  <a:cubicBezTo>
                    <a:pt x="16" y="7"/>
                    <a:pt x="15" y="6"/>
                    <a:pt x="13" y="6"/>
                  </a:cubicBezTo>
                  <a:cubicBezTo>
                    <a:pt x="12" y="2"/>
                    <a:pt x="12" y="2"/>
                    <a:pt x="12" y="2"/>
                  </a:cubicBezTo>
                  <a:cubicBezTo>
                    <a:pt x="11" y="1"/>
                    <a:pt x="9" y="0"/>
                    <a:pt x="8" y="0"/>
                  </a:cubicBezTo>
                  <a:cubicBezTo>
                    <a:pt x="7" y="0"/>
                    <a:pt x="7" y="0"/>
                    <a:pt x="7" y="0"/>
                  </a:cubicBezTo>
                  <a:cubicBezTo>
                    <a:pt x="7" y="1"/>
                    <a:pt x="7" y="1"/>
                    <a:pt x="6" y="1"/>
                  </a:cubicBezTo>
                  <a:cubicBezTo>
                    <a:pt x="5" y="1"/>
                    <a:pt x="4" y="0"/>
                    <a:pt x="3" y="1"/>
                  </a:cubicBezTo>
                  <a:cubicBezTo>
                    <a:pt x="3" y="1"/>
                    <a:pt x="3" y="1"/>
                    <a:pt x="3" y="1"/>
                  </a:cubicBezTo>
                  <a:cubicBezTo>
                    <a:pt x="1" y="2"/>
                    <a:pt x="0" y="4"/>
                    <a:pt x="1" y="6"/>
                  </a:cubicBezTo>
                  <a:cubicBezTo>
                    <a:pt x="8" y="19"/>
                    <a:pt x="8" y="19"/>
                    <a:pt x="8" y="19"/>
                  </a:cubicBezTo>
                  <a:cubicBezTo>
                    <a:pt x="8" y="20"/>
                    <a:pt x="8" y="20"/>
                    <a:pt x="8" y="20"/>
                  </a:cubicBezTo>
                  <a:cubicBezTo>
                    <a:pt x="8" y="20"/>
                    <a:pt x="8" y="20"/>
                    <a:pt x="8" y="20"/>
                  </a:cubicBezTo>
                  <a:cubicBezTo>
                    <a:pt x="9" y="20"/>
                    <a:pt x="9" y="20"/>
                    <a:pt x="9" y="20"/>
                  </a:cubicBezTo>
                  <a:cubicBezTo>
                    <a:pt x="9" y="20"/>
                    <a:pt x="9" y="20"/>
                    <a:pt x="9" y="20"/>
                  </a:cubicBezTo>
                  <a:cubicBezTo>
                    <a:pt x="9" y="21"/>
                    <a:pt x="9" y="21"/>
                    <a:pt x="9" y="21"/>
                  </a:cubicBezTo>
                  <a:cubicBezTo>
                    <a:pt x="9" y="21"/>
                    <a:pt x="9" y="21"/>
                    <a:pt x="9" y="21"/>
                  </a:cubicBezTo>
                  <a:cubicBezTo>
                    <a:pt x="22" y="29"/>
                    <a:pt x="22" y="29"/>
                    <a:pt x="22" y="29"/>
                  </a:cubicBezTo>
                  <a:cubicBezTo>
                    <a:pt x="23" y="31"/>
                    <a:pt x="26" y="30"/>
                    <a:pt x="27" y="28"/>
                  </a:cubicBezTo>
                  <a:cubicBezTo>
                    <a:pt x="27" y="28"/>
                    <a:pt x="27" y="28"/>
                    <a:pt x="27" y="28"/>
                  </a:cubicBezTo>
                  <a:cubicBezTo>
                    <a:pt x="28" y="27"/>
                    <a:pt x="28" y="24"/>
                    <a:pt x="26" y="23"/>
                  </a:cubicBezTo>
                  <a:close/>
                </a:path>
              </a:pathLst>
            </a:custGeom>
            <a:solidFill>
              <a:srgbClr val="F5C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ExtraShape7">
              <a:extLst>
                <a:ext uri="{FF2B5EF4-FFF2-40B4-BE49-F238E27FC236}">
                  <a16:creationId xmlns:a16="http://schemas.microsoft.com/office/drawing/2014/main" id="{CB10053A-8A3B-429D-88C7-9BE356D99ADF}"/>
                </a:ext>
              </a:extLst>
            </p:cNvPr>
            <p:cNvSpPr/>
            <p:nvPr/>
          </p:nvSpPr>
          <p:spPr bwMode="auto">
            <a:xfrm>
              <a:off x="4617365" y="3615510"/>
              <a:ext cx="269516" cy="108612"/>
            </a:xfrm>
            <a:custGeom>
              <a:avLst/>
              <a:gdLst>
                <a:gd name="T0" fmla="*/ 31 w 32"/>
                <a:gd name="T1" fmla="*/ 13 h 13"/>
                <a:gd name="T2" fmla="*/ 20 w 32"/>
                <a:gd name="T3" fmla="*/ 9 h 13"/>
                <a:gd name="T4" fmla="*/ 18 w 32"/>
                <a:gd name="T5" fmla="*/ 8 h 13"/>
                <a:gd name="T6" fmla="*/ 6 w 32"/>
                <a:gd name="T7" fmla="*/ 1 h 13"/>
                <a:gd name="T8" fmla="*/ 1 w 32"/>
                <a:gd name="T9" fmla="*/ 3 h 13"/>
                <a:gd name="T10" fmla="*/ 1 w 32"/>
                <a:gd name="T11" fmla="*/ 3 h 13"/>
                <a:gd name="T12" fmla="*/ 2 w 32"/>
                <a:gd name="T13" fmla="*/ 8 h 13"/>
                <a:gd name="T14" fmla="*/ 10 w 32"/>
                <a:gd name="T15" fmla="*/ 12 h 13"/>
                <a:gd name="T16" fmla="*/ 31 w 3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3">
                  <a:moveTo>
                    <a:pt x="31" y="13"/>
                  </a:moveTo>
                  <a:cubicBezTo>
                    <a:pt x="20" y="9"/>
                    <a:pt x="20" y="9"/>
                    <a:pt x="20" y="9"/>
                  </a:cubicBezTo>
                  <a:cubicBezTo>
                    <a:pt x="19" y="9"/>
                    <a:pt x="19" y="9"/>
                    <a:pt x="18" y="8"/>
                  </a:cubicBezTo>
                  <a:cubicBezTo>
                    <a:pt x="6" y="1"/>
                    <a:pt x="6" y="1"/>
                    <a:pt x="6" y="1"/>
                  </a:cubicBezTo>
                  <a:cubicBezTo>
                    <a:pt x="4" y="0"/>
                    <a:pt x="2" y="1"/>
                    <a:pt x="1" y="3"/>
                  </a:cubicBezTo>
                  <a:cubicBezTo>
                    <a:pt x="1" y="3"/>
                    <a:pt x="1" y="3"/>
                    <a:pt x="1" y="3"/>
                  </a:cubicBezTo>
                  <a:cubicBezTo>
                    <a:pt x="0" y="4"/>
                    <a:pt x="0" y="7"/>
                    <a:pt x="2" y="8"/>
                  </a:cubicBezTo>
                  <a:cubicBezTo>
                    <a:pt x="10" y="12"/>
                    <a:pt x="10" y="12"/>
                    <a:pt x="10" y="12"/>
                  </a:cubicBezTo>
                  <a:cubicBezTo>
                    <a:pt x="10" y="12"/>
                    <a:pt x="32" y="13"/>
                    <a:pt x="31" y="13"/>
                  </a:cubicBezTo>
                  <a:close/>
                </a:path>
              </a:pathLst>
            </a:custGeom>
            <a:solidFill>
              <a:srgbClr val="F5C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ExtraShape8">
              <a:extLst>
                <a:ext uri="{FF2B5EF4-FFF2-40B4-BE49-F238E27FC236}">
                  <a16:creationId xmlns:a16="http://schemas.microsoft.com/office/drawing/2014/main" id="{7A1E7677-A477-4FF5-9666-A0DB3A5C821C}"/>
                </a:ext>
              </a:extLst>
            </p:cNvPr>
            <p:cNvSpPr/>
            <p:nvPr/>
          </p:nvSpPr>
          <p:spPr bwMode="auto">
            <a:xfrm>
              <a:off x="4384054" y="3555172"/>
              <a:ext cx="571210" cy="329854"/>
            </a:xfrm>
            <a:custGeom>
              <a:avLst/>
              <a:gdLst>
                <a:gd name="T0" fmla="*/ 60 w 68"/>
                <a:gd name="T1" fmla="*/ 20 h 39"/>
                <a:gd name="T2" fmla="*/ 29 w 68"/>
                <a:gd name="T3" fmla="*/ 19 h 39"/>
                <a:gd name="T4" fmla="*/ 16 w 68"/>
                <a:gd name="T5" fmla="*/ 13 h 39"/>
                <a:gd name="T6" fmla="*/ 7 w 68"/>
                <a:gd name="T7" fmla="*/ 2 h 39"/>
                <a:gd name="T8" fmla="*/ 2 w 68"/>
                <a:gd name="T9" fmla="*/ 2 h 39"/>
                <a:gd name="T10" fmla="*/ 2 w 68"/>
                <a:gd name="T11" fmla="*/ 2 h 39"/>
                <a:gd name="T12" fmla="*/ 1 w 68"/>
                <a:gd name="T13" fmla="*/ 7 h 39"/>
                <a:gd name="T14" fmla="*/ 12 w 68"/>
                <a:gd name="T15" fmla="*/ 20 h 39"/>
                <a:gd name="T16" fmla="*/ 25 w 68"/>
                <a:gd name="T17" fmla="*/ 28 h 39"/>
                <a:gd name="T18" fmla="*/ 27 w 68"/>
                <a:gd name="T19" fmla="*/ 29 h 39"/>
                <a:gd name="T20" fmla="*/ 50 w 68"/>
                <a:gd name="T21" fmla="*/ 35 h 39"/>
                <a:gd name="T22" fmla="*/ 62 w 68"/>
                <a:gd name="T23" fmla="*/ 39 h 39"/>
                <a:gd name="T24" fmla="*/ 68 w 68"/>
                <a:gd name="T25" fmla="*/ 25 h 39"/>
                <a:gd name="T26" fmla="*/ 60 w 68"/>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39">
                  <a:moveTo>
                    <a:pt x="60" y="20"/>
                  </a:moveTo>
                  <a:cubicBezTo>
                    <a:pt x="51" y="16"/>
                    <a:pt x="29" y="19"/>
                    <a:pt x="29" y="19"/>
                  </a:cubicBezTo>
                  <a:cubicBezTo>
                    <a:pt x="16" y="13"/>
                    <a:pt x="16" y="13"/>
                    <a:pt x="16" y="13"/>
                  </a:cubicBezTo>
                  <a:cubicBezTo>
                    <a:pt x="7" y="2"/>
                    <a:pt x="7" y="2"/>
                    <a:pt x="7" y="2"/>
                  </a:cubicBezTo>
                  <a:cubicBezTo>
                    <a:pt x="6" y="1"/>
                    <a:pt x="4" y="0"/>
                    <a:pt x="2" y="2"/>
                  </a:cubicBezTo>
                  <a:cubicBezTo>
                    <a:pt x="2" y="2"/>
                    <a:pt x="2" y="2"/>
                    <a:pt x="2" y="2"/>
                  </a:cubicBezTo>
                  <a:cubicBezTo>
                    <a:pt x="0" y="3"/>
                    <a:pt x="0" y="5"/>
                    <a:pt x="1" y="7"/>
                  </a:cubicBezTo>
                  <a:cubicBezTo>
                    <a:pt x="12" y="20"/>
                    <a:pt x="12" y="20"/>
                    <a:pt x="12" y="20"/>
                  </a:cubicBezTo>
                  <a:cubicBezTo>
                    <a:pt x="12" y="20"/>
                    <a:pt x="21" y="26"/>
                    <a:pt x="25" y="28"/>
                  </a:cubicBezTo>
                  <a:cubicBezTo>
                    <a:pt x="25" y="28"/>
                    <a:pt x="26" y="29"/>
                    <a:pt x="27" y="29"/>
                  </a:cubicBezTo>
                  <a:cubicBezTo>
                    <a:pt x="31" y="30"/>
                    <a:pt x="41" y="35"/>
                    <a:pt x="50" y="35"/>
                  </a:cubicBezTo>
                  <a:cubicBezTo>
                    <a:pt x="62" y="39"/>
                    <a:pt x="62" y="39"/>
                    <a:pt x="62" y="39"/>
                  </a:cubicBezTo>
                  <a:cubicBezTo>
                    <a:pt x="68" y="25"/>
                    <a:pt x="68" y="25"/>
                    <a:pt x="68" y="25"/>
                  </a:cubicBezTo>
                  <a:lnTo>
                    <a:pt x="60" y="20"/>
                  </a:lnTo>
                  <a:close/>
                </a:path>
              </a:pathLst>
            </a:custGeom>
            <a:solidFill>
              <a:srgbClr val="FFC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ExtraShape9">
              <a:extLst>
                <a:ext uri="{FF2B5EF4-FFF2-40B4-BE49-F238E27FC236}">
                  <a16:creationId xmlns:a16="http://schemas.microsoft.com/office/drawing/2014/main" id="{148950DD-24BE-4B1A-ADFA-6881C5552EBC}"/>
                </a:ext>
              </a:extLst>
            </p:cNvPr>
            <p:cNvSpPr/>
            <p:nvPr/>
          </p:nvSpPr>
          <p:spPr bwMode="auto">
            <a:xfrm>
              <a:off x="4854700" y="3732167"/>
              <a:ext cx="160904" cy="213199"/>
            </a:xfrm>
            <a:custGeom>
              <a:avLst/>
              <a:gdLst>
                <a:gd name="T0" fmla="*/ 0 w 40"/>
                <a:gd name="T1" fmla="*/ 42 h 53"/>
                <a:gd name="T2" fmla="*/ 17 w 40"/>
                <a:gd name="T3" fmla="*/ 0 h 53"/>
                <a:gd name="T4" fmla="*/ 40 w 40"/>
                <a:gd name="T5" fmla="*/ 9 h 53"/>
                <a:gd name="T6" fmla="*/ 23 w 40"/>
                <a:gd name="T7" fmla="*/ 53 h 53"/>
                <a:gd name="T8" fmla="*/ 0 w 40"/>
                <a:gd name="T9" fmla="*/ 42 h 53"/>
              </a:gdLst>
              <a:ahLst/>
              <a:cxnLst>
                <a:cxn ang="0">
                  <a:pos x="T0" y="T1"/>
                </a:cxn>
                <a:cxn ang="0">
                  <a:pos x="T2" y="T3"/>
                </a:cxn>
                <a:cxn ang="0">
                  <a:pos x="T4" y="T5"/>
                </a:cxn>
                <a:cxn ang="0">
                  <a:pos x="T6" y="T7"/>
                </a:cxn>
                <a:cxn ang="0">
                  <a:pos x="T8" y="T9"/>
                </a:cxn>
              </a:cxnLst>
              <a:rect l="0" t="0" r="r" b="b"/>
              <a:pathLst>
                <a:path w="40" h="53">
                  <a:moveTo>
                    <a:pt x="0" y="42"/>
                  </a:moveTo>
                  <a:lnTo>
                    <a:pt x="17" y="0"/>
                  </a:lnTo>
                  <a:lnTo>
                    <a:pt x="40" y="9"/>
                  </a:lnTo>
                  <a:lnTo>
                    <a:pt x="23" y="53"/>
                  </a:lnTo>
                  <a:lnTo>
                    <a:pt x="0" y="42"/>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ExtraShape1">
              <a:extLst>
                <a:ext uri="{FF2B5EF4-FFF2-40B4-BE49-F238E27FC236}">
                  <a16:creationId xmlns:a16="http://schemas.microsoft.com/office/drawing/2014/main" id="{F7F49172-BC91-4E28-92A0-C18F74FA33BC}"/>
                </a:ext>
              </a:extLst>
            </p:cNvPr>
            <p:cNvSpPr/>
            <p:nvPr/>
          </p:nvSpPr>
          <p:spPr bwMode="auto">
            <a:xfrm>
              <a:off x="4886881" y="3876980"/>
              <a:ext cx="36205" cy="36205"/>
            </a:xfrm>
            <a:custGeom>
              <a:avLst/>
              <a:gdLst>
                <a:gd name="T0" fmla="*/ 2 w 4"/>
                <a:gd name="T1" fmla="*/ 3 h 4"/>
                <a:gd name="T2" fmla="*/ 4 w 4"/>
                <a:gd name="T3" fmla="*/ 2 h 4"/>
                <a:gd name="T4" fmla="*/ 3 w 4"/>
                <a:gd name="T5" fmla="*/ 0 h 4"/>
                <a:gd name="T6" fmla="*/ 1 w 4"/>
                <a:gd name="T7" fmla="*/ 1 h 4"/>
                <a:gd name="T8" fmla="*/ 2 w 4"/>
                <a:gd name="T9" fmla="*/ 3 h 4"/>
              </a:gdLst>
              <a:ahLst/>
              <a:cxnLst>
                <a:cxn ang="0">
                  <a:pos x="T0" y="T1"/>
                </a:cxn>
                <a:cxn ang="0">
                  <a:pos x="T2" y="T3"/>
                </a:cxn>
                <a:cxn ang="0">
                  <a:pos x="T4" y="T5"/>
                </a:cxn>
                <a:cxn ang="0">
                  <a:pos x="T6" y="T7"/>
                </a:cxn>
                <a:cxn ang="0">
                  <a:pos x="T8" y="T9"/>
                </a:cxn>
              </a:cxnLst>
              <a:rect l="0" t="0" r="r" b="b"/>
              <a:pathLst>
                <a:path w="4" h="4">
                  <a:moveTo>
                    <a:pt x="2" y="3"/>
                  </a:moveTo>
                  <a:cubicBezTo>
                    <a:pt x="3" y="4"/>
                    <a:pt x="4" y="3"/>
                    <a:pt x="4" y="2"/>
                  </a:cubicBezTo>
                  <a:cubicBezTo>
                    <a:pt x="4" y="1"/>
                    <a:pt x="4" y="0"/>
                    <a:pt x="3" y="0"/>
                  </a:cubicBezTo>
                  <a:cubicBezTo>
                    <a:pt x="2" y="0"/>
                    <a:pt x="1" y="0"/>
                    <a:pt x="1" y="1"/>
                  </a:cubicBezTo>
                  <a:cubicBezTo>
                    <a:pt x="0" y="2"/>
                    <a:pt x="1"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ExtraShape2">
              <a:extLst>
                <a:ext uri="{FF2B5EF4-FFF2-40B4-BE49-F238E27FC236}">
                  <a16:creationId xmlns:a16="http://schemas.microsoft.com/office/drawing/2014/main" id="{42155939-35AA-4887-AF58-96EC878E2AE6}"/>
                </a:ext>
              </a:extLst>
            </p:cNvPr>
            <p:cNvSpPr/>
            <p:nvPr/>
          </p:nvSpPr>
          <p:spPr bwMode="auto">
            <a:xfrm>
              <a:off x="7533756" y="3522991"/>
              <a:ext cx="237335" cy="261471"/>
            </a:xfrm>
            <a:custGeom>
              <a:avLst/>
              <a:gdLst>
                <a:gd name="T0" fmla="*/ 2 w 28"/>
                <a:gd name="T1" fmla="*/ 23 h 31"/>
                <a:gd name="T2" fmla="*/ 5 w 28"/>
                <a:gd name="T3" fmla="*/ 21 h 31"/>
                <a:gd name="T4" fmla="*/ 9 w 28"/>
                <a:gd name="T5" fmla="*/ 18 h 31"/>
                <a:gd name="T6" fmla="*/ 12 w 28"/>
                <a:gd name="T7" fmla="*/ 8 h 31"/>
                <a:gd name="T8" fmla="*/ 15 w 28"/>
                <a:gd name="T9" fmla="*/ 6 h 31"/>
                <a:gd name="T10" fmla="*/ 16 w 28"/>
                <a:gd name="T11" fmla="*/ 2 h 31"/>
                <a:gd name="T12" fmla="*/ 21 w 28"/>
                <a:gd name="T13" fmla="*/ 0 h 31"/>
                <a:gd name="T14" fmla="*/ 21 w 28"/>
                <a:gd name="T15" fmla="*/ 0 h 31"/>
                <a:gd name="T16" fmla="*/ 22 w 28"/>
                <a:gd name="T17" fmla="*/ 1 h 31"/>
                <a:gd name="T18" fmla="*/ 26 w 28"/>
                <a:gd name="T19" fmla="*/ 1 h 31"/>
                <a:gd name="T20" fmla="*/ 26 w 28"/>
                <a:gd name="T21" fmla="*/ 1 h 31"/>
                <a:gd name="T22" fmla="*/ 27 w 28"/>
                <a:gd name="T23" fmla="*/ 6 h 31"/>
                <a:gd name="T24" fmla="*/ 20 w 28"/>
                <a:gd name="T25" fmla="*/ 19 h 31"/>
                <a:gd name="T26" fmla="*/ 20 w 28"/>
                <a:gd name="T27" fmla="*/ 20 h 31"/>
                <a:gd name="T28" fmla="*/ 20 w 28"/>
                <a:gd name="T29" fmla="*/ 20 h 31"/>
                <a:gd name="T30" fmla="*/ 20 w 28"/>
                <a:gd name="T31" fmla="*/ 20 h 31"/>
                <a:gd name="T32" fmla="*/ 20 w 28"/>
                <a:gd name="T33" fmla="*/ 20 h 31"/>
                <a:gd name="T34" fmla="*/ 19 w 28"/>
                <a:gd name="T35" fmla="*/ 21 h 31"/>
                <a:gd name="T36" fmla="*/ 19 w 28"/>
                <a:gd name="T37" fmla="*/ 21 h 31"/>
                <a:gd name="T38" fmla="*/ 7 w 28"/>
                <a:gd name="T39" fmla="*/ 29 h 31"/>
                <a:gd name="T40" fmla="*/ 2 w 28"/>
                <a:gd name="T41" fmla="*/ 28 h 31"/>
                <a:gd name="T42" fmla="*/ 1 w 28"/>
                <a:gd name="T43" fmla="*/ 28 h 31"/>
                <a:gd name="T44" fmla="*/ 2 w 28"/>
                <a:gd name="T45"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1">
                  <a:moveTo>
                    <a:pt x="2" y="23"/>
                  </a:moveTo>
                  <a:cubicBezTo>
                    <a:pt x="5" y="21"/>
                    <a:pt x="5" y="21"/>
                    <a:pt x="5" y="21"/>
                  </a:cubicBezTo>
                  <a:cubicBezTo>
                    <a:pt x="9" y="18"/>
                    <a:pt x="9" y="18"/>
                    <a:pt x="9" y="18"/>
                  </a:cubicBezTo>
                  <a:cubicBezTo>
                    <a:pt x="12" y="8"/>
                    <a:pt x="12" y="8"/>
                    <a:pt x="12" y="8"/>
                  </a:cubicBezTo>
                  <a:cubicBezTo>
                    <a:pt x="13" y="7"/>
                    <a:pt x="14" y="6"/>
                    <a:pt x="15" y="6"/>
                  </a:cubicBezTo>
                  <a:cubicBezTo>
                    <a:pt x="16" y="2"/>
                    <a:pt x="16" y="2"/>
                    <a:pt x="16" y="2"/>
                  </a:cubicBezTo>
                  <a:cubicBezTo>
                    <a:pt x="17" y="1"/>
                    <a:pt x="19" y="0"/>
                    <a:pt x="21" y="0"/>
                  </a:cubicBezTo>
                  <a:cubicBezTo>
                    <a:pt x="21" y="0"/>
                    <a:pt x="21" y="0"/>
                    <a:pt x="21" y="0"/>
                  </a:cubicBezTo>
                  <a:cubicBezTo>
                    <a:pt x="21" y="1"/>
                    <a:pt x="22" y="1"/>
                    <a:pt x="22" y="1"/>
                  </a:cubicBezTo>
                  <a:cubicBezTo>
                    <a:pt x="23" y="1"/>
                    <a:pt x="25" y="0"/>
                    <a:pt x="26" y="1"/>
                  </a:cubicBezTo>
                  <a:cubicBezTo>
                    <a:pt x="26" y="1"/>
                    <a:pt x="26" y="1"/>
                    <a:pt x="26" y="1"/>
                  </a:cubicBezTo>
                  <a:cubicBezTo>
                    <a:pt x="28" y="2"/>
                    <a:pt x="28" y="4"/>
                    <a:pt x="27" y="6"/>
                  </a:cubicBezTo>
                  <a:cubicBezTo>
                    <a:pt x="20" y="19"/>
                    <a:pt x="20" y="19"/>
                    <a:pt x="20" y="19"/>
                  </a:cubicBezTo>
                  <a:cubicBezTo>
                    <a:pt x="20" y="20"/>
                    <a:pt x="20" y="20"/>
                    <a:pt x="20" y="20"/>
                  </a:cubicBezTo>
                  <a:cubicBezTo>
                    <a:pt x="20" y="20"/>
                    <a:pt x="20" y="20"/>
                    <a:pt x="20" y="20"/>
                  </a:cubicBezTo>
                  <a:cubicBezTo>
                    <a:pt x="20" y="20"/>
                    <a:pt x="20" y="20"/>
                    <a:pt x="20" y="20"/>
                  </a:cubicBezTo>
                  <a:cubicBezTo>
                    <a:pt x="20" y="20"/>
                    <a:pt x="20" y="20"/>
                    <a:pt x="20" y="20"/>
                  </a:cubicBezTo>
                  <a:cubicBezTo>
                    <a:pt x="19" y="21"/>
                    <a:pt x="19" y="21"/>
                    <a:pt x="19" y="21"/>
                  </a:cubicBezTo>
                  <a:cubicBezTo>
                    <a:pt x="19" y="21"/>
                    <a:pt x="19" y="21"/>
                    <a:pt x="19" y="21"/>
                  </a:cubicBezTo>
                  <a:cubicBezTo>
                    <a:pt x="7" y="29"/>
                    <a:pt x="7" y="29"/>
                    <a:pt x="7" y="29"/>
                  </a:cubicBezTo>
                  <a:cubicBezTo>
                    <a:pt x="5" y="31"/>
                    <a:pt x="3" y="30"/>
                    <a:pt x="2" y="28"/>
                  </a:cubicBezTo>
                  <a:cubicBezTo>
                    <a:pt x="1" y="28"/>
                    <a:pt x="1" y="28"/>
                    <a:pt x="1" y="28"/>
                  </a:cubicBezTo>
                  <a:cubicBezTo>
                    <a:pt x="0" y="27"/>
                    <a:pt x="1" y="24"/>
                    <a:pt x="2" y="23"/>
                  </a:cubicBezTo>
                  <a:close/>
                </a:path>
              </a:pathLst>
            </a:custGeom>
            <a:solidFill>
              <a:srgbClr val="F5C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ExtraShape1">
              <a:extLst>
                <a:ext uri="{FF2B5EF4-FFF2-40B4-BE49-F238E27FC236}">
                  <a16:creationId xmlns:a16="http://schemas.microsoft.com/office/drawing/2014/main" id="{B1FBF57C-92D2-4224-A764-A703F84E21C3}"/>
                </a:ext>
              </a:extLst>
            </p:cNvPr>
            <p:cNvSpPr/>
            <p:nvPr/>
          </p:nvSpPr>
          <p:spPr bwMode="auto">
            <a:xfrm>
              <a:off x="7292399" y="3615510"/>
              <a:ext cx="273537" cy="108612"/>
            </a:xfrm>
            <a:custGeom>
              <a:avLst/>
              <a:gdLst>
                <a:gd name="T0" fmla="*/ 1 w 33"/>
                <a:gd name="T1" fmla="*/ 13 h 13"/>
                <a:gd name="T2" fmla="*/ 12 w 33"/>
                <a:gd name="T3" fmla="*/ 9 h 13"/>
                <a:gd name="T4" fmla="*/ 15 w 33"/>
                <a:gd name="T5" fmla="*/ 8 h 13"/>
                <a:gd name="T6" fmla="*/ 26 w 33"/>
                <a:gd name="T7" fmla="*/ 1 h 13"/>
                <a:gd name="T8" fmla="*/ 31 w 33"/>
                <a:gd name="T9" fmla="*/ 3 h 13"/>
                <a:gd name="T10" fmla="*/ 31 w 33"/>
                <a:gd name="T11" fmla="*/ 3 h 13"/>
                <a:gd name="T12" fmla="*/ 30 w 33"/>
                <a:gd name="T13" fmla="*/ 8 h 13"/>
                <a:gd name="T14" fmla="*/ 23 w 33"/>
                <a:gd name="T15" fmla="*/ 12 h 13"/>
                <a:gd name="T16" fmla="*/ 1 w 3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3">
                  <a:moveTo>
                    <a:pt x="1" y="13"/>
                  </a:moveTo>
                  <a:cubicBezTo>
                    <a:pt x="12" y="9"/>
                    <a:pt x="12" y="9"/>
                    <a:pt x="12" y="9"/>
                  </a:cubicBezTo>
                  <a:cubicBezTo>
                    <a:pt x="13" y="9"/>
                    <a:pt x="14" y="9"/>
                    <a:pt x="15" y="8"/>
                  </a:cubicBezTo>
                  <a:cubicBezTo>
                    <a:pt x="26" y="1"/>
                    <a:pt x="26" y="1"/>
                    <a:pt x="26" y="1"/>
                  </a:cubicBezTo>
                  <a:cubicBezTo>
                    <a:pt x="28" y="0"/>
                    <a:pt x="30" y="1"/>
                    <a:pt x="31" y="3"/>
                  </a:cubicBezTo>
                  <a:cubicBezTo>
                    <a:pt x="31" y="3"/>
                    <a:pt x="31" y="3"/>
                    <a:pt x="31" y="3"/>
                  </a:cubicBezTo>
                  <a:cubicBezTo>
                    <a:pt x="33" y="4"/>
                    <a:pt x="32" y="7"/>
                    <a:pt x="30" y="8"/>
                  </a:cubicBezTo>
                  <a:cubicBezTo>
                    <a:pt x="23" y="12"/>
                    <a:pt x="23" y="12"/>
                    <a:pt x="23" y="12"/>
                  </a:cubicBezTo>
                  <a:cubicBezTo>
                    <a:pt x="23" y="12"/>
                    <a:pt x="0" y="13"/>
                    <a:pt x="1" y="13"/>
                  </a:cubicBezTo>
                  <a:close/>
                </a:path>
              </a:pathLst>
            </a:custGeom>
            <a:solidFill>
              <a:srgbClr val="F5C0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ExtraShape2">
              <a:extLst>
                <a:ext uri="{FF2B5EF4-FFF2-40B4-BE49-F238E27FC236}">
                  <a16:creationId xmlns:a16="http://schemas.microsoft.com/office/drawing/2014/main" id="{EC846220-DC66-41BB-9E21-18E8769E6B88}"/>
                </a:ext>
              </a:extLst>
            </p:cNvPr>
            <p:cNvSpPr/>
            <p:nvPr/>
          </p:nvSpPr>
          <p:spPr bwMode="auto">
            <a:xfrm>
              <a:off x="7224014" y="3555172"/>
              <a:ext cx="579255" cy="329854"/>
            </a:xfrm>
            <a:custGeom>
              <a:avLst/>
              <a:gdLst>
                <a:gd name="T0" fmla="*/ 8 w 69"/>
                <a:gd name="T1" fmla="*/ 20 h 39"/>
                <a:gd name="T2" fmla="*/ 40 w 69"/>
                <a:gd name="T3" fmla="*/ 19 h 39"/>
                <a:gd name="T4" fmla="*/ 52 w 69"/>
                <a:gd name="T5" fmla="*/ 13 h 39"/>
                <a:gd name="T6" fmla="*/ 61 w 69"/>
                <a:gd name="T7" fmla="*/ 2 h 39"/>
                <a:gd name="T8" fmla="*/ 67 w 69"/>
                <a:gd name="T9" fmla="*/ 2 h 39"/>
                <a:gd name="T10" fmla="*/ 67 w 69"/>
                <a:gd name="T11" fmla="*/ 2 h 39"/>
                <a:gd name="T12" fmla="*/ 67 w 69"/>
                <a:gd name="T13" fmla="*/ 7 h 39"/>
                <a:gd name="T14" fmla="*/ 56 w 69"/>
                <a:gd name="T15" fmla="*/ 20 h 39"/>
                <a:gd name="T16" fmla="*/ 44 w 69"/>
                <a:gd name="T17" fmla="*/ 28 h 39"/>
                <a:gd name="T18" fmla="*/ 42 w 69"/>
                <a:gd name="T19" fmla="*/ 29 h 39"/>
                <a:gd name="T20" fmla="*/ 18 w 69"/>
                <a:gd name="T21" fmla="*/ 35 h 39"/>
                <a:gd name="T22" fmla="*/ 6 w 69"/>
                <a:gd name="T23" fmla="*/ 39 h 39"/>
                <a:gd name="T24" fmla="*/ 0 w 69"/>
                <a:gd name="T25" fmla="*/ 25 h 39"/>
                <a:gd name="T26" fmla="*/ 8 w 69"/>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39">
                  <a:moveTo>
                    <a:pt x="8" y="20"/>
                  </a:moveTo>
                  <a:cubicBezTo>
                    <a:pt x="18" y="16"/>
                    <a:pt x="40" y="19"/>
                    <a:pt x="40" y="19"/>
                  </a:cubicBezTo>
                  <a:cubicBezTo>
                    <a:pt x="52" y="13"/>
                    <a:pt x="52" y="13"/>
                    <a:pt x="52" y="13"/>
                  </a:cubicBezTo>
                  <a:cubicBezTo>
                    <a:pt x="61" y="2"/>
                    <a:pt x="61" y="2"/>
                    <a:pt x="61" y="2"/>
                  </a:cubicBezTo>
                  <a:cubicBezTo>
                    <a:pt x="63" y="1"/>
                    <a:pt x="65" y="0"/>
                    <a:pt x="67" y="2"/>
                  </a:cubicBezTo>
                  <a:cubicBezTo>
                    <a:pt x="67" y="2"/>
                    <a:pt x="67" y="2"/>
                    <a:pt x="67" y="2"/>
                  </a:cubicBezTo>
                  <a:cubicBezTo>
                    <a:pt x="68" y="3"/>
                    <a:pt x="69" y="5"/>
                    <a:pt x="67" y="7"/>
                  </a:cubicBezTo>
                  <a:cubicBezTo>
                    <a:pt x="56" y="20"/>
                    <a:pt x="56" y="20"/>
                    <a:pt x="56" y="20"/>
                  </a:cubicBezTo>
                  <a:cubicBezTo>
                    <a:pt x="56" y="20"/>
                    <a:pt x="47" y="26"/>
                    <a:pt x="44" y="28"/>
                  </a:cubicBezTo>
                  <a:cubicBezTo>
                    <a:pt x="43" y="28"/>
                    <a:pt x="42" y="29"/>
                    <a:pt x="42" y="29"/>
                  </a:cubicBezTo>
                  <a:cubicBezTo>
                    <a:pt x="38" y="30"/>
                    <a:pt x="28" y="35"/>
                    <a:pt x="18" y="35"/>
                  </a:cubicBezTo>
                  <a:cubicBezTo>
                    <a:pt x="6" y="39"/>
                    <a:pt x="6" y="39"/>
                    <a:pt x="6" y="39"/>
                  </a:cubicBezTo>
                  <a:cubicBezTo>
                    <a:pt x="0" y="25"/>
                    <a:pt x="0" y="25"/>
                    <a:pt x="0" y="25"/>
                  </a:cubicBezTo>
                  <a:lnTo>
                    <a:pt x="8" y="20"/>
                  </a:lnTo>
                  <a:close/>
                </a:path>
              </a:pathLst>
            </a:custGeom>
            <a:solidFill>
              <a:srgbClr val="FFC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ExtraShape3">
              <a:extLst>
                <a:ext uri="{FF2B5EF4-FFF2-40B4-BE49-F238E27FC236}">
                  <a16:creationId xmlns:a16="http://schemas.microsoft.com/office/drawing/2014/main" id="{10BAF5A5-119B-4DF9-B5F3-537DC09558BE}"/>
                </a:ext>
              </a:extLst>
            </p:cNvPr>
            <p:cNvSpPr/>
            <p:nvPr/>
          </p:nvSpPr>
          <p:spPr bwMode="auto">
            <a:xfrm>
              <a:off x="7171721" y="3732167"/>
              <a:ext cx="152859" cy="213199"/>
            </a:xfrm>
            <a:custGeom>
              <a:avLst/>
              <a:gdLst>
                <a:gd name="T0" fmla="*/ 38 w 38"/>
                <a:gd name="T1" fmla="*/ 42 h 53"/>
                <a:gd name="T2" fmla="*/ 23 w 38"/>
                <a:gd name="T3" fmla="*/ 0 h 53"/>
                <a:gd name="T4" fmla="*/ 0 w 38"/>
                <a:gd name="T5" fmla="*/ 9 h 53"/>
                <a:gd name="T6" fmla="*/ 17 w 38"/>
                <a:gd name="T7" fmla="*/ 53 h 53"/>
                <a:gd name="T8" fmla="*/ 38 w 38"/>
                <a:gd name="T9" fmla="*/ 42 h 53"/>
              </a:gdLst>
              <a:ahLst/>
              <a:cxnLst>
                <a:cxn ang="0">
                  <a:pos x="T0" y="T1"/>
                </a:cxn>
                <a:cxn ang="0">
                  <a:pos x="T2" y="T3"/>
                </a:cxn>
                <a:cxn ang="0">
                  <a:pos x="T4" y="T5"/>
                </a:cxn>
                <a:cxn ang="0">
                  <a:pos x="T6" y="T7"/>
                </a:cxn>
                <a:cxn ang="0">
                  <a:pos x="T8" y="T9"/>
                </a:cxn>
              </a:cxnLst>
              <a:rect l="0" t="0" r="r" b="b"/>
              <a:pathLst>
                <a:path w="38" h="53">
                  <a:moveTo>
                    <a:pt x="38" y="42"/>
                  </a:moveTo>
                  <a:lnTo>
                    <a:pt x="23" y="0"/>
                  </a:lnTo>
                  <a:lnTo>
                    <a:pt x="0" y="9"/>
                  </a:lnTo>
                  <a:lnTo>
                    <a:pt x="17" y="53"/>
                  </a:lnTo>
                  <a:lnTo>
                    <a:pt x="38" y="42"/>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ExtraShape4">
              <a:extLst>
                <a:ext uri="{FF2B5EF4-FFF2-40B4-BE49-F238E27FC236}">
                  <a16:creationId xmlns:a16="http://schemas.microsoft.com/office/drawing/2014/main" id="{9ABA5BF9-591B-4F59-934C-7C3838876EB3}"/>
                </a:ext>
              </a:extLst>
            </p:cNvPr>
            <p:cNvSpPr/>
            <p:nvPr/>
          </p:nvSpPr>
          <p:spPr bwMode="auto">
            <a:xfrm>
              <a:off x="7256195" y="3876980"/>
              <a:ext cx="36205" cy="36205"/>
            </a:xfrm>
            <a:custGeom>
              <a:avLst/>
              <a:gdLst>
                <a:gd name="T0" fmla="*/ 3 w 4"/>
                <a:gd name="T1" fmla="*/ 3 h 4"/>
                <a:gd name="T2" fmla="*/ 0 w 4"/>
                <a:gd name="T3" fmla="*/ 2 h 4"/>
                <a:gd name="T4" fmla="*/ 1 w 4"/>
                <a:gd name="T5" fmla="*/ 0 h 4"/>
                <a:gd name="T6" fmla="*/ 4 w 4"/>
                <a:gd name="T7" fmla="*/ 1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4"/>
                    <a:pt x="1" y="3"/>
                    <a:pt x="0" y="2"/>
                  </a:cubicBezTo>
                  <a:cubicBezTo>
                    <a:pt x="0" y="1"/>
                    <a:pt x="0" y="0"/>
                    <a:pt x="1" y="0"/>
                  </a:cubicBezTo>
                  <a:cubicBezTo>
                    <a:pt x="2" y="0"/>
                    <a:pt x="4" y="0"/>
                    <a:pt x="4" y="1"/>
                  </a:cubicBezTo>
                  <a:cubicBezTo>
                    <a:pt x="4" y="2"/>
                    <a:pt x="4" y="3"/>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ExtraShape5">
              <a:extLst>
                <a:ext uri="{FF2B5EF4-FFF2-40B4-BE49-F238E27FC236}">
                  <a16:creationId xmlns:a16="http://schemas.microsoft.com/office/drawing/2014/main" id="{5A794376-AEB8-41FE-8C7F-56DFF1DB84B4}"/>
                </a:ext>
              </a:extLst>
            </p:cNvPr>
            <p:cNvSpPr/>
            <p:nvPr/>
          </p:nvSpPr>
          <p:spPr bwMode="auto">
            <a:xfrm>
              <a:off x="5989075" y="3547127"/>
              <a:ext cx="201130" cy="744183"/>
            </a:xfrm>
            <a:custGeom>
              <a:avLst/>
              <a:gdLst>
                <a:gd name="T0" fmla="*/ 17 w 50"/>
                <a:gd name="T1" fmla="*/ 0 h 185"/>
                <a:gd name="T2" fmla="*/ 0 w 50"/>
                <a:gd name="T3" fmla="*/ 164 h 185"/>
                <a:gd name="T4" fmla="*/ 25 w 50"/>
                <a:gd name="T5" fmla="*/ 185 h 185"/>
                <a:gd name="T6" fmla="*/ 50 w 50"/>
                <a:gd name="T7" fmla="*/ 164 h 185"/>
                <a:gd name="T8" fmla="*/ 35 w 50"/>
                <a:gd name="T9" fmla="*/ 0 h 185"/>
                <a:gd name="T10" fmla="*/ 17 w 50"/>
                <a:gd name="T11" fmla="*/ 0 h 185"/>
              </a:gdLst>
              <a:ahLst/>
              <a:cxnLst>
                <a:cxn ang="0">
                  <a:pos x="T0" y="T1"/>
                </a:cxn>
                <a:cxn ang="0">
                  <a:pos x="T2" y="T3"/>
                </a:cxn>
                <a:cxn ang="0">
                  <a:pos x="T4" y="T5"/>
                </a:cxn>
                <a:cxn ang="0">
                  <a:pos x="T6" y="T7"/>
                </a:cxn>
                <a:cxn ang="0">
                  <a:pos x="T8" y="T9"/>
                </a:cxn>
                <a:cxn ang="0">
                  <a:pos x="T10" y="T11"/>
                </a:cxn>
              </a:cxnLst>
              <a:rect l="0" t="0" r="r" b="b"/>
              <a:pathLst>
                <a:path w="50" h="185">
                  <a:moveTo>
                    <a:pt x="17" y="0"/>
                  </a:moveTo>
                  <a:lnTo>
                    <a:pt x="0" y="164"/>
                  </a:lnTo>
                  <a:lnTo>
                    <a:pt x="25" y="185"/>
                  </a:lnTo>
                  <a:lnTo>
                    <a:pt x="50" y="164"/>
                  </a:lnTo>
                  <a:lnTo>
                    <a:pt x="35" y="0"/>
                  </a:lnTo>
                  <a:lnTo>
                    <a:pt x="1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ExtraShape1">
              <a:extLst>
                <a:ext uri="{FF2B5EF4-FFF2-40B4-BE49-F238E27FC236}">
                  <a16:creationId xmlns:a16="http://schemas.microsoft.com/office/drawing/2014/main" id="{88DE97D2-2C28-4767-8BE0-28B1F48067D1}"/>
                </a:ext>
              </a:extLst>
            </p:cNvPr>
            <p:cNvSpPr/>
            <p:nvPr/>
          </p:nvSpPr>
          <p:spPr bwMode="auto">
            <a:xfrm>
              <a:off x="5904599" y="3092571"/>
              <a:ext cx="370080" cy="329854"/>
            </a:xfrm>
            <a:custGeom>
              <a:avLst/>
              <a:gdLst>
                <a:gd name="T0" fmla="*/ 0 w 92"/>
                <a:gd name="T1" fmla="*/ 0 h 82"/>
                <a:gd name="T2" fmla="*/ 2 w 92"/>
                <a:gd name="T3" fmla="*/ 13 h 82"/>
                <a:gd name="T4" fmla="*/ 2 w 92"/>
                <a:gd name="T5" fmla="*/ 13 h 82"/>
                <a:gd name="T6" fmla="*/ 2 w 92"/>
                <a:gd name="T7" fmla="*/ 27 h 82"/>
                <a:gd name="T8" fmla="*/ 2 w 92"/>
                <a:gd name="T9" fmla="*/ 29 h 82"/>
                <a:gd name="T10" fmla="*/ 2 w 92"/>
                <a:gd name="T11" fmla="*/ 36 h 82"/>
                <a:gd name="T12" fmla="*/ 2 w 92"/>
                <a:gd name="T13" fmla="*/ 82 h 82"/>
                <a:gd name="T14" fmla="*/ 31 w 92"/>
                <a:gd name="T15" fmla="*/ 82 h 82"/>
                <a:gd name="T16" fmla="*/ 46 w 92"/>
                <a:gd name="T17" fmla="*/ 82 h 82"/>
                <a:gd name="T18" fmla="*/ 46 w 92"/>
                <a:gd name="T19" fmla="*/ 82 h 82"/>
                <a:gd name="T20" fmla="*/ 46 w 92"/>
                <a:gd name="T21" fmla="*/ 82 h 82"/>
                <a:gd name="T22" fmla="*/ 61 w 92"/>
                <a:gd name="T23" fmla="*/ 82 h 82"/>
                <a:gd name="T24" fmla="*/ 90 w 92"/>
                <a:gd name="T25" fmla="*/ 80 h 82"/>
                <a:gd name="T26" fmla="*/ 92 w 92"/>
                <a:gd name="T27" fmla="*/ 36 h 82"/>
                <a:gd name="T28" fmla="*/ 92 w 92"/>
                <a:gd name="T29" fmla="*/ 29 h 82"/>
                <a:gd name="T30" fmla="*/ 92 w 92"/>
                <a:gd name="T31" fmla="*/ 15 h 82"/>
                <a:gd name="T32" fmla="*/ 92 w 92"/>
                <a:gd name="T33" fmla="*/ 15 h 82"/>
                <a:gd name="T34" fmla="*/ 92 w 92"/>
                <a:gd name="T35" fmla="*/ 2 h 82"/>
                <a:gd name="T36" fmla="*/ 0 w 92"/>
                <a:gd name="T3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82">
                  <a:moveTo>
                    <a:pt x="0" y="0"/>
                  </a:moveTo>
                  <a:lnTo>
                    <a:pt x="2" y="13"/>
                  </a:lnTo>
                  <a:lnTo>
                    <a:pt x="2" y="13"/>
                  </a:lnTo>
                  <a:lnTo>
                    <a:pt x="2" y="27"/>
                  </a:lnTo>
                  <a:lnTo>
                    <a:pt x="2" y="29"/>
                  </a:lnTo>
                  <a:lnTo>
                    <a:pt x="2" y="36"/>
                  </a:lnTo>
                  <a:lnTo>
                    <a:pt x="2" y="82"/>
                  </a:lnTo>
                  <a:lnTo>
                    <a:pt x="31" y="82"/>
                  </a:lnTo>
                  <a:lnTo>
                    <a:pt x="46" y="82"/>
                  </a:lnTo>
                  <a:lnTo>
                    <a:pt x="46" y="82"/>
                  </a:lnTo>
                  <a:lnTo>
                    <a:pt x="46" y="82"/>
                  </a:lnTo>
                  <a:lnTo>
                    <a:pt x="61" y="82"/>
                  </a:lnTo>
                  <a:lnTo>
                    <a:pt x="90" y="80"/>
                  </a:lnTo>
                  <a:lnTo>
                    <a:pt x="92" y="36"/>
                  </a:lnTo>
                  <a:lnTo>
                    <a:pt x="92" y="29"/>
                  </a:lnTo>
                  <a:lnTo>
                    <a:pt x="92" y="15"/>
                  </a:lnTo>
                  <a:lnTo>
                    <a:pt x="92" y="15"/>
                  </a:lnTo>
                  <a:lnTo>
                    <a:pt x="92" y="2"/>
                  </a:lnTo>
                  <a:lnTo>
                    <a:pt x="0" y="0"/>
                  </a:lnTo>
                  <a:close/>
                </a:path>
              </a:pathLst>
            </a:custGeom>
            <a:solidFill>
              <a:srgbClr val="F2C7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ExtraShape2">
              <a:extLst>
                <a:ext uri="{FF2B5EF4-FFF2-40B4-BE49-F238E27FC236}">
                  <a16:creationId xmlns:a16="http://schemas.microsoft.com/office/drawing/2014/main" id="{295C0BA6-EFB8-4F87-820C-030D7C56FABE}"/>
                </a:ext>
              </a:extLst>
            </p:cNvPr>
            <p:cNvSpPr/>
            <p:nvPr/>
          </p:nvSpPr>
          <p:spPr bwMode="auto">
            <a:xfrm>
              <a:off x="5751740" y="2440909"/>
              <a:ext cx="683843" cy="812566"/>
            </a:xfrm>
            <a:custGeom>
              <a:avLst/>
              <a:gdLst>
                <a:gd name="T0" fmla="*/ 40 w 81"/>
                <a:gd name="T1" fmla="*/ 0 h 96"/>
                <a:gd name="T2" fmla="*/ 73 w 81"/>
                <a:gd name="T3" fmla="*/ 36 h 96"/>
                <a:gd name="T4" fmla="*/ 72 w 81"/>
                <a:gd name="T5" fmla="*/ 44 h 96"/>
                <a:gd name="T6" fmla="*/ 79 w 81"/>
                <a:gd name="T7" fmla="*/ 53 h 96"/>
                <a:gd name="T8" fmla="*/ 73 w 81"/>
                <a:gd name="T9" fmla="*/ 64 h 96"/>
                <a:gd name="T10" fmla="*/ 69 w 81"/>
                <a:gd name="T11" fmla="*/ 63 h 96"/>
                <a:gd name="T12" fmla="*/ 65 w 81"/>
                <a:gd name="T13" fmla="*/ 80 h 96"/>
                <a:gd name="T14" fmla="*/ 58 w 81"/>
                <a:gd name="T15" fmla="*/ 89 h 96"/>
                <a:gd name="T16" fmla="*/ 41 w 81"/>
                <a:gd name="T17" fmla="*/ 96 h 96"/>
                <a:gd name="T18" fmla="*/ 41 w 81"/>
                <a:gd name="T19" fmla="*/ 96 h 96"/>
                <a:gd name="T20" fmla="*/ 40 w 81"/>
                <a:gd name="T21" fmla="*/ 96 h 96"/>
                <a:gd name="T22" fmla="*/ 23 w 81"/>
                <a:gd name="T23" fmla="*/ 90 h 96"/>
                <a:gd name="T24" fmla="*/ 16 w 81"/>
                <a:gd name="T25" fmla="*/ 80 h 96"/>
                <a:gd name="T26" fmla="*/ 12 w 81"/>
                <a:gd name="T27" fmla="*/ 64 h 96"/>
                <a:gd name="T28" fmla="*/ 7 w 81"/>
                <a:gd name="T29" fmla="*/ 65 h 96"/>
                <a:gd name="T30" fmla="*/ 1 w 81"/>
                <a:gd name="T31" fmla="*/ 53 h 96"/>
                <a:gd name="T32" fmla="*/ 8 w 81"/>
                <a:gd name="T33" fmla="*/ 45 h 96"/>
                <a:gd name="T34" fmla="*/ 7 w 81"/>
                <a:gd name="T35" fmla="*/ 37 h 96"/>
                <a:gd name="T36" fmla="*/ 40 w 81"/>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6">
                  <a:moveTo>
                    <a:pt x="40" y="0"/>
                  </a:moveTo>
                  <a:cubicBezTo>
                    <a:pt x="59" y="0"/>
                    <a:pt x="75" y="13"/>
                    <a:pt x="73" y="36"/>
                  </a:cubicBezTo>
                  <a:cubicBezTo>
                    <a:pt x="73" y="39"/>
                    <a:pt x="73" y="41"/>
                    <a:pt x="72" y="44"/>
                  </a:cubicBezTo>
                  <a:cubicBezTo>
                    <a:pt x="77" y="42"/>
                    <a:pt x="81" y="46"/>
                    <a:pt x="79" y="53"/>
                  </a:cubicBezTo>
                  <a:cubicBezTo>
                    <a:pt x="78" y="57"/>
                    <a:pt x="76" y="63"/>
                    <a:pt x="73" y="64"/>
                  </a:cubicBezTo>
                  <a:cubicBezTo>
                    <a:pt x="70" y="65"/>
                    <a:pt x="69" y="63"/>
                    <a:pt x="69" y="63"/>
                  </a:cubicBezTo>
                  <a:cubicBezTo>
                    <a:pt x="68" y="70"/>
                    <a:pt x="67" y="76"/>
                    <a:pt x="65" y="80"/>
                  </a:cubicBezTo>
                  <a:cubicBezTo>
                    <a:pt x="62" y="84"/>
                    <a:pt x="60" y="87"/>
                    <a:pt x="58" y="89"/>
                  </a:cubicBezTo>
                  <a:cubicBezTo>
                    <a:pt x="53" y="95"/>
                    <a:pt x="49" y="96"/>
                    <a:pt x="41" y="96"/>
                  </a:cubicBezTo>
                  <a:cubicBezTo>
                    <a:pt x="41" y="96"/>
                    <a:pt x="41" y="96"/>
                    <a:pt x="41" y="96"/>
                  </a:cubicBezTo>
                  <a:cubicBezTo>
                    <a:pt x="40" y="96"/>
                    <a:pt x="40" y="96"/>
                    <a:pt x="40" y="96"/>
                  </a:cubicBezTo>
                  <a:cubicBezTo>
                    <a:pt x="32" y="96"/>
                    <a:pt x="28" y="95"/>
                    <a:pt x="23" y="90"/>
                  </a:cubicBezTo>
                  <a:cubicBezTo>
                    <a:pt x="21" y="87"/>
                    <a:pt x="19" y="84"/>
                    <a:pt x="16" y="80"/>
                  </a:cubicBezTo>
                  <a:cubicBezTo>
                    <a:pt x="14" y="76"/>
                    <a:pt x="13" y="70"/>
                    <a:pt x="12" y="64"/>
                  </a:cubicBezTo>
                  <a:cubicBezTo>
                    <a:pt x="11" y="64"/>
                    <a:pt x="11" y="66"/>
                    <a:pt x="7" y="65"/>
                  </a:cubicBezTo>
                  <a:cubicBezTo>
                    <a:pt x="5" y="64"/>
                    <a:pt x="3" y="58"/>
                    <a:pt x="1" y="53"/>
                  </a:cubicBezTo>
                  <a:cubicBezTo>
                    <a:pt x="0" y="46"/>
                    <a:pt x="4" y="42"/>
                    <a:pt x="8" y="45"/>
                  </a:cubicBezTo>
                  <a:cubicBezTo>
                    <a:pt x="7" y="42"/>
                    <a:pt x="7" y="39"/>
                    <a:pt x="7" y="37"/>
                  </a:cubicBezTo>
                  <a:cubicBezTo>
                    <a:pt x="5" y="14"/>
                    <a:pt x="20" y="1"/>
                    <a:pt x="40" y="0"/>
                  </a:cubicBezTo>
                  <a:close/>
                </a:path>
              </a:pathLst>
            </a:custGeom>
            <a:solidFill>
              <a:srgbClr val="FFD2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ExtraShape3">
              <a:extLst>
                <a:ext uri="{FF2B5EF4-FFF2-40B4-BE49-F238E27FC236}">
                  <a16:creationId xmlns:a16="http://schemas.microsoft.com/office/drawing/2014/main" id="{2015F73F-539A-4FD9-B392-AF3802FB40E6}"/>
                </a:ext>
              </a:extLst>
            </p:cNvPr>
            <p:cNvSpPr/>
            <p:nvPr/>
          </p:nvSpPr>
          <p:spPr bwMode="auto">
            <a:xfrm>
              <a:off x="5771854" y="2376547"/>
              <a:ext cx="635572" cy="555120"/>
            </a:xfrm>
            <a:custGeom>
              <a:avLst/>
              <a:gdLst>
                <a:gd name="T0" fmla="*/ 66 w 76"/>
                <a:gd name="T1" fmla="*/ 15 h 66"/>
                <a:gd name="T2" fmla="*/ 73 w 76"/>
                <a:gd name="T3" fmla="*/ 51 h 66"/>
                <a:gd name="T4" fmla="*/ 67 w 76"/>
                <a:gd name="T5" fmla="*/ 64 h 66"/>
                <a:gd name="T6" fmla="*/ 62 w 76"/>
                <a:gd name="T7" fmla="*/ 66 h 66"/>
                <a:gd name="T8" fmla="*/ 50 w 76"/>
                <a:gd name="T9" fmla="*/ 16 h 66"/>
                <a:gd name="T10" fmla="*/ 25 w 76"/>
                <a:gd name="T11" fmla="*/ 16 h 66"/>
                <a:gd name="T12" fmla="*/ 14 w 76"/>
                <a:gd name="T13" fmla="*/ 66 h 66"/>
                <a:gd name="T14" fmla="*/ 9 w 76"/>
                <a:gd name="T15" fmla="*/ 65 h 66"/>
                <a:gd name="T16" fmla="*/ 4 w 76"/>
                <a:gd name="T17" fmla="*/ 52 h 66"/>
                <a:gd name="T18" fmla="*/ 10 w 76"/>
                <a:gd name="T19" fmla="*/ 15 h 66"/>
                <a:gd name="T20" fmla="*/ 66 w 76"/>
                <a:gd name="T21"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66">
                  <a:moveTo>
                    <a:pt x="66" y="15"/>
                  </a:moveTo>
                  <a:cubicBezTo>
                    <a:pt x="73" y="24"/>
                    <a:pt x="76" y="34"/>
                    <a:pt x="73" y="51"/>
                  </a:cubicBezTo>
                  <a:cubicBezTo>
                    <a:pt x="70" y="53"/>
                    <a:pt x="68" y="55"/>
                    <a:pt x="67" y="64"/>
                  </a:cubicBezTo>
                  <a:cubicBezTo>
                    <a:pt x="65" y="65"/>
                    <a:pt x="64" y="65"/>
                    <a:pt x="62" y="66"/>
                  </a:cubicBezTo>
                  <a:cubicBezTo>
                    <a:pt x="74" y="18"/>
                    <a:pt x="56" y="17"/>
                    <a:pt x="50" y="16"/>
                  </a:cubicBezTo>
                  <a:cubicBezTo>
                    <a:pt x="46" y="15"/>
                    <a:pt x="30" y="16"/>
                    <a:pt x="25" y="16"/>
                  </a:cubicBezTo>
                  <a:cubicBezTo>
                    <a:pt x="20" y="17"/>
                    <a:pt x="2" y="19"/>
                    <a:pt x="14" y="66"/>
                  </a:cubicBezTo>
                  <a:cubicBezTo>
                    <a:pt x="12" y="65"/>
                    <a:pt x="11" y="65"/>
                    <a:pt x="9" y="65"/>
                  </a:cubicBezTo>
                  <a:cubicBezTo>
                    <a:pt x="8" y="56"/>
                    <a:pt x="6" y="53"/>
                    <a:pt x="4" y="52"/>
                  </a:cubicBezTo>
                  <a:cubicBezTo>
                    <a:pt x="0" y="34"/>
                    <a:pt x="4" y="25"/>
                    <a:pt x="10" y="15"/>
                  </a:cubicBezTo>
                  <a:cubicBezTo>
                    <a:pt x="19" y="2"/>
                    <a:pt x="53" y="0"/>
                    <a:pt x="66" y="15"/>
                  </a:cubicBezTo>
                  <a:close/>
                </a:path>
              </a:pathLst>
            </a:custGeom>
            <a:solidFill>
              <a:srgbClr val="3C3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ExtraShape4">
              <a:extLst>
                <a:ext uri="{FF2B5EF4-FFF2-40B4-BE49-F238E27FC236}">
                  <a16:creationId xmlns:a16="http://schemas.microsoft.com/office/drawing/2014/main" id="{0CB11AE6-C637-489B-8489-423620C9F6DA}"/>
                </a:ext>
              </a:extLst>
            </p:cNvPr>
            <p:cNvSpPr/>
            <p:nvPr/>
          </p:nvSpPr>
          <p:spPr bwMode="auto">
            <a:xfrm>
              <a:off x="5844261" y="2440909"/>
              <a:ext cx="522939" cy="273537"/>
            </a:xfrm>
            <a:custGeom>
              <a:avLst/>
              <a:gdLst>
                <a:gd name="T0" fmla="*/ 17 w 62"/>
                <a:gd name="T1" fmla="*/ 0 h 32"/>
                <a:gd name="T2" fmla="*/ 10 w 62"/>
                <a:gd name="T3" fmla="*/ 3 h 32"/>
                <a:gd name="T4" fmla="*/ 1 w 62"/>
                <a:gd name="T5" fmla="*/ 18 h 32"/>
                <a:gd name="T6" fmla="*/ 42 w 62"/>
                <a:gd name="T7" fmla="*/ 32 h 32"/>
                <a:gd name="T8" fmla="*/ 37 w 62"/>
                <a:gd name="T9" fmla="*/ 26 h 32"/>
                <a:gd name="T10" fmla="*/ 62 w 62"/>
                <a:gd name="T11" fmla="*/ 28 h 32"/>
                <a:gd name="T12" fmla="*/ 51 w 62"/>
                <a:gd name="T13" fmla="*/ 9 h 32"/>
                <a:gd name="T14" fmla="*/ 35 w 62"/>
                <a:gd name="T15" fmla="*/ 1 h 32"/>
                <a:gd name="T16" fmla="*/ 17 w 62"/>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2">
                  <a:moveTo>
                    <a:pt x="17" y="0"/>
                  </a:moveTo>
                  <a:cubicBezTo>
                    <a:pt x="15" y="1"/>
                    <a:pt x="13" y="1"/>
                    <a:pt x="10" y="3"/>
                  </a:cubicBezTo>
                  <a:cubicBezTo>
                    <a:pt x="7" y="4"/>
                    <a:pt x="0" y="15"/>
                    <a:pt x="1" y="18"/>
                  </a:cubicBezTo>
                  <a:cubicBezTo>
                    <a:pt x="8" y="29"/>
                    <a:pt x="28" y="32"/>
                    <a:pt x="42" y="32"/>
                  </a:cubicBezTo>
                  <a:cubicBezTo>
                    <a:pt x="41" y="31"/>
                    <a:pt x="38" y="28"/>
                    <a:pt x="37" y="26"/>
                  </a:cubicBezTo>
                  <a:cubicBezTo>
                    <a:pt x="45" y="30"/>
                    <a:pt x="54" y="30"/>
                    <a:pt x="62" y="28"/>
                  </a:cubicBezTo>
                  <a:cubicBezTo>
                    <a:pt x="59" y="21"/>
                    <a:pt x="57" y="14"/>
                    <a:pt x="51" y="9"/>
                  </a:cubicBezTo>
                  <a:cubicBezTo>
                    <a:pt x="47" y="5"/>
                    <a:pt x="41" y="3"/>
                    <a:pt x="35" y="1"/>
                  </a:cubicBezTo>
                  <a:cubicBezTo>
                    <a:pt x="29" y="0"/>
                    <a:pt x="23" y="0"/>
                    <a:pt x="17" y="0"/>
                  </a:cubicBezTo>
                  <a:close/>
                </a:path>
              </a:pathLst>
            </a:custGeom>
            <a:solidFill>
              <a:srgbClr val="3C3C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ExtraShape5">
              <a:extLst>
                <a:ext uri="{FF2B5EF4-FFF2-40B4-BE49-F238E27FC236}">
                  <a16:creationId xmlns:a16="http://schemas.microsoft.com/office/drawing/2014/main" id="{F1076871-465F-4B59-A883-FF764EECB7E9}"/>
                </a:ext>
              </a:extLst>
            </p:cNvPr>
            <p:cNvSpPr/>
            <p:nvPr/>
          </p:nvSpPr>
          <p:spPr bwMode="auto">
            <a:xfrm>
              <a:off x="5804035" y="3185092"/>
              <a:ext cx="285606" cy="345944"/>
            </a:xfrm>
            <a:custGeom>
              <a:avLst/>
              <a:gdLst>
                <a:gd name="T0" fmla="*/ 13 w 34"/>
                <a:gd name="T1" fmla="*/ 41 h 41"/>
                <a:gd name="T2" fmla="*/ 0 w 34"/>
                <a:gd name="T3" fmla="*/ 7 h 41"/>
                <a:gd name="T4" fmla="*/ 13 w 34"/>
                <a:gd name="T5" fmla="*/ 0 h 41"/>
                <a:gd name="T6" fmla="*/ 34 w 34"/>
                <a:gd name="T7" fmla="*/ 28 h 41"/>
                <a:gd name="T8" fmla="*/ 13 w 34"/>
                <a:gd name="T9" fmla="*/ 41 h 41"/>
              </a:gdLst>
              <a:ahLst/>
              <a:cxnLst>
                <a:cxn ang="0">
                  <a:pos x="T0" y="T1"/>
                </a:cxn>
                <a:cxn ang="0">
                  <a:pos x="T2" y="T3"/>
                </a:cxn>
                <a:cxn ang="0">
                  <a:pos x="T4" y="T5"/>
                </a:cxn>
                <a:cxn ang="0">
                  <a:pos x="T6" y="T7"/>
                </a:cxn>
                <a:cxn ang="0">
                  <a:pos x="T8" y="T9"/>
                </a:cxn>
              </a:cxnLst>
              <a:rect l="0" t="0" r="r" b="b"/>
              <a:pathLst>
                <a:path w="34" h="41">
                  <a:moveTo>
                    <a:pt x="13" y="41"/>
                  </a:moveTo>
                  <a:cubicBezTo>
                    <a:pt x="6" y="30"/>
                    <a:pt x="1" y="19"/>
                    <a:pt x="0" y="7"/>
                  </a:cubicBezTo>
                  <a:cubicBezTo>
                    <a:pt x="13" y="0"/>
                    <a:pt x="13" y="0"/>
                    <a:pt x="13" y="0"/>
                  </a:cubicBezTo>
                  <a:cubicBezTo>
                    <a:pt x="15" y="11"/>
                    <a:pt x="23" y="21"/>
                    <a:pt x="34" y="28"/>
                  </a:cubicBezTo>
                  <a:lnTo>
                    <a:pt x="13" y="4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ExtraShape6">
              <a:extLst>
                <a:ext uri="{FF2B5EF4-FFF2-40B4-BE49-F238E27FC236}">
                  <a16:creationId xmlns:a16="http://schemas.microsoft.com/office/drawing/2014/main" id="{CEECAE7D-BFBF-46C8-9525-8B3D5E96C6B8}"/>
                </a:ext>
              </a:extLst>
            </p:cNvPr>
            <p:cNvSpPr/>
            <p:nvPr/>
          </p:nvSpPr>
          <p:spPr bwMode="auto">
            <a:xfrm>
              <a:off x="6089639" y="3185092"/>
              <a:ext cx="285606" cy="345944"/>
            </a:xfrm>
            <a:custGeom>
              <a:avLst/>
              <a:gdLst>
                <a:gd name="T0" fmla="*/ 21 w 34"/>
                <a:gd name="T1" fmla="*/ 41 h 41"/>
                <a:gd name="T2" fmla="*/ 34 w 34"/>
                <a:gd name="T3" fmla="*/ 7 h 41"/>
                <a:gd name="T4" fmla="*/ 22 w 34"/>
                <a:gd name="T5" fmla="*/ 0 h 41"/>
                <a:gd name="T6" fmla="*/ 0 w 34"/>
                <a:gd name="T7" fmla="*/ 28 h 41"/>
                <a:gd name="T8" fmla="*/ 21 w 34"/>
                <a:gd name="T9" fmla="*/ 41 h 41"/>
              </a:gdLst>
              <a:ahLst/>
              <a:cxnLst>
                <a:cxn ang="0">
                  <a:pos x="T0" y="T1"/>
                </a:cxn>
                <a:cxn ang="0">
                  <a:pos x="T2" y="T3"/>
                </a:cxn>
                <a:cxn ang="0">
                  <a:pos x="T4" y="T5"/>
                </a:cxn>
                <a:cxn ang="0">
                  <a:pos x="T6" y="T7"/>
                </a:cxn>
                <a:cxn ang="0">
                  <a:pos x="T8" y="T9"/>
                </a:cxn>
              </a:cxnLst>
              <a:rect l="0" t="0" r="r" b="b"/>
              <a:pathLst>
                <a:path w="34" h="41">
                  <a:moveTo>
                    <a:pt x="21" y="41"/>
                  </a:moveTo>
                  <a:cubicBezTo>
                    <a:pt x="29" y="30"/>
                    <a:pt x="33" y="19"/>
                    <a:pt x="34" y="7"/>
                  </a:cubicBezTo>
                  <a:cubicBezTo>
                    <a:pt x="22" y="0"/>
                    <a:pt x="22" y="0"/>
                    <a:pt x="22" y="0"/>
                  </a:cubicBezTo>
                  <a:cubicBezTo>
                    <a:pt x="19" y="11"/>
                    <a:pt x="12" y="21"/>
                    <a:pt x="0" y="28"/>
                  </a:cubicBezTo>
                  <a:lnTo>
                    <a:pt x="21" y="4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ExtraShape7">
              <a:extLst>
                <a:ext uri="{FF2B5EF4-FFF2-40B4-BE49-F238E27FC236}">
                  <a16:creationId xmlns:a16="http://schemas.microsoft.com/office/drawing/2014/main" id="{13DA66C0-1C79-456D-B3CE-F6E4C9C03731}"/>
                </a:ext>
              </a:extLst>
            </p:cNvPr>
            <p:cNvSpPr/>
            <p:nvPr/>
          </p:nvSpPr>
          <p:spPr bwMode="auto">
            <a:xfrm>
              <a:off x="5558655" y="4407964"/>
              <a:ext cx="607415" cy="221245"/>
            </a:xfrm>
            <a:custGeom>
              <a:avLst/>
              <a:gdLst>
                <a:gd name="T0" fmla="*/ 72 w 72"/>
                <a:gd name="T1" fmla="*/ 26 h 26"/>
                <a:gd name="T2" fmla="*/ 1 w 72"/>
                <a:gd name="T3" fmla="*/ 26 h 26"/>
                <a:gd name="T4" fmla="*/ 1 w 72"/>
                <a:gd name="T5" fmla="*/ 26 h 26"/>
                <a:gd name="T6" fmla="*/ 72 w 72"/>
                <a:gd name="T7" fmla="*/ 26 h 26"/>
                <a:gd name="T8" fmla="*/ 72 w 72"/>
                <a:gd name="T9" fmla="*/ 26 h 26"/>
                <a:gd name="T10" fmla="*/ 1 w 72"/>
                <a:gd name="T11" fmla="*/ 0 h 26"/>
                <a:gd name="T12" fmla="*/ 0 w 72"/>
                <a:gd name="T13" fmla="*/ 0 h 26"/>
                <a:gd name="T14" fmla="*/ 1 w 72"/>
                <a:gd name="T15" fmla="*/ 1 h 26"/>
                <a:gd name="T16" fmla="*/ 1 w 72"/>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6">
                  <a:moveTo>
                    <a:pt x="72" y="26"/>
                  </a:moveTo>
                  <a:cubicBezTo>
                    <a:pt x="1" y="26"/>
                    <a:pt x="1" y="26"/>
                    <a:pt x="1" y="26"/>
                  </a:cubicBezTo>
                  <a:cubicBezTo>
                    <a:pt x="1" y="26"/>
                    <a:pt x="1" y="26"/>
                    <a:pt x="1" y="26"/>
                  </a:cubicBezTo>
                  <a:cubicBezTo>
                    <a:pt x="72" y="26"/>
                    <a:pt x="72" y="26"/>
                    <a:pt x="72" y="26"/>
                  </a:cubicBezTo>
                  <a:cubicBezTo>
                    <a:pt x="72" y="26"/>
                    <a:pt x="72" y="26"/>
                    <a:pt x="72" y="26"/>
                  </a:cubicBezTo>
                  <a:moveTo>
                    <a:pt x="1" y="0"/>
                  </a:moveTo>
                  <a:cubicBezTo>
                    <a:pt x="0" y="0"/>
                    <a:pt x="0" y="0"/>
                    <a:pt x="0" y="0"/>
                  </a:cubicBezTo>
                  <a:cubicBezTo>
                    <a:pt x="1" y="1"/>
                    <a:pt x="1" y="1"/>
                    <a:pt x="1" y="1"/>
                  </a:cubicBezTo>
                  <a:cubicBezTo>
                    <a:pt x="1" y="1"/>
                    <a:pt x="1" y="1"/>
                    <a:pt x="1"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ExtraShape8">
              <a:extLst>
                <a:ext uri="{FF2B5EF4-FFF2-40B4-BE49-F238E27FC236}">
                  <a16:creationId xmlns:a16="http://schemas.microsoft.com/office/drawing/2014/main" id="{6D8EB077-44F0-4FC3-806D-B52CFFFD0B32}"/>
                </a:ext>
              </a:extLst>
            </p:cNvPr>
            <p:cNvSpPr/>
            <p:nvPr/>
          </p:nvSpPr>
          <p:spPr bwMode="auto">
            <a:xfrm>
              <a:off x="5566700" y="3977544"/>
              <a:ext cx="12069" cy="104588"/>
            </a:xfrm>
            <a:custGeom>
              <a:avLst/>
              <a:gdLst>
                <a:gd name="T0" fmla="*/ 0 w 1"/>
                <a:gd name="T1" fmla="*/ 0 h 12"/>
                <a:gd name="T2" fmla="*/ 0 w 1"/>
                <a:gd name="T3" fmla="*/ 11 h 12"/>
                <a:gd name="T4" fmla="*/ 0 w 1"/>
                <a:gd name="T5" fmla="*/ 11 h 12"/>
                <a:gd name="T6" fmla="*/ 0 w 1"/>
                <a:gd name="T7" fmla="*/ 11 h 12"/>
                <a:gd name="T8" fmla="*/ 1 w 1"/>
                <a:gd name="T9" fmla="*/ 12 h 12"/>
                <a:gd name="T10" fmla="*/ 0 w 1"/>
                <a:gd name="T11" fmla="*/ 0 h 12"/>
              </a:gdLst>
              <a:ahLst/>
              <a:cxnLst>
                <a:cxn ang="0">
                  <a:pos x="T0" y="T1"/>
                </a:cxn>
                <a:cxn ang="0">
                  <a:pos x="T2" y="T3"/>
                </a:cxn>
                <a:cxn ang="0">
                  <a:pos x="T4" y="T5"/>
                </a:cxn>
                <a:cxn ang="0">
                  <a:pos x="T6" y="T7"/>
                </a:cxn>
                <a:cxn ang="0">
                  <a:pos x="T8" y="T9"/>
                </a:cxn>
                <a:cxn ang="0">
                  <a:pos x="T10" y="T11"/>
                </a:cxn>
              </a:cxnLst>
              <a:rect l="0" t="0" r="r" b="b"/>
              <a:pathLst>
                <a:path w="1" h="12">
                  <a:moveTo>
                    <a:pt x="0" y="0"/>
                  </a:moveTo>
                  <a:cubicBezTo>
                    <a:pt x="0" y="4"/>
                    <a:pt x="0" y="8"/>
                    <a:pt x="0" y="11"/>
                  </a:cubicBezTo>
                  <a:cubicBezTo>
                    <a:pt x="0" y="11"/>
                    <a:pt x="0" y="11"/>
                    <a:pt x="0" y="11"/>
                  </a:cubicBezTo>
                  <a:cubicBezTo>
                    <a:pt x="0" y="11"/>
                    <a:pt x="0" y="11"/>
                    <a:pt x="0" y="11"/>
                  </a:cubicBezTo>
                  <a:cubicBezTo>
                    <a:pt x="0" y="11"/>
                    <a:pt x="0" y="12"/>
                    <a:pt x="1" y="12"/>
                  </a:cubicBezTo>
                  <a:cubicBezTo>
                    <a:pt x="0" y="8"/>
                    <a:pt x="0" y="4"/>
                    <a:pt x="0"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ExtraShape9">
              <a:extLst>
                <a:ext uri="{FF2B5EF4-FFF2-40B4-BE49-F238E27FC236}">
                  <a16:creationId xmlns:a16="http://schemas.microsoft.com/office/drawing/2014/main" id="{9D985E68-0E30-4A9A-8A55-5F22618E9036}"/>
                </a:ext>
              </a:extLst>
            </p:cNvPr>
            <p:cNvSpPr/>
            <p:nvPr/>
          </p:nvSpPr>
          <p:spPr bwMode="auto">
            <a:xfrm>
              <a:off x="5063876" y="4070065"/>
              <a:ext cx="514894" cy="337899"/>
            </a:xfrm>
            <a:custGeom>
              <a:avLst/>
              <a:gdLst>
                <a:gd name="T0" fmla="*/ 60 w 61"/>
                <a:gd name="T1" fmla="*/ 0 h 40"/>
                <a:gd name="T2" fmla="*/ 59 w 61"/>
                <a:gd name="T3" fmla="*/ 9 h 40"/>
                <a:gd name="T4" fmla="*/ 44 w 61"/>
                <a:gd name="T5" fmla="*/ 20 h 40"/>
                <a:gd name="T6" fmla="*/ 0 w 61"/>
                <a:gd name="T7" fmla="*/ 2 h 40"/>
                <a:gd name="T8" fmla="*/ 59 w 61"/>
                <a:gd name="T9" fmla="*/ 40 h 40"/>
                <a:gd name="T10" fmla="*/ 59 w 61"/>
                <a:gd name="T11" fmla="*/ 40 h 40"/>
                <a:gd name="T12" fmla="*/ 60 w 61"/>
                <a:gd name="T13" fmla="*/ 40 h 40"/>
                <a:gd name="T14" fmla="*/ 61 w 61"/>
                <a:gd name="T15" fmla="*/ 1 h 40"/>
                <a:gd name="T16" fmla="*/ 60 w 61"/>
                <a:gd name="T17" fmla="*/ 0 h 40"/>
                <a:gd name="T18" fmla="*/ 60 w 61"/>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40">
                  <a:moveTo>
                    <a:pt x="60" y="0"/>
                  </a:moveTo>
                  <a:cubicBezTo>
                    <a:pt x="59" y="5"/>
                    <a:pt x="59" y="9"/>
                    <a:pt x="59" y="9"/>
                  </a:cubicBezTo>
                  <a:cubicBezTo>
                    <a:pt x="57" y="17"/>
                    <a:pt x="52" y="20"/>
                    <a:pt x="44" y="20"/>
                  </a:cubicBezTo>
                  <a:cubicBezTo>
                    <a:pt x="33" y="20"/>
                    <a:pt x="16" y="11"/>
                    <a:pt x="0" y="2"/>
                  </a:cubicBezTo>
                  <a:cubicBezTo>
                    <a:pt x="18" y="21"/>
                    <a:pt x="38" y="34"/>
                    <a:pt x="59" y="40"/>
                  </a:cubicBezTo>
                  <a:cubicBezTo>
                    <a:pt x="59" y="40"/>
                    <a:pt x="59" y="40"/>
                    <a:pt x="59" y="40"/>
                  </a:cubicBezTo>
                  <a:cubicBezTo>
                    <a:pt x="60" y="40"/>
                    <a:pt x="60" y="40"/>
                    <a:pt x="60" y="40"/>
                  </a:cubicBezTo>
                  <a:cubicBezTo>
                    <a:pt x="60" y="27"/>
                    <a:pt x="61" y="13"/>
                    <a:pt x="61" y="1"/>
                  </a:cubicBezTo>
                  <a:cubicBezTo>
                    <a:pt x="60" y="1"/>
                    <a:pt x="60" y="0"/>
                    <a:pt x="60" y="0"/>
                  </a:cubicBezTo>
                  <a:cubicBezTo>
                    <a:pt x="60" y="0"/>
                    <a:pt x="60" y="0"/>
                    <a:pt x="60"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ExtraShape10">
              <a:extLst>
                <a:ext uri="{FF2B5EF4-FFF2-40B4-BE49-F238E27FC236}">
                  <a16:creationId xmlns:a16="http://schemas.microsoft.com/office/drawing/2014/main" id="{4014CD5F-CD69-41A8-B4C1-6F8AC7DE9D8C}"/>
                </a:ext>
              </a:extLst>
            </p:cNvPr>
            <p:cNvSpPr/>
            <p:nvPr/>
          </p:nvSpPr>
          <p:spPr bwMode="auto">
            <a:xfrm>
              <a:off x="5566700" y="3547127"/>
              <a:ext cx="599370" cy="1082082"/>
            </a:xfrm>
            <a:custGeom>
              <a:avLst/>
              <a:gdLst>
                <a:gd name="T0" fmla="*/ 3 w 71"/>
                <a:gd name="T1" fmla="*/ 0 h 128"/>
                <a:gd name="T2" fmla="*/ 0 w 71"/>
                <a:gd name="T3" fmla="*/ 51 h 128"/>
                <a:gd name="T4" fmla="*/ 1 w 71"/>
                <a:gd name="T5" fmla="*/ 63 h 128"/>
                <a:gd name="T6" fmla="*/ 0 w 71"/>
                <a:gd name="T7" fmla="*/ 102 h 128"/>
                <a:gd name="T8" fmla="*/ 0 w 71"/>
                <a:gd name="T9" fmla="*/ 103 h 128"/>
                <a:gd name="T10" fmla="*/ 0 w 71"/>
                <a:gd name="T11" fmla="*/ 104 h 128"/>
                <a:gd name="T12" fmla="*/ 0 w 71"/>
                <a:gd name="T13" fmla="*/ 104 h 128"/>
                <a:gd name="T14" fmla="*/ 0 w 71"/>
                <a:gd name="T15" fmla="*/ 128 h 128"/>
                <a:gd name="T16" fmla="*/ 71 w 71"/>
                <a:gd name="T17" fmla="*/ 128 h 128"/>
                <a:gd name="T18" fmla="*/ 12 w 71"/>
                <a:gd name="T19" fmla="*/ 92 h 128"/>
                <a:gd name="T20" fmla="*/ 46 w 71"/>
                <a:gd name="T21" fmla="*/ 97 h 128"/>
                <a:gd name="T22" fmla="*/ 16 w 71"/>
                <a:gd name="T23" fmla="*/ 75 h 128"/>
                <a:gd name="T24" fmla="*/ 12 w 71"/>
                <a:gd name="T25" fmla="*/ 66 h 128"/>
                <a:gd name="T26" fmla="*/ 4 w 71"/>
                <a:gd name="T27" fmla="*/ 17 h 128"/>
                <a:gd name="T28" fmla="*/ 3 w 71"/>
                <a:gd name="T2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28">
                  <a:moveTo>
                    <a:pt x="3" y="0"/>
                  </a:moveTo>
                  <a:cubicBezTo>
                    <a:pt x="2" y="0"/>
                    <a:pt x="1" y="30"/>
                    <a:pt x="0" y="51"/>
                  </a:cubicBezTo>
                  <a:cubicBezTo>
                    <a:pt x="0" y="55"/>
                    <a:pt x="0" y="59"/>
                    <a:pt x="1" y="63"/>
                  </a:cubicBezTo>
                  <a:cubicBezTo>
                    <a:pt x="1" y="75"/>
                    <a:pt x="0" y="89"/>
                    <a:pt x="0" y="102"/>
                  </a:cubicBezTo>
                  <a:cubicBezTo>
                    <a:pt x="0" y="103"/>
                    <a:pt x="0" y="103"/>
                    <a:pt x="0" y="103"/>
                  </a:cubicBezTo>
                  <a:cubicBezTo>
                    <a:pt x="0" y="104"/>
                    <a:pt x="0" y="104"/>
                    <a:pt x="0" y="104"/>
                  </a:cubicBezTo>
                  <a:cubicBezTo>
                    <a:pt x="0" y="104"/>
                    <a:pt x="0" y="104"/>
                    <a:pt x="0" y="104"/>
                  </a:cubicBezTo>
                  <a:cubicBezTo>
                    <a:pt x="0" y="108"/>
                    <a:pt x="0" y="126"/>
                    <a:pt x="0" y="128"/>
                  </a:cubicBezTo>
                  <a:cubicBezTo>
                    <a:pt x="71" y="128"/>
                    <a:pt x="71" y="128"/>
                    <a:pt x="71" y="128"/>
                  </a:cubicBezTo>
                  <a:cubicBezTo>
                    <a:pt x="51" y="121"/>
                    <a:pt x="27" y="107"/>
                    <a:pt x="12" y="92"/>
                  </a:cubicBezTo>
                  <a:cubicBezTo>
                    <a:pt x="23" y="94"/>
                    <a:pt x="35" y="95"/>
                    <a:pt x="46" y="97"/>
                  </a:cubicBezTo>
                  <a:cubicBezTo>
                    <a:pt x="34" y="95"/>
                    <a:pt x="23" y="86"/>
                    <a:pt x="16" y="75"/>
                  </a:cubicBezTo>
                  <a:cubicBezTo>
                    <a:pt x="14" y="72"/>
                    <a:pt x="13" y="69"/>
                    <a:pt x="12" y="66"/>
                  </a:cubicBezTo>
                  <a:cubicBezTo>
                    <a:pt x="5" y="51"/>
                    <a:pt x="4" y="34"/>
                    <a:pt x="4" y="17"/>
                  </a:cubicBezTo>
                  <a:cubicBezTo>
                    <a:pt x="3" y="11"/>
                    <a:pt x="3" y="6"/>
                    <a:pt x="3"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ExtraShape11">
              <a:extLst>
                <a:ext uri="{FF2B5EF4-FFF2-40B4-BE49-F238E27FC236}">
                  <a16:creationId xmlns:a16="http://schemas.microsoft.com/office/drawing/2014/main" id="{90B35A99-FBF6-46BD-BD77-9E558E421523}"/>
                </a:ext>
              </a:extLst>
            </p:cNvPr>
            <p:cNvSpPr/>
            <p:nvPr/>
          </p:nvSpPr>
          <p:spPr bwMode="auto">
            <a:xfrm>
              <a:off x="6608556" y="3969499"/>
              <a:ext cx="20114" cy="112633"/>
            </a:xfrm>
            <a:custGeom>
              <a:avLst/>
              <a:gdLst>
                <a:gd name="T0" fmla="*/ 1 w 2"/>
                <a:gd name="T1" fmla="*/ 0 h 13"/>
                <a:gd name="T2" fmla="*/ 0 w 2"/>
                <a:gd name="T3" fmla="*/ 13 h 13"/>
                <a:gd name="T4" fmla="*/ 2 w 2"/>
                <a:gd name="T5" fmla="*/ 12 h 13"/>
                <a:gd name="T6" fmla="*/ 2 w 2"/>
                <a:gd name="T7" fmla="*/ 12 h 13"/>
                <a:gd name="T8" fmla="*/ 2 w 2"/>
                <a:gd name="T9" fmla="*/ 12 h 13"/>
                <a:gd name="T10" fmla="*/ 1 w 2"/>
                <a:gd name="T11" fmla="*/ 0 h 13"/>
              </a:gdLst>
              <a:ahLst/>
              <a:cxnLst>
                <a:cxn ang="0">
                  <a:pos x="T0" y="T1"/>
                </a:cxn>
                <a:cxn ang="0">
                  <a:pos x="T2" y="T3"/>
                </a:cxn>
                <a:cxn ang="0">
                  <a:pos x="T4" y="T5"/>
                </a:cxn>
                <a:cxn ang="0">
                  <a:pos x="T6" y="T7"/>
                </a:cxn>
                <a:cxn ang="0">
                  <a:pos x="T8" y="T9"/>
                </a:cxn>
                <a:cxn ang="0">
                  <a:pos x="T10" y="T11"/>
                </a:cxn>
              </a:cxnLst>
              <a:rect l="0" t="0" r="r" b="b"/>
              <a:pathLst>
                <a:path w="2" h="13">
                  <a:moveTo>
                    <a:pt x="1" y="0"/>
                  </a:moveTo>
                  <a:cubicBezTo>
                    <a:pt x="0" y="4"/>
                    <a:pt x="0" y="8"/>
                    <a:pt x="0" y="13"/>
                  </a:cubicBezTo>
                  <a:cubicBezTo>
                    <a:pt x="0" y="12"/>
                    <a:pt x="1" y="12"/>
                    <a:pt x="2" y="12"/>
                  </a:cubicBezTo>
                  <a:cubicBezTo>
                    <a:pt x="2" y="12"/>
                    <a:pt x="2" y="12"/>
                    <a:pt x="2" y="12"/>
                  </a:cubicBezTo>
                  <a:cubicBezTo>
                    <a:pt x="2" y="12"/>
                    <a:pt x="2" y="12"/>
                    <a:pt x="2" y="12"/>
                  </a:cubicBezTo>
                  <a:cubicBezTo>
                    <a:pt x="1" y="7"/>
                    <a:pt x="1" y="3"/>
                    <a:pt x="1"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ExtraShape12">
              <a:extLst>
                <a:ext uri="{FF2B5EF4-FFF2-40B4-BE49-F238E27FC236}">
                  <a16:creationId xmlns:a16="http://schemas.microsoft.com/office/drawing/2014/main" id="{49C92FF6-2171-414A-8401-5E8AA965037B}"/>
                </a:ext>
              </a:extLst>
            </p:cNvPr>
            <p:cNvSpPr/>
            <p:nvPr/>
          </p:nvSpPr>
          <p:spPr bwMode="auto">
            <a:xfrm>
              <a:off x="6608556" y="4070065"/>
              <a:ext cx="506848" cy="337899"/>
            </a:xfrm>
            <a:custGeom>
              <a:avLst/>
              <a:gdLst>
                <a:gd name="T0" fmla="*/ 2 w 60"/>
                <a:gd name="T1" fmla="*/ 0 h 40"/>
                <a:gd name="T2" fmla="*/ 2 w 60"/>
                <a:gd name="T3" fmla="*/ 0 h 40"/>
                <a:gd name="T4" fmla="*/ 0 w 60"/>
                <a:gd name="T5" fmla="*/ 1 h 40"/>
                <a:gd name="T6" fmla="*/ 1 w 60"/>
                <a:gd name="T7" fmla="*/ 40 h 40"/>
                <a:gd name="T8" fmla="*/ 1 w 60"/>
                <a:gd name="T9" fmla="*/ 40 h 40"/>
                <a:gd name="T10" fmla="*/ 1 w 60"/>
                <a:gd name="T11" fmla="*/ 40 h 40"/>
                <a:gd name="T12" fmla="*/ 60 w 60"/>
                <a:gd name="T13" fmla="*/ 2 h 40"/>
                <a:gd name="T14" fmla="*/ 16 w 60"/>
                <a:gd name="T15" fmla="*/ 20 h 40"/>
                <a:gd name="T16" fmla="*/ 2 w 60"/>
                <a:gd name="T17" fmla="*/ 12 h 40"/>
                <a:gd name="T18" fmla="*/ 2 w 60"/>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40">
                  <a:moveTo>
                    <a:pt x="2" y="0"/>
                  </a:moveTo>
                  <a:cubicBezTo>
                    <a:pt x="2" y="0"/>
                    <a:pt x="2" y="0"/>
                    <a:pt x="2" y="0"/>
                  </a:cubicBezTo>
                  <a:cubicBezTo>
                    <a:pt x="1" y="0"/>
                    <a:pt x="0" y="0"/>
                    <a:pt x="0" y="1"/>
                  </a:cubicBezTo>
                  <a:cubicBezTo>
                    <a:pt x="0" y="13"/>
                    <a:pt x="1" y="27"/>
                    <a:pt x="1" y="40"/>
                  </a:cubicBezTo>
                  <a:cubicBezTo>
                    <a:pt x="1" y="40"/>
                    <a:pt x="1" y="40"/>
                    <a:pt x="1" y="40"/>
                  </a:cubicBezTo>
                  <a:cubicBezTo>
                    <a:pt x="1" y="40"/>
                    <a:pt x="1" y="40"/>
                    <a:pt x="1" y="40"/>
                  </a:cubicBezTo>
                  <a:cubicBezTo>
                    <a:pt x="22" y="34"/>
                    <a:pt x="42" y="21"/>
                    <a:pt x="60" y="2"/>
                  </a:cubicBezTo>
                  <a:cubicBezTo>
                    <a:pt x="45" y="11"/>
                    <a:pt x="28" y="20"/>
                    <a:pt x="16" y="20"/>
                  </a:cubicBezTo>
                  <a:cubicBezTo>
                    <a:pt x="10" y="20"/>
                    <a:pt x="5" y="18"/>
                    <a:pt x="2" y="12"/>
                  </a:cubicBezTo>
                  <a:cubicBezTo>
                    <a:pt x="2" y="8"/>
                    <a:pt x="2" y="3"/>
                    <a:pt x="2"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ExtraShape13">
              <a:extLst>
                <a:ext uri="{FF2B5EF4-FFF2-40B4-BE49-F238E27FC236}">
                  <a16:creationId xmlns:a16="http://schemas.microsoft.com/office/drawing/2014/main" id="{324BC390-234D-4735-B450-12B7F2CBEE78}"/>
                </a:ext>
              </a:extLst>
            </p:cNvPr>
            <p:cNvSpPr/>
            <p:nvPr/>
          </p:nvSpPr>
          <p:spPr bwMode="auto">
            <a:xfrm>
              <a:off x="6322950" y="3607464"/>
              <a:ext cx="293651" cy="1021742"/>
            </a:xfrm>
            <a:custGeom>
              <a:avLst/>
              <a:gdLst>
                <a:gd name="T0" fmla="*/ 27 w 35"/>
                <a:gd name="T1" fmla="*/ 0 h 121"/>
                <a:gd name="T2" fmla="*/ 28 w 35"/>
                <a:gd name="T3" fmla="*/ 60 h 121"/>
                <a:gd name="T4" fmla="*/ 24 w 35"/>
                <a:gd name="T5" fmla="*/ 78 h 121"/>
                <a:gd name="T6" fmla="*/ 0 w 35"/>
                <a:gd name="T7" fmla="*/ 121 h 121"/>
                <a:gd name="T8" fmla="*/ 34 w 35"/>
                <a:gd name="T9" fmla="*/ 121 h 121"/>
                <a:gd name="T10" fmla="*/ 35 w 35"/>
                <a:gd name="T11" fmla="*/ 98 h 121"/>
                <a:gd name="T12" fmla="*/ 35 w 35"/>
                <a:gd name="T13" fmla="*/ 95 h 121"/>
                <a:gd name="T14" fmla="*/ 34 w 35"/>
                <a:gd name="T15" fmla="*/ 56 h 121"/>
                <a:gd name="T16" fmla="*/ 35 w 35"/>
                <a:gd name="T17" fmla="*/ 43 h 121"/>
                <a:gd name="T18" fmla="*/ 27 w 35"/>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21">
                  <a:moveTo>
                    <a:pt x="27" y="0"/>
                  </a:moveTo>
                  <a:cubicBezTo>
                    <a:pt x="28" y="8"/>
                    <a:pt x="31" y="35"/>
                    <a:pt x="28" y="60"/>
                  </a:cubicBezTo>
                  <a:cubicBezTo>
                    <a:pt x="27" y="66"/>
                    <a:pt x="26" y="72"/>
                    <a:pt x="24" y="78"/>
                  </a:cubicBezTo>
                  <a:cubicBezTo>
                    <a:pt x="20" y="92"/>
                    <a:pt x="13" y="117"/>
                    <a:pt x="0" y="121"/>
                  </a:cubicBezTo>
                  <a:cubicBezTo>
                    <a:pt x="34" y="121"/>
                    <a:pt x="34" y="121"/>
                    <a:pt x="34" y="121"/>
                  </a:cubicBezTo>
                  <a:cubicBezTo>
                    <a:pt x="34" y="118"/>
                    <a:pt x="35" y="103"/>
                    <a:pt x="35" y="98"/>
                  </a:cubicBezTo>
                  <a:cubicBezTo>
                    <a:pt x="35" y="97"/>
                    <a:pt x="35" y="96"/>
                    <a:pt x="35" y="95"/>
                  </a:cubicBezTo>
                  <a:cubicBezTo>
                    <a:pt x="35" y="82"/>
                    <a:pt x="34" y="68"/>
                    <a:pt x="34" y="56"/>
                  </a:cubicBezTo>
                  <a:cubicBezTo>
                    <a:pt x="34" y="51"/>
                    <a:pt x="34" y="47"/>
                    <a:pt x="35" y="43"/>
                  </a:cubicBezTo>
                  <a:cubicBezTo>
                    <a:pt x="32" y="20"/>
                    <a:pt x="28" y="4"/>
                    <a:pt x="27"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ValueBack1">
              <a:extLst>
                <a:ext uri="{FF2B5EF4-FFF2-40B4-BE49-F238E27FC236}">
                  <a16:creationId xmlns:a16="http://schemas.microsoft.com/office/drawing/2014/main" id="{71A3E8F5-FC48-4D43-9F00-35844CAA4FD3}"/>
                </a:ext>
              </a:extLst>
            </p:cNvPr>
            <p:cNvSpPr/>
            <p:nvPr/>
          </p:nvSpPr>
          <p:spPr>
            <a:xfrm>
              <a:off x="3882108" y="2022651"/>
              <a:ext cx="1389718" cy="13897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ValueShape1">
              <a:extLst>
                <a:ext uri="{FF2B5EF4-FFF2-40B4-BE49-F238E27FC236}">
                  <a16:creationId xmlns:a16="http://schemas.microsoft.com/office/drawing/2014/main" id="{3D9BDC44-A6C3-44E1-B04F-03CF155FE7DF}"/>
                </a:ext>
              </a:extLst>
            </p:cNvPr>
            <p:cNvSpPr/>
            <p:nvPr/>
          </p:nvSpPr>
          <p:spPr>
            <a:xfrm flipH="1">
              <a:off x="4033090" y="2173633"/>
              <a:ext cx="1087755" cy="1087755"/>
            </a:xfrm>
            <a:prstGeom prst="pie">
              <a:avLst>
                <a:gd name="adj1" fmla="val 16200000"/>
                <a:gd name="adj2" fmla="val 172085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ValueBack2">
              <a:extLst>
                <a:ext uri="{FF2B5EF4-FFF2-40B4-BE49-F238E27FC236}">
                  <a16:creationId xmlns:a16="http://schemas.microsoft.com/office/drawing/2014/main" id="{610B490C-C829-4D4C-A228-8020E7985CA8}"/>
                </a:ext>
              </a:extLst>
            </p:cNvPr>
            <p:cNvSpPr/>
            <p:nvPr/>
          </p:nvSpPr>
          <p:spPr>
            <a:xfrm>
              <a:off x="6920175" y="2020722"/>
              <a:ext cx="1389718" cy="1389718"/>
            </a:xfrm>
            <a:prstGeom prst="ellipse">
              <a:avLst/>
            </a:prstGeom>
            <a:solidFill>
              <a:schemeClr val="accent2">
                <a:lumMod val="84000"/>
                <a:lumOff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ValueShape2">
              <a:extLst>
                <a:ext uri="{FF2B5EF4-FFF2-40B4-BE49-F238E27FC236}">
                  <a16:creationId xmlns:a16="http://schemas.microsoft.com/office/drawing/2014/main" id="{13B25BC0-D9BB-4607-B086-7C42AE48C00E}"/>
                </a:ext>
              </a:extLst>
            </p:cNvPr>
            <p:cNvSpPr/>
            <p:nvPr/>
          </p:nvSpPr>
          <p:spPr>
            <a:xfrm flipH="1">
              <a:off x="7071157" y="2171704"/>
              <a:ext cx="1087755" cy="1087755"/>
            </a:xfrm>
            <a:prstGeom prst="pie">
              <a:avLst>
                <a:gd name="adj1" fmla="val 16200000"/>
                <a:gd name="adj2" fmla="val 1512695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ValueText1">
              <a:extLst>
                <a:ext uri="{FF2B5EF4-FFF2-40B4-BE49-F238E27FC236}">
                  <a16:creationId xmlns:a16="http://schemas.microsoft.com/office/drawing/2014/main" id="{31AA6008-4428-4986-8BA0-91247B1018EB}"/>
                </a:ext>
              </a:extLst>
            </p:cNvPr>
            <p:cNvSpPr txBox="1"/>
            <p:nvPr/>
          </p:nvSpPr>
          <p:spPr>
            <a:xfrm>
              <a:off x="4285731" y="1540449"/>
              <a:ext cx="582472" cy="371580"/>
            </a:xfrm>
            <a:prstGeom prst="rect">
              <a:avLst/>
            </a:prstGeom>
            <a:noFill/>
          </p:spPr>
          <p:txBody>
            <a:bodyPr wrap="square" lIns="0" tIns="0" rIns="0" bIns="0" numCol="1" anchor="ctr" anchorCtr="1">
              <a:prstTxWarp prst="textPlain">
                <a:avLst/>
              </a:prstTxWarp>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accent1"/>
                  </a:solidFill>
                  <a:latin typeface="Impact" panose="020B0806030902050204" pitchFamily="34" charset="0"/>
                </a:rPr>
                <a:t>95%</a:t>
              </a:r>
            </a:p>
          </p:txBody>
        </p:sp>
        <p:sp>
          <p:nvSpPr>
            <p:cNvPr id="53" name="ValueText2">
              <a:extLst>
                <a:ext uri="{FF2B5EF4-FFF2-40B4-BE49-F238E27FC236}">
                  <a16:creationId xmlns:a16="http://schemas.microsoft.com/office/drawing/2014/main" id="{7198AB17-0204-4891-AC5C-72641E90F84C}"/>
                </a:ext>
              </a:extLst>
            </p:cNvPr>
            <p:cNvSpPr txBox="1"/>
            <p:nvPr/>
          </p:nvSpPr>
          <p:spPr>
            <a:xfrm>
              <a:off x="7361187" y="1545681"/>
              <a:ext cx="582472" cy="371580"/>
            </a:xfrm>
            <a:prstGeom prst="rect">
              <a:avLst/>
            </a:prstGeom>
            <a:noFill/>
          </p:spPr>
          <p:txBody>
            <a:bodyPr wrap="square" lIns="0" tIns="0" rIns="0" bIns="0" numCol="1" anchor="ctr" anchorCtr="1">
              <a:prstTxWarp prst="textPlain">
                <a:avLst/>
              </a:prstTxWarp>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accent2">
                      <a:lumMod val="60000"/>
                      <a:lumOff val="40000"/>
                    </a:schemeClr>
                  </a:solidFill>
                  <a:latin typeface="Impact" panose="020B0806030902050204" pitchFamily="34" charset="0"/>
                </a:rPr>
                <a:t>5%</a:t>
              </a:r>
            </a:p>
          </p:txBody>
        </p:sp>
      </p:grpSp>
      <p:sp>
        <p:nvSpPr>
          <p:cNvPr id="58" name="内容占位符 12">
            <a:extLst>
              <a:ext uri="{FF2B5EF4-FFF2-40B4-BE49-F238E27FC236}">
                <a16:creationId xmlns:a16="http://schemas.microsoft.com/office/drawing/2014/main" id="{3ADA0E97-7366-4F00-BC21-CEA8935F7857}"/>
              </a:ext>
            </a:extLst>
          </p:cNvPr>
          <p:cNvSpPr>
            <a:spLocks noGrp="1"/>
          </p:cNvSpPr>
          <p:nvPr>
            <p:ph sz="quarter" idx="17" hasCustomPrompt="1"/>
          </p:nvPr>
        </p:nvSpPr>
        <p:spPr>
          <a:xfrm>
            <a:off x="663463" y="1505651"/>
            <a:ext cx="2168820" cy="1355135"/>
          </a:xfrm>
        </p:spPr>
        <p:txBody>
          <a:bodyPr/>
          <a:lstStyle>
            <a:lvl1pPr marL="0" marR="0" indent="0" algn="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请输入文字</a:t>
            </a:r>
          </a:p>
        </p:txBody>
      </p:sp>
      <p:sp>
        <p:nvSpPr>
          <p:cNvPr id="59" name="内容占位符 11">
            <a:extLst>
              <a:ext uri="{FF2B5EF4-FFF2-40B4-BE49-F238E27FC236}">
                <a16:creationId xmlns:a16="http://schemas.microsoft.com/office/drawing/2014/main" id="{0F7D4E8B-444D-46C6-90D2-1891F965D466}"/>
              </a:ext>
            </a:extLst>
          </p:cNvPr>
          <p:cNvSpPr>
            <a:spLocks noGrp="1"/>
          </p:cNvSpPr>
          <p:nvPr>
            <p:ph sz="quarter" idx="18" hasCustomPrompt="1"/>
          </p:nvPr>
        </p:nvSpPr>
        <p:spPr>
          <a:xfrm>
            <a:off x="662609" y="2999004"/>
            <a:ext cx="2169673" cy="663479"/>
          </a:xfrm>
        </p:spPr>
        <p:txBody>
          <a:bodyPr anchor="ctr">
            <a:noAutofit/>
          </a:bodyPr>
          <a:lstStyle>
            <a:lvl1pPr marL="0" indent="0" algn="ctr">
              <a:lnSpc>
                <a:spcPct val="130000"/>
              </a:lnSpc>
              <a:buNone/>
              <a:defRPr sz="2000" b="1">
                <a:solidFill>
                  <a:schemeClr val="accent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小标题</a:t>
            </a:r>
          </a:p>
        </p:txBody>
      </p:sp>
      <p:sp>
        <p:nvSpPr>
          <p:cNvPr id="60" name="内容占位符 11">
            <a:extLst>
              <a:ext uri="{FF2B5EF4-FFF2-40B4-BE49-F238E27FC236}">
                <a16:creationId xmlns:a16="http://schemas.microsoft.com/office/drawing/2014/main" id="{B98F7497-9017-4FB6-8A16-31C28BFF9F0D}"/>
              </a:ext>
            </a:extLst>
          </p:cNvPr>
          <p:cNvSpPr>
            <a:spLocks noGrp="1"/>
          </p:cNvSpPr>
          <p:nvPr>
            <p:ph sz="quarter" idx="19" hasCustomPrompt="1"/>
          </p:nvPr>
        </p:nvSpPr>
        <p:spPr>
          <a:xfrm>
            <a:off x="662610" y="5413318"/>
            <a:ext cx="10570612" cy="590089"/>
          </a:xfrm>
        </p:spPr>
        <p:txBody>
          <a:bodyPr anchor="ctr">
            <a:noAutofit/>
          </a:bodyPr>
          <a:lstStyle>
            <a:lvl1pPr marL="0" indent="0" algn="ctr">
              <a:lnSpc>
                <a:spcPct val="130000"/>
              </a:lnSpc>
              <a:buNone/>
              <a:defRPr sz="2000" b="1">
                <a:solidFill>
                  <a:schemeClr val="bg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小标题</a:t>
            </a:r>
          </a:p>
        </p:txBody>
      </p:sp>
      <p:sp>
        <p:nvSpPr>
          <p:cNvPr id="55" name="标题 1">
            <a:extLst>
              <a:ext uri="{FF2B5EF4-FFF2-40B4-BE49-F238E27FC236}">
                <a16:creationId xmlns:a16="http://schemas.microsoft.com/office/drawing/2014/main" id="{A3A260FA-CC80-4FE9-B2C6-01234F83E4CB}"/>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56" name="图片 55">
            <a:extLst>
              <a:ext uri="{FF2B5EF4-FFF2-40B4-BE49-F238E27FC236}">
                <a16:creationId xmlns:a16="http://schemas.microsoft.com/office/drawing/2014/main" id="{200E33AC-1017-4AE0-A1C3-4F10D72FD937}"/>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14462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D6D80FAD-2256-4827-A9F6-A87D8F39D33A}"/>
              </a:ext>
            </a:extLst>
          </p:cNvPr>
          <p:cNvSpPr/>
          <p:nvPr userDrawn="1"/>
        </p:nvSpPr>
        <p:spPr>
          <a:xfrm>
            <a:off x="662609" y="5526156"/>
            <a:ext cx="10570612" cy="517502"/>
          </a:xfrm>
          <a:prstGeom prst="rect">
            <a:avLst/>
          </a:prstGeom>
          <a:solidFill>
            <a:srgbClr val="7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内容占位符 11">
            <a:extLst>
              <a:ext uri="{FF2B5EF4-FFF2-40B4-BE49-F238E27FC236}">
                <a16:creationId xmlns:a16="http://schemas.microsoft.com/office/drawing/2014/main" id="{B98F7497-9017-4FB6-8A16-31C28BFF9F0D}"/>
              </a:ext>
            </a:extLst>
          </p:cNvPr>
          <p:cNvSpPr>
            <a:spLocks noGrp="1"/>
          </p:cNvSpPr>
          <p:nvPr userDrawn="1">
            <p:ph sz="quarter" idx="19" hasCustomPrompt="1"/>
          </p:nvPr>
        </p:nvSpPr>
        <p:spPr>
          <a:xfrm>
            <a:off x="662609" y="5482249"/>
            <a:ext cx="10570612" cy="590089"/>
          </a:xfrm>
        </p:spPr>
        <p:txBody>
          <a:bodyPr anchor="ctr">
            <a:noAutofit/>
          </a:bodyPr>
          <a:lstStyle>
            <a:lvl1pPr marL="0" indent="0" algn="ctr">
              <a:lnSpc>
                <a:spcPct val="130000"/>
              </a:lnSpc>
              <a:buNone/>
              <a:defRPr sz="2000" b="1">
                <a:solidFill>
                  <a:schemeClr val="bg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点击此处输入小标题</a:t>
            </a:r>
          </a:p>
        </p:txBody>
      </p:sp>
      <p:sp>
        <p:nvSpPr>
          <p:cNvPr id="61" name="Rectangle 78">
            <a:extLst>
              <a:ext uri="{FF2B5EF4-FFF2-40B4-BE49-F238E27FC236}">
                <a16:creationId xmlns:a16="http://schemas.microsoft.com/office/drawing/2014/main" id="{49189EFF-D97B-49C5-A930-25C396B454D0}"/>
              </a:ext>
            </a:extLst>
          </p:cNvPr>
          <p:cNvSpPr/>
          <p:nvPr/>
        </p:nvSpPr>
        <p:spPr>
          <a:xfrm>
            <a:off x="8439814" y="1348209"/>
            <a:ext cx="632006" cy="63217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62" name="Rectangle 81">
            <a:extLst>
              <a:ext uri="{FF2B5EF4-FFF2-40B4-BE49-F238E27FC236}">
                <a16:creationId xmlns:a16="http://schemas.microsoft.com/office/drawing/2014/main" id="{A7578B80-EAA5-4B83-96B5-5041FE10B7E6}"/>
              </a:ext>
            </a:extLst>
          </p:cNvPr>
          <p:cNvSpPr/>
          <p:nvPr/>
        </p:nvSpPr>
        <p:spPr>
          <a:xfrm>
            <a:off x="8442302" y="3545528"/>
            <a:ext cx="632006" cy="6321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65" name="Rectangle 139">
            <a:extLst>
              <a:ext uri="{FF2B5EF4-FFF2-40B4-BE49-F238E27FC236}">
                <a16:creationId xmlns:a16="http://schemas.microsoft.com/office/drawing/2014/main" id="{30324273-6DFB-4B8C-9FB5-65A5317AA356}"/>
              </a:ext>
            </a:extLst>
          </p:cNvPr>
          <p:cNvSpPr/>
          <p:nvPr/>
        </p:nvSpPr>
        <p:spPr>
          <a:xfrm>
            <a:off x="2829364" y="1348209"/>
            <a:ext cx="632006" cy="6321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66" name="Rectangle 140">
            <a:extLst>
              <a:ext uri="{FF2B5EF4-FFF2-40B4-BE49-F238E27FC236}">
                <a16:creationId xmlns:a16="http://schemas.microsoft.com/office/drawing/2014/main" id="{FB07A621-9234-4FEB-B5EF-745C64B32BAD}"/>
              </a:ext>
            </a:extLst>
          </p:cNvPr>
          <p:cNvSpPr/>
          <p:nvPr/>
        </p:nvSpPr>
        <p:spPr>
          <a:xfrm>
            <a:off x="2821522" y="3545528"/>
            <a:ext cx="632006" cy="632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73" name="Freeform 6">
            <a:extLst>
              <a:ext uri="{FF2B5EF4-FFF2-40B4-BE49-F238E27FC236}">
                <a16:creationId xmlns:a16="http://schemas.microsoft.com/office/drawing/2014/main" id="{9E81073D-382C-49E2-BDDB-84CAC60EA7F5}"/>
              </a:ext>
            </a:extLst>
          </p:cNvPr>
          <p:cNvSpPr>
            <a:spLocks noChangeArrowheads="1"/>
          </p:cNvSpPr>
          <p:nvPr userDrawn="1"/>
        </p:nvSpPr>
        <p:spPr bwMode="auto">
          <a:xfrm>
            <a:off x="4324360" y="3692577"/>
            <a:ext cx="3108325" cy="279400"/>
          </a:xfrm>
          <a:custGeom>
            <a:avLst/>
            <a:gdLst>
              <a:gd name="T0" fmla="*/ 3061 w 3061"/>
              <a:gd name="T1" fmla="*/ 0 h 274"/>
              <a:gd name="T2" fmla="*/ 1623 w 3061"/>
              <a:gd name="T3" fmla="*/ 0 h 274"/>
              <a:gd name="T4" fmla="*/ 471 w 3061"/>
              <a:gd name="T5" fmla="*/ 0 h 274"/>
              <a:gd name="T6" fmla="*/ 0 w 3061"/>
              <a:gd name="T7" fmla="*/ 274 h 274"/>
              <a:gd name="T8" fmla="*/ 2592 w 3061"/>
              <a:gd name="T9" fmla="*/ 274 h 274"/>
              <a:gd name="T10" fmla="*/ 3061 w 3061"/>
              <a:gd name="T11" fmla="*/ 0 h 274"/>
            </a:gdLst>
            <a:ahLst/>
            <a:cxnLst>
              <a:cxn ang="0">
                <a:pos x="T0" y="T1"/>
              </a:cxn>
              <a:cxn ang="0">
                <a:pos x="T2" y="T3"/>
              </a:cxn>
              <a:cxn ang="0">
                <a:pos x="T4" y="T5"/>
              </a:cxn>
              <a:cxn ang="0">
                <a:pos x="T6" y="T7"/>
              </a:cxn>
              <a:cxn ang="0">
                <a:pos x="T8" y="T9"/>
              </a:cxn>
              <a:cxn ang="0">
                <a:pos x="T10" y="T11"/>
              </a:cxn>
            </a:cxnLst>
            <a:rect l="0" t="0" r="r" b="b"/>
            <a:pathLst>
              <a:path w="3061" h="274">
                <a:moveTo>
                  <a:pt x="3061" y="0"/>
                </a:moveTo>
                <a:cubicBezTo>
                  <a:pt x="1623" y="0"/>
                  <a:pt x="1623" y="0"/>
                  <a:pt x="1623" y="0"/>
                </a:cubicBezTo>
                <a:cubicBezTo>
                  <a:pt x="471" y="0"/>
                  <a:pt x="471" y="0"/>
                  <a:pt x="471" y="0"/>
                </a:cubicBezTo>
                <a:cubicBezTo>
                  <a:pt x="0" y="274"/>
                  <a:pt x="0" y="274"/>
                  <a:pt x="0" y="274"/>
                </a:cubicBezTo>
                <a:cubicBezTo>
                  <a:pt x="2592" y="274"/>
                  <a:pt x="2592" y="274"/>
                  <a:pt x="2592" y="274"/>
                </a:cubicBezTo>
                <a:cubicBezTo>
                  <a:pt x="2592" y="274"/>
                  <a:pt x="3043" y="9"/>
                  <a:pt x="3061"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74" name="Freeform 14">
            <a:extLst>
              <a:ext uri="{FF2B5EF4-FFF2-40B4-BE49-F238E27FC236}">
                <a16:creationId xmlns:a16="http://schemas.microsoft.com/office/drawing/2014/main" id="{D2D10C54-9598-474F-8657-848BF613C272}"/>
              </a:ext>
            </a:extLst>
          </p:cNvPr>
          <p:cNvSpPr>
            <a:spLocks noChangeArrowheads="1"/>
          </p:cNvSpPr>
          <p:nvPr userDrawn="1"/>
        </p:nvSpPr>
        <p:spPr bwMode="auto">
          <a:xfrm>
            <a:off x="4924435" y="2789289"/>
            <a:ext cx="1985962" cy="177800"/>
          </a:xfrm>
          <a:custGeom>
            <a:avLst/>
            <a:gdLst>
              <a:gd name="T0" fmla="*/ 1955 w 1955"/>
              <a:gd name="T1" fmla="*/ 0 h 175"/>
              <a:gd name="T2" fmla="*/ 301 w 1955"/>
              <a:gd name="T3" fmla="*/ 0 h 175"/>
              <a:gd name="T4" fmla="*/ 0 w 1955"/>
              <a:gd name="T5" fmla="*/ 175 h 175"/>
              <a:gd name="T6" fmla="*/ 1655 w 1955"/>
              <a:gd name="T7" fmla="*/ 175 h 175"/>
              <a:gd name="T8" fmla="*/ 1955 w 1955"/>
              <a:gd name="T9" fmla="*/ 0 h 175"/>
            </a:gdLst>
            <a:ahLst/>
            <a:cxnLst>
              <a:cxn ang="0">
                <a:pos x="T0" y="T1"/>
              </a:cxn>
              <a:cxn ang="0">
                <a:pos x="T2" y="T3"/>
              </a:cxn>
              <a:cxn ang="0">
                <a:pos x="T4" y="T5"/>
              </a:cxn>
              <a:cxn ang="0">
                <a:pos x="T6" y="T7"/>
              </a:cxn>
              <a:cxn ang="0">
                <a:pos x="T8" y="T9"/>
              </a:cxn>
            </a:cxnLst>
            <a:rect l="0" t="0" r="r" b="b"/>
            <a:pathLst>
              <a:path w="1955" h="175">
                <a:moveTo>
                  <a:pt x="1955" y="0"/>
                </a:moveTo>
                <a:cubicBezTo>
                  <a:pt x="301" y="0"/>
                  <a:pt x="301" y="0"/>
                  <a:pt x="301" y="0"/>
                </a:cubicBezTo>
                <a:cubicBezTo>
                  <a:pt x="0" y="175"/>
                  <a:pt x="0" y="175"/>
                  <a:pt x="0" y="175"/>
                </a:cubicBezTo>
                <a:cubicBezTo>
                  <a:pt x="1655" y="175"/>
                  <a:pt x="1655" y="175"/>
                  <a:pt x="1655" y="175"/>
                </a:cubicBezTo>
                <a:cubicBezTo>
                  <a:pt x="1655" y="175"/>
                  <a:pt x="1954" y="0"/>
                  <a:pt x="1955"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75" name="Freeform 16">
            <a:extLst>
              <a:ext uri="{FF2B5EF4-FFF2-40B4-BE49-F238E27FC236}">
                <a16:creationId xmlns:a16="http://schemas.microsoft.com/office/drawing/2014/main" id="{C4CAFBE1-361F-45F6-85B4-535BBA9BAF98}"/>
              </a:ext>
            </a:extLst>
          </p:cNvPr>
          <p:cNvSpPr>
            <a:spLocks noChangeArrowheads="1"/>
          </p:cNvSpPr>
          <p:nvPr userDrawn="1"/>
        </p:nvSpPr>
        <p:spPr bwMode="auto">
          <a:xfrm>
            <a:off x="5449897" y="1879652"/>
            <a:ext cx="936625" cy="180975"/>
          </a:xfrm>
          <a:custGeom>
            <a:avLst/>
            <a:gdLst>
              <a:gd name="T0" fmla="*/ 921 w 922"/>
              <a:gd name="T1" fmla="*/ 0 h 179"/>
              <a:gd name="T2" fmla="*/ 298 w 922"/>
              <a:gd name="T3" fmla="*/ 0 h 179"/>
              <a:gd name="T4" fmla="*/ 0 w 922"/>
              <a:gd name="T5" fmla="*/ 179 h 179"/>
              <a:gd name="T6" fmla="*/ 626 w 922"/>
              <a:gd name="T7" fmla="*/ 179 h 179"/>
              <a:gd name="T8" fmla="*/ 921 w 922"/>
              <a:gd name="T9" fmla="*/ 0 h 179"/>
            </a:gdLst>
            <a:ahLst/>
            <a:cxnLst>
              <a:cxn ang="0">
                <a:pos x="T0" y="T1"/>
              </a:cxn>
              <a:cxn ang="0">
                <a:pos x="T2" y="T3"/>
              </a:cxn>
              <a:cxn ang="0">
                <a:pos x="T4" y="T5"/>
              </a:cxn>
              <a:cxn ang="0">
                <a:pos x="T6" y="T7"/>
              </a:cxn>
              <a:cxn ang="0">
                <a:pos x="T8" y="T9"/>
              </a:cxn>
            </a:cxnLst>
            <a:rect l="0" t="0" r="r" b="b"/>
            <a:pathLst>
              <a:path w="922" h="179">
                <a:moveTo>
                  <a:pt x="921" y="0"/>
                </a:moveTo>
                <a:cubicBezTo>
                  <a:pt x="298" y="0"/>
                  <a:pt x="298" y="0"/>
                  <a:pt x="298" y="0"/>
                </a:cubicBezTo>
                <a:cubicBezTo>
                  <a:pt x="298" y="0"/>
                  <a:pt x="2" y="179"/>
                  <a:pt x="0" y="179"/>
                </a:cubicBezTo>
                <a:cubicBezTo>
                  <a:pt x="626" y="179"/>
                  <a:pt x="626" y="179"/>
                  <a:pt x="626" y="179"/>
                </a:cubicBezTo>
                <a:cubicBezTo>
                  <a:pt x="626" y="179"/>
                  <a:pt x="922" y="0"/>
                  <a:pt x="921"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76" name="Freeform 7">
            <a:extLst>
              <a:ext uri="{FF2B5EF4-FFF2-40B4-BE49-F238E27FC236}">
                <a16:creationId xmlns:a16="http://schemas.microsoft.com/office/drawing/2014/main" id="{91E8D91B-AC97-4020-8F75-6A7AF4702F1A}"/>
              </a:ext>
            </a:extLst>
          </p:cNvPr>
          <p:cNvSpPr>
            <a:spLocks noChangeArrowheads="1"/>
          </p:cNvSpPr>
          <p:nvPr userDrawn="1"/>
        </p:nvSpPr>
        <p:spPr bwMode="auto">
          <a:xfrm>
            <a:off x="3679835" y="3971977"/>
            <a:ext cx="4560887" cy="1138237"/>
          </a:xfrm>
          <a:custGeom>
            <a:avLst/>
            <a:gdLst>
              <a:gd name="T0" fmla="*/ 508 w 3590"/>
              <a:gd name="T1" fmla="*/ 0 h 895"/>
              <a:gd name="T2" fmla="*/ 0 w 3590"/>
              <a:gd name="T3" fmla="*/ 895 h 895"/>
              <a:gd name="T4" fmla="*/ 1795 w 3590"/>
              <a:gd name="T5" fmla="*/ 895 h 895"/>
              <a:gd name="T6" fmla="*/ 3590 w 3590"/>
              <a:gd name="T7" fmla="*/ 895 h 895"/>
              <a:gd name="T8" fmla="*/ 3082 w 3590"/>
              <a:gd name="T9" fmla="*/ 0 h 895"/>
              <a:gd name="T10" fmla="*/ 508 w 3590"/>
              <a:gd name="T11" fmla="*/ 0 h 895"/>
            </a:gdLst>
            <a:ahLst/>
            <a:cxnLst>
              <a:cxn ang="0">
                <a:pos x="T0" y="T1"/>
              </a:cxn>
              <a:cxn ang="0">
                <a:pos x="T2" y="T3"/>
              </a:cxn>
              <a:cxn ang="0">
                <a:pos x="T4" y="T5"/>
              </a:cxn>
              <a:cxn ang="0">
                <a:pos x="T6" y="T7"/>
              </a:cxn>
              <a:cxn ang="0">
                <a:pos x="T8" y="T9"/>
              </a:cxn>
              <a:cxn ang="0">
                <a:pos x="T10" y="T11"/>
              </a:cxn>
            </a:cxnLst>
            <a:rect l="0" t="0" r="r" b="b"/>
            <a:pathLst>
              <a:path w="3590" h="895">
                <a:moveTo>
                  <a:pt x="508" y="0"/>
                </a:moveTo>
                <a:lnTo>
                  <a:pt x="0" y="895"/>
                </a:lnTo>
                <a:lnTo>
                  <a:pt x="1795" y="895"/>
                </a:lnTo>
                <a:lnTo>
                  <a:pt x="3590" y="895"/>
                </a:lnTo>
                <a:lnTo>
                  <a:pt x="3082" y="0"/>
                </a:lnTo>
                <a:lnTo>
                  <a:pt x="508" y="0"/>
                </a:lnTo>
                <a:close/>
              </a:path>
            </a:pathLst>
          </a:custGeom>
          <a:solidFill>
            <a:schemeClr val="accent1"/>
          </a:solidFill>
          <a:ln>
            <a:noFill/>
          </a:ln>
        </p:spPr>
        <p:txBody>
          <a:bodyPr/>
          <a:lstStyle/>
          <a:p>
            <a:endParaRPr lang="zh-CN" altLang="en-US">
              <a:solidFill>
                <a:srgbClr val="000000"/>
              </a:solidFill>
            </a:endParaRPr>
          </a:p>
        </p:txBody>
      </p:sp>
      <p:sp>
        <p:nvSpPr>
          <p:cNvPr id="77" name="Freeform 8">
            <a:extLst>
              <a:ext uri="{FF2B5EF4-FFF2-40B4-BE49-F238E27FC236}">
                <a16:creationId xmlns:a16="http://schemas.microsoft.com/office/drawing/2014/main" id="{55DEE47A-FCB7-4D75-9582-4BDEFCC7B105}"/>
              </a:ext>
            </a:extLst>
          </p:cNvPr>
          <p:cNvSpPr>
            <a:spLocks noChangeArrowheads="1"/>
          </p:cNvSpPr>
          <p:nvPr userDrawn="1"/>
        </p:nvSpPr>
        <p:spPr bwMode="auto">
          <a:xfrm>
            <a:off x="5559435" y="1155752"/>
            <a:ext cx="827087" cy="723900"/>
          </a:xfrm>
          <a:custGeom>
            <a:avLst/>
            <a:gdLst>
              <a:gd name="T0" fmla="*/ 651 w 651"/>
              <a:gd name="T1" fmla="*/ 570 h 570"/>
              <a:gd name="T2" fmla="*/ 325 w 651"/>
              <a:gd name="T3" fmla="*/ 0 h 570"/>
              <a:gd name="T4" fmla="*/ 0 w 651"/>
              <a:gd name="T5" fmla="*/ 570 h 570"/>
              <a:gd name="T6" fmla="*/ 651 w 651"/>
              <a:gd name="T7" fmla="*/ 570 h 570"/>
            </a:gdLst>
            <a:ahLst/>
            <a:cxnLst>
              <a:cxn ang="0">
                <a:pos x="T0" y="T1"/>
              </a:cxn>
              <a:cxn ang="0">
                <a:pos x="T2" y="T3"/>
              </a:cxn>
              <a:cxn ang="0">
                <a:pos x="T4" y="T5"/>
              </a:cxn>
              <a:cxn ang="0">
                <a:pos x="T6" y="T7"/>
              </a:cxn>
            </a:cxnLst>
            <a:rect l="0" t="0" r="r" b="b"/>
            <a:pathLst>
              <a:path w="651" h="570">
                <a:moveTo>
                  <a:pt x="651" y="570"/>
                </a:moveTo>
                <a:lnTo>
                  <a:pt x="325" y="0"/>
                </a:lnTo>
                <a:lnTo>
                  <a:pt x="0" y="570"/>
                </a:lnTo>
                <a:lnTo>
                  <a:pt x="651" y="570"/>
                </a:lnTo>
                <a:close/>
              </a:path>
            </a:pathLst>
          </a:custGeom>
          <a:solidFill>
            <a:schemeClr val="accent4"/>
          </a:solidFill>
          <a:ln>
            <a:noFill/>
          </a:ln>
        </p:spPr>
        <p:txBody>
          <a:bodyPr/>
          <a:lstStyle/>
          <a:p>
            <a:endParaRPr lang="zh-CN" altLang="en-US">
              <a:solidFill>
                <a:srgbClr val="000000"/>
              </a:solidFill>
            </a:endParaRPr>
          </a:p>
        </p:txBody>
      </p:sp>
      <p:sp>
        <p:nvSpPr>
          <p:cNvPr id="78" name="Freeform 10">
            <a:extLst>
              <a:ext uri="{FF2B5EF4-FFF2-40B4-BE49-F238E27FC236}">
                <a16:creationId xmlns:a16="http://schemas.microsoft.com/office/drawing/2014/main" id="{9519199D-8B23-488C-9D80-137DF0DCE448}"/>
              </a:ext>
            </a:extLst>
          </p:cNvPr>
          <p:cNvSpPr>
            <a:spLocks noChangeArrowheads="1"/>
          </p:cNvSpPr>
          <p:nvPr userDrawn="1"/>
        </p:nvSpPr>
        <p:spPr bwMode="auto">
          <a:xfrm>
            <a:off x="5033972" y="2060627"/>
            <a:ext cx="1876425" cy="728662"/>
          </a:xfrm>
          <a:custGeom>
            <a:avLst/>
            <a:gdLst>
              <a:gd name="T0" fmla="*/ 1313 w 1477"/>
              <a:gd name="T1" fmla="*/ 287 h 573"/>
              <a:gd name="T2" fmla="*/ 1150 w 1477"/>
              <a:gd name="T3" fmla="*/ 0 h 573"/>
              <a:gd name="T4" fmla="*/ 327 w 1477"/>
              <a:gd name="T5" fmla="*/ 0 h 573"/>
              <a:gd name="T6" fmla="*/ 164 w 1477"/>
              <a:gd name="T7" fmla="*/ 287 h 573"/>
              <a:gd name="T8" fmla="*/ 0 w 1477"/>
              <a:gd name="T9" fmla="*/ 573 h 573"/>
              <a:gd name="T10" fmla="*/ 1477 w 1477"/>
              <a:gd name="T11" fmla="*/ 573 h 573"/>
              <a:gd name="T12" fmla="*/ 1313 w 1477"/>
              <a:gd name="T13" fmla="*/ 287 h 573"/>
            </a:gdLst>
            <a:ahLst/>
            <a:cxnLst>
              <a:cxn ang="0">
                <a:pos x="T0" y="T1"/>
              </a:cxn>
              <a:cxn ang="0">
                <a:pos x="T2" y="T3"/>
              </a:cxn>
              <a:cxn ang="0">
                <a:pos x="T4" y="T5"/>
              </a:cxn>
              <a:cxn ang="0">
                <a:pos x="T6" y="T7"/>
              </a:cxn>
              <a:cxn ang="0">
                <a:pos x="T8" y="T9"/>
              </a:cxn>
              <a:cxn ang="0">
                <a:pos x="T10" y="T11"/>
              </a:cxn>
              <a:cxn ang="0">
                <a:pos x="T12" y="T13"/>
              </a:cxn>
            </a:cxnLst>
            <a:rect l="0" t="0" r="r" b="b"/>
            <a:pathLst>
              <a:path w="1477" h="573">
                <a:moveTo>
                  <a:pt x="1313" y="287"/>
                </a:moveTo>
                <a:lnTo>
                  <a:pt x="1150" y="0"/>
                </a:lnTo>
                <a:lnTo>
                  <a:pt x="327" y="0"/>
                </a:lnTo>
                <a:lnTo>
                  <a:pt x="164" y="287"/>
                </a:lnTo>
                <a:lnTo>
                  <a:pt x="0" y="573"/>
                </a:lnTo>
                <a:lnTo>
                  <a:pt x="1477" y="573"/>
                </a:lnTo>
                <a:lnTo>
                  <a:pt x="1313" y="287"/>
                </a:lnTo>
              </a:path>
            </a:pathLst>
          </a:custGeom>
          <a:solidFill>
            <a:schemeClr val="accent3"/>
          </a:solidFill>
          <a:ln>
            <a:noFill/>
          </a:ln>
        </p:spPr>
        <p:txBody>
          <a:bodyPr/>
          <a:lstStyle/>
          <a:p>
            <a:endParaRPr lang="zh-CN" altLang="en-US">
              <a:solidFill>
                <a:srgbClr val="000000"/>
              </a:solidFill>
            </a:endParaRPr>
          </a:p>
        </p:txBody>
      </p:sp>
      <p:sp>
        <p:nvSpPr>
          <p:cNvPr id="79" name="Freeform 12">
            <a:extLst>
              <a:ext uri="{FF2B5EF4-FFF2-40B4-BE49-F238E27FC236}">
                <a16:creationId xmlns:a16="http://schemas.microsoft.com/office/drawing/2014/main" id="{0E540746-C059-4B20-AC33-B92EF2A7B9D1}"/>
              </a:ext>
            </a:extLst>
          </p:cNvPr>
          <p:cNvSpPr>
            <a:spLocks noChangeArrowheads="1"/>
          </p:cNvSpPr>
          <p:nvPr userDrawn="1"/>
        </p:nvSpPr>
        <p:spPr bwMode="auto">
          <a:xfrm>
            <a:off x="4511685" y="2963914"/>
            <a:ext cx="2921000" cy="728663"/>
          </a:xfrm>
          <a:custGeom>
            <a:avLst/>
            <a:gdLst>
              <a:gd name="T0" fmla="*/ 325 w 2299"/>
              <a:gd name="T1" fmla="*/ 0 h 574"/>
              <a:gd name="T2" fmla="*/ 0 w 2299"/>
              <a:gd name="T3" fmla="*/ 574 h 574"/>
              <a:gd name="T4" fmla="*/ 1149 w 2299"/>
              <a:gd name="T5" fmla="*/ 574 h 574"/>
              <a:gd name="T6" fmla="*/ 2299 w 2299"/>
              <a:gd name="T7" fmla="*/ 574 h 574"/>
              <a:gd name="T8" fmla="*/ 1974 w 2299"/>
              <a:gd name="T9" fmla="*/ 0 h 574"/>
              <a:gd name="T10" fmla="*/ 325 w 2299"/>
              <a:gd name="T11" fmla="*/ 0 h 574"/>
            </a:gdLst>
            <a:ahLst/>
            <a:cxnLst>
              <a:cxn ang="0">
                <a:pos x="T0" y="T1"/>
              </a:cxn>
              <a:cxn ang="0">
                <a:pos x="T2" y="T3"/>
              </a:cxn>
              <a:cxn ang="0">
                <a:pos x="T4" y="T5"/>
              </a:cxn>
              <a:cxn ang="0">
                <a:pos x="T6" y="T7"/>
              </a:cxn>
              <a:cxn ang="0">
                <a:pos x="T8" y="T9"/>
              </a:cxn>
              <a:cxn ang="0">
                <a:pos x="T10" y="T11"/>
              </a:cxn>
            </a:cxnLst>
            <a:rect l="0" t="0" r="r" b="b"/>
            <a:pathLst>
              <a:path w="2299" h="574">
                <a:moveTo>
                  <a:pt x="325" y="0"/>
                </a:moveTo>
                <a:lnTo>
                  <a:pt x="0" y="574"/>
                </a:lnTo>
                <a:lnTo>
                  <a:pt x="1149" y="574"/>
                </a:lnTo>
                <a:lnTo>
                  <a:pt x="2299" y="574"/>
                </a:lnTo>
                <a:lnTo>
                  <a:pt x="1974" y="0"/>
                </a:lnTo>
                <a:lnTo>
                  <a:pt x="325" y="0"/>
                </a:lnTo>
              </a:path>
            </a:pathLst>
          </a:custGeom>
          <a:solidFill>
            <a:schemeClr val="accent2"/>
          </a:solidFill>
          <a:ln>
            <a:noFill/>
          </a:ln>
        </p:spPr>
        <p:txBody>
          <a:bodyPr/>
          <a:lstStyle/>
          <a:p>
            <a:endParaRPr lang="zh-CN" altLang="en-US">
              <a:solidFill>
                <a:srgbClr val="000000"/>
              </a:solidFill>
            </a:endParaRPr>
          </a:p>
        </p:txBody>
      </p:sp>
      <p:sp>
        <p:nvSpPr>
          <p:cNvPr id="3" name="日期占位符 2">
            <a:extLst>
              <a:ext uri="{FF2B5EF4-FFF2-40B4-BE49-F238E27FC236}">
                <a16:creationId xmlns:a16="http://schemas.microsoft.com/office/drawing/2014/main" id="{5C0CAD0F-59D7-4448-94E6-4F2C1E81256D}"/>
              </a:ext>
            </a:extLst>
          </p:cNvPr>
          <p:cNvSpPr>
            <a:spLocks noGrp="1"/>
          </p:cNvSpPr>
          <p:nvPr userDrawn="1">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userDrawn="1">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userDrawn="1">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userDrawn="1">
            <p:ph sz="quarter" idx="15" hasCustomPrompt="1"/>
          </p:nvPr>
        </p:nvSpPr>
        <p:spPr>
          <a:xfrm>
            <a:off x="8436823" y="4210837"/>
            <a:ext cx="2796399" cy="857192"/>
          </a:xfrm>
        </p:spPr>
        <p:txBody>
          <a:bodyPr/>
          <a:lstStyle>
            <a:lvl1pPr marL="0" marR="0" indent="0" algn="l"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请输入文字</a:t>
            </a:r>
          </a:p>
        </p:txBody>
      </p:sp>
      <p:sp>
        <p:nvSpPr>
          <p:cNvPr id="12" name="内容占位符 11">
            <a:extLst>
              <a:ext uri="{FF2B5EF4-FFF2-40B4-BE49-F238E27FC236}">
                <a16:creationId xmlns:a16="http://schemas.microsoft.com/office/drawing/2014/main" id="{E5FB5798-1322-44A3-BA52-76B94213BBE7}"/>
              </a:ext>
            </a:extLst>
          </p:cNvPr>
          <p:cNvSpPr>
            <a:spLocks noGrp="1"/>
          </p:cNvSpPr>
          <p:nvPr userDrawn="1">
            <p:ph sz="quarter" idx="16" hasCustomPrompt="1"/>
          </p:nvPr>
        </p:nvSpPr>
        <p:spPr>
          <a:xfrm>
            <a:off x="9211098" y="3545528"/>
            <a:ext cx="2022124" cy="632170"/>
          </a:xfrm>
        </p:spPr>
        <p:txBody>
          <a:bodyPr anchor="ctr">
            <a:noAutofit/>
          </a:bodyPr>
          <a:lstStyle>
            <a:lvl1pPr marL="0" indent="0" algn="ctr">
              <a:lnSpc>
                <a:spcPct val="125000"/>
              </a:lnSpc>
              <a:buNone/>
              <a:defRPr sz="2000" b="1">
                <a:solidFill>
                  <a:schemeClr val="accent1"/>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小标题</a:t>
            </a:r>
          </a:p>
        </p:txBody>
      </p:sp>
      <p:sp>
        <p:nvSpPr>
          <p:cNvPr id="55" name="标题 1">
            <a:extLst>
              <a:ext uri="{FF2B5EF4-FFF2-40B4-BE49-F238E27FC236}">
                <a16:creationId xmlns:a16="http://schemas.microsoft.com/office/drawing/2014/main" id="{A3A260FA-CC80-4FE9-B2C6-01234F83E4CB}"/>
              </a:ext>
            </a:extLst>
          </p:cNvPr>
          <p:cNvSpPr>
            <a:spLocks noGrp="1"/>
          </p:cNvSpPr>
          <p:nvPr userDrawn="1">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56" name="图片 55">
            <a:extLst>
              <a:ext uri="{FF2B5EF4-FFF2-40B4-BE49-F238E27FC236}">
                <a16:creationId xmlns:a16="http://schemas.microsoft.com/office/drawing/2014/main" id="{200E33AC-1017-4AE0-A1C3-4F10D72FD937}"/>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89" name="内容占位符 12">
            <a:extLst>
              <a:ext uri="{FF2B5EF4-FFF2-40B4-BE49-F238E27FC236}">
                <a16:creationId xmlns:a16="http://schemas.microsoft.com/office/drawing/2014/main" id="{8F1498E1-F083-4442-86DA-BCB2287DA1FB}"/>
              </a:ext>
            </a:extLst>
          </p:cNvPr>
          <p:cNvSpPr>
            <a:spLocks noGrp="1"/>
          </p:cNvSpPr>
          <p:nvPr>
            <p:ph sz="quarter" idx="20" hasCustomPrompt="1"/>
          </p:nvPr>
        </p:nvSpPr>
        <p:spPr>
          <a:xfrm>
            <a:off x="8436823" y="2017859"/>
            <a:ext cx="2796399" cy="857192"/>
          </a:xfrm>
        </p:spPr>
        <p:txBody>
          <a:bodyPr/>
          <a:lstStyle>
            <a:lvl1pPr marL="0" marR="0" indent="0" algn="l"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请输入文字</a:t>
            </a:r>
          </a:p>
        </p:txBody>
      </p:sp>
      <p:sp>
        <p:nvSpPr>
          <p:cNvPr id="90" name="内容占位符 11">
            <a:extLst>
              <a:ext uri="{FF2B5EF4-FFF2-40B4-BE49-F238E27FC236}">
                <a16:creationId xmlns:a16="http://schemas.microsoft.com/office/drawing/2014/main" id="{B8D8F04C-20A2-46B1-96B7-A86B5BE2BBBF}"/>
              </a:ext>
            </a:extLst>
          </p:cNvPr>
          <p:cNvSpPr>
            <a:spLocks noGrp="1"/>
          </p:cNvSpPr>
          <p:nvPr>
            <p:ph sz="quarter" idx="21" hasCustomPrompt="1"/>
          </p:nvPr>
        </p:nvSpPr>
        <p:spPr>
          <a:xfrm>
            <a:off x="9211098" y="1352550"/>
            <a:ext cx="2022124" cy="632170"/>
          </a:xfrm>
        </p:spPr>
        <p:txBody>
          <a:bodyPr anchor="ctr">
            <a:noAutofit/>
          </a:bodyPr>
          <a:lstStyle>
            <a:lvl1pPr marL="0" indent="0" algn="ctr">
              <a:lnSpc>
                <a:spcPct val="125000"/>
              </a:lnSpc>
              <a:buNone/>
              <a:defRPr sz="1800" b="1">
                <a:solidFill>
                  <a:schemeClr val="accent3"/>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小标题</a:t>
            </a:r>
          </a:p>
        </p:txBody>
      </p:sp>
      <p:sp>
        <p:nvSpPr>
          <p:cNvPr id="91" name="内容占位符 12">
            <a:extLst>
              <a:ext uri="{FF2B5EF4-FFF2-40B4-BE49-F238E27FC236}">
                <a16:creationId xmlns:a16="http://schemas.microsoft.com/office/drawing/2014/main" id="{2C596DD3-6D35-4B91-963A-AEE956331B59}"/>
              </a:ext>
            </a:extLst>
          </p:cNvPr>
          <p:cNvSpPr>
            <a:spLocks noGrp="1"/>
          </p:cNvSpPr>
          <p:nvPr>
            <p:ph sz="quarter" idx="22" hasCustomPrompt="1"/>
          </p:nvPr>
        </p:nvSpPr>
        <p:spPr>
          <a:xfrm>
            <a:off x="684838" y="2017859"/>
            <a:ext cx="2796399" cy="857192"/>
          </a:xfrm>
        </p:spPr>
        <p:txBody>
          <a:bodyPr/>
          <a:lstStyle>
            <a:lvl1pPr marL="0" marR="0" indent="0" algn="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请输入文字</a:t>
            </a:r>
          </a:p>
        </p:txBody>
      </p:sp>
      <p:sp>
        <p:nvSpPr>
          <p:cNvPr id="92" name="内容占位符 11">
            <a:extLst>
              <a:ext uri="{FF2B5EF4-FFF2-40B4-BE49-F238E27FC236}">
                <a16:creationId xmlns:a16="http://schemas.microsoft.com/office/drawing/2014/main" id="{5860F793-0E58-417A-A440-64775D2E62ED}"/>
              </a:ext>
            </a:extLst>
          </p:cNvPr>
          <p:cNvSpPr>
            <a:spLocks noGrp="1"/>
          </p:cNvSpPr>
          <p:nvPr>
            <p:ph sz="quarter" idx="23" hasCustomPrompt="1"/>
          </p:nvPr>
        </p:nvSpPr>
        <p:spPr>
          <a:xfrm>
            <a:off x="684838" y="1352550"/>
            <a:ext cx="2022124" cy="632170"/>
          </a:xfrm>
        </p:spPr>
        <p:txBody>
          <a:bodyPr anchor="ctr">
            <a:noAutofit/>
          </a:bodyPr>
          <a:lstStyle>
            <a:lvl1pPr marL="0" indent="0" algn="ctr">
              <a:lnSpc>
                <a:spcPct val="125000"/>
              </a:lnSpc>
              <a:buNone/>
              <a:defRPr sz="1800" b="1">
                <a:solidFill>
                  <a:schemeClr val="accent4"/>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小标题</a:t>
            </a:r>
          </a:p>
        </p:txBody>
      </p:sp>
      <p:sp>
        <p:nvSpPr>
          <p:cNvPr id="93" name="内容占位符 12">
            <a:extLst>
              <a:ext uri="{FF2B5EF4-FFF2-40B4-BE49-F238E27FC236}">
                <a16:creationId xmlns:a16="http://schemas.microsoft.com/office/drawing/2014/main" id="{401A7007-C89D-474E-9DFF-5C3556F88DF1}"/>
              </a:ext>
            </a:extLst>
          </p:cNvPr>
          <p:cNvSpPr>
            <a:spLocks noGrp="1"/>
          </p:cNvSpPr>
          <p:nvPr>
            <p:ph sz="quarter" idx="24" hasCustomPrompt="1"/>
          </p:nvPr>
        </p:nvSpPr>
        <p:spPr>
          <a:xfrm>
            <a:off x="684838" y="4210837"/>
            <a:ext cx="2796399" cy="857192"/>
          </a:xfrm>
        </p:spPr>
        <p:txBody>
          <a:bodyPr/>
          <a:lstStyle>
            <a:lvl1pPr marL="0" marR="0" indent="0" algn="r"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请输入文字</a:t>
            </a:r>
          </a:p>
        </p:txBody>
      </p:sp>
      <p:sp>
        <p:nvSpPr>
          <p:cNvPr id="94" name="内容占位符 11">
            <a:extLst>
              <a:ext uri="{FF2B5EF4-FFF2-40B4-BE49-F238E27FC236}">
                <a16:creationId xmlns:a16="http://schemas.microsoft.com/office/drawing/2014/main" id="{4DD63293-87B4-4773-B31F-7194D7A5D6A2}"/>
              </a:ext>
            </a:extLst>
          </p:cNvPr>
          <p:cNvSpPr>
            <a:spLocks noGrp="1"/>
          </p:cNvSpPr>
          <p:nvPr>
            <p:ph sz="quarter" idx="25" hasCustomPrompt="1"/>
          </p:nvPr>
        </p:nvSpPr>
        <p:spPr>
          <a:xfrm>
            <a:off x="684838" y="3545528"/>
            <a:ext cx="2022124" cy="632170"/>
          </a:xfrm>
        </p:spPr>
        <p:txBody>
          <a:bodyPr anchor="ctr">
            <a:noAutofit/>
          </a:bodyPr>
          <a:lstStyle>
            <a:lvl1pPr marL="0" indent="0" algn="ctr">
              <a:lnSpc>
                <a:spcPct val="125000"/>
              </a:lnSpc>
              <a:buNone/>
              <a:defRPr sz="1800" b="1">
                <a:solidFill>
                  <a:schemeClr val="accent2"/>
                </a:solidFill>
                <a:latin typeface="+mj-lt"/>
              </a:defRPr>
            </a:lvl1pPr>
            <a:lvl2pPr marL="457200" indent="0">
              <a:buNone/>
              <a:defRPr sz="1800" b="1">
                <a:latin typeface="+mj-lt"/>
              </a:defRPr>
            </a:lvl2pPr>
            <a:lvl3pPr marL="914400" indent="0">
              <a:buNone/>
              <a:defRPr sz="1800" b="1">
                <a:latin typeface="+mj-lt"/>
              </a:defRPr>
            </a:lvl3pPr>
            <a:lvl4pPr marL="1371600" indent="0">
              <a:buNone/>
              <a:defRPr sz="1800" b="1">
                <a:latin typeface="+mj-lt"/>
              </a:defRPr>
            </a:lvl4pPr>
            <a:lvl5pPr marL="1828800" indent="0">
              <a:buNone/>
              <a:defRPr sz="1800" b="1">
                <a:latin typeface="+mj-lt"/>
              </a:defRPr>
            </a:lvl5pPr>
          </a:lstStyle>
          <a:p>
            <a:pPr lvl="0"/>
            <a:r>
              <a:rPr lang="zh-CN" altLang="en-US" dirty="0"/>
              <a:t>小标题</a:t>
            </a:r>
          </a:p>
        </p:txBody>
      </p:sp>
    </p:spTree>
    <p:extLst>
      <p:ext uri="{BB962C8B-B14F-4D97-AF65-F5344CB8AC3E}">
        <p14:creationId xmlns:p14="http://schemas.microsoft.com/office/powerpoint/2010/main" val="3542306532"/>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hasCustomPrompt="1"/>
          </p:nvPr>
        </p:nvSpPr>
        <p:spPr>
          <a:xfrm>
            <a:off x="838199" y="5328806"/>
            <a:ext cx="10320131" cy="946566"/>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请写一段话介绍一下这个时间轴。</a:t>
            </a:r>
          </a:p>
        </p:txBody>
      </p:sp>
      <p:sp>
        <p:nvSpPr>
          <p:cNvPr id="22" name="矩形 21">
            <a:extLst>
              <a:ext uri="{FF2B5EF4-FFF2-40B4-BE49-F238E27FC236}">
                <a16:creationId xmlns:a16="http://schemas.microsoft.com/office/drawing/2014/main" id="{59B75750-2474-4D3B-A9F9-CD815B37B3C6}"/>
              </a:ext>
            </a:extLst>
          </p:cNvPr>
          <p:cNvSpPr>
            <a:spLocks/>
          </p:cNvSpPr>
          <p:nvPr/>
        </p:nvSpPr>
        <p:spPr>
          <a:xfrm>
            <a:off x="4215619" y="3221682"/>
            <a:ext cx="1708427" cy="17084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3B9C55A8-8A45-4DEB-B4D1-24D4CBC904AB}"/>
              </a:ext>
            </a:extLst>
          </p:cNvPr>
          <p:cNvSpPr>
            <a:spLocks/>
          </p:cNvSpPr>
          <p:nvPr/>
        </p:nvSpPr>
        <p:spPr>
          <a:xfrm>
            <a:off x="2481142" y="1486304"/>
            <a:ext cx="1708427" cy="1708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a:extLst>
              <a:ext uri="{FF2B5EF4-FFF2-40B4-BE49-F238E27FC236}">
                <a16:creationId xmlns:a16="http://schemas.microsoft.com/office/drawing/2014/main" id="{642B0EF1-E46B-4DA7-9274-81BD0B849A4A}"/>
              </a:ext>
            </a:extLst>
          </p:cNvPr>
          <p:cNvSpPr>
            <a:spLocks/>
          </p:cNvSpPr>
          <p:nvPr/>
        </p:nvSpPr>
        <p:spPr>
          <a:xfrm>
            <a:off x="7655244" y="3221682"/>
            <a:ext cx="1726590" cy="170842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6E59445D-6F2F-4AEA-9477-1195B2C1BDB9}"/>
              </a:ext>
            </a:extLst>
          </p:cNvPr>
          <p:cNvSpPr>
            <a:spLocks/>
          </p:cNvSpPr>
          <p:nvPr/>
        </p:nvSpPr>
        <p:spPr>
          <a:xfrm>
            <a:off x="5942581" y="1486304"/>
            <a:ext cx="1708427" cy="17084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90CD2E6-19D0-485F-9DD7-752DAFB65A35}"/>
              </a:ext>
            </a:extLst>
          </p:cNvPr>
          <p:cNvSpPr>
            <a:spLocks/>
          </p:cNvSpPr>
          <p:nvPr/>
        </p:nvSpPr>
        <p:spPr>
          <a:xfrm>
            <a:off x="9386442" y="1486304"/>
            <a:ext cx="1708427" cy="17084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2137BE63-6369-4E60-B61F-C9D2544E7F59}"/>
              </a:ext>
            </a:extLst>
          </p:cNvPr>
          <p:cNvSpPr>
            <a:spLocks/>
          </p:cNvSpPr>
          <p:nvPr/>
        </p:nvSpPr>
        <p:spPr>
          <a:xfrm>
            <a:off x="756570" y="3221682"/>
            <a:ext cx="1708427" cy="170842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29" name="AutoShape 8" descr="âå½ç«å¹¿ä¸å¤§å­¦âçå¾çæç´¢ç»æ">
            <a:extLst>
              <a:ext uri="{FF2B5EF4-FFF2-40B4-BE49-F238E27FC236}">
                <a16:creationId xmlns:a16="http://schemas.microsoft.com/office/drawing/2014/main" id="{C7A17312-E3D2-4C97-B499-2E41B87B3092}"/>
              </a:ext>
            </a:extLst>
          </p:cNvPr>
          <p:cNvSpPr>
            <a:spLocks noChangeAspect="1" noChangeArrowheads="1"/>
          </p:cNvSpPr>
          <p:nvPr/>
        </p:nvSpPr>
        <p:spPr bwMode="auto">
          <a:xfrm>
            <a:off x="5916663" y="2972451"/>
            <a:ext cx="1708427" cy="1708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图片占位符 10">
            <a:extLst>
              <a:ext uri="{FF2B5EF4-FFF2-40B4-BE49-F238E27FC236}">
                <a16:creationId xmlns:a16="http://schemas.microsoft.com/office/drawing/2014/main" id="{AA1639A4-E620-4558-A0D5-75841C73F30A}"/>
              </a:ext>
            </a:extLst>
          </p:cNvPr>
          <p:cNvSpPr>
            <a:spLocks noGrp="1"/>
          </p:cNvSpPr>
          <p:nvPr>
            <p:ph type="pic" sz="quarter" idx="16"/>
          </p:nvPr>
        </p:nvSpPr>
        <p:spPr>
          <a:xfrm>
            <a:off x="756570" y="1486304"/>
            <a:ext cx="1702305" cy="1709163"/>
          </a:xfrm>
        </p:spPr>
        <p:txBody>
          <a:bodyPr/>
          <a:lstStyle/>
          <a:p>
            <a:endParaRPr lang="zh-CN" altLang="en-US"/>
          </a:p>
        </p:txBody>
      </p:sp>
      <p:sp>
        <p:nvSpPr>
          <p:cNvPr id="46" name="图片占位符 10">
            <a:extLst>
              <a:ext uri="{FF2B5EF4-FFF2-40B4-BE49-F238E27FC236}">
                <a16:creationId xmlns:a16="http://schemas.microsoft.com/office/drawing/2014/main" id="{E029FB2E-D6F7-4015-8ABA-CBD34FB672B0}"/>
              </a:ext>
            </a:extLst>
          </p:cNvPr>
          <p:cNvSpPr>
            <a:spLocks noGrp="1"/>
          </p:cNvSpPr>
          <p:nvPr>
            <p:ph type="pic" sz="quarter" idx="17"/>
          </p:nvPr>
        </p:nvSpPr>
        <p:spPr>
          <a:xfrm>
            <a:off x="2481142" y="3214170"/>
            <a:ext cx="1716314" cy="1708427"/>
          </a:xfrm>
        </p:spPr>
        <p:txBody>
          <a:bodyPr/>
          <a:lstStyle/>
          <a:p>
            <a:endParaRPr lang="zh-CN" altLang="en-US"/>
          </a:p>
        </p:txBody>
      </p:sp>
      <p:sp>
        <p:nvSpPr>
          <p:cNvPr id="47" name="图片占位符 10">
            <a:extLst>
              <a:ext uri="{FF2B5EF4-FFF2-40B4-BE49-F238E27FC236}">
                <a16:creationId xmlns:a16="http://schemas.microsoft.com/office/drawing/2014/main" id="{60E2AA5F-72AA-4068-903B-FCEA4467A17D}"/>
              </a:ext>
            </a:extLst>
          </p:cNvPr>
          <p:cNvSpPr>
            <a:spLocks noGrp="1"/>
          </p:cNvSpPr>
          <p:nvPr>
            <p:ph type="pic" sz="quarter" idx="18"/>
          </p:nvPr>
        </p:nvSpPr>
        <p:spPr>
          <a:xfrm>
            <a:off x="4215619" y="1486304"/>
            <a:ext cx="1708931" cy="1709163"/>
          </a:xfrm>
        </p:spPr>
        <p:txBody>
          <a:bodyPr/>
          <a:lstStyle/>
          <a:p>
            <a:endParaRPr lang="zh-CN" altLang="en-US"/>
          </a:p>
        </p:txBody>
      </p:sp>
      <p:sp>
        <p:nvSpPr>
          <p:cNvPr id="48" name="图片占位符 10">
            <a:extLst>
              <a:ext uri="{FF2B5EF4-FFF2-40B4-BE49-F238E27FC236}">
                <a16:creationId xmlns:a16="http://schemas.microsoft.com/office/drawing/2014/main" id="{6A453B3F-2AEA-467D-94E7-05407A2CF2EE}"/>
              </a:ext>
            </a:extLst>
          </p:cNvPr>
          <p:cNvSpPr>
            <a:spLocks noGrp="1"/>
          </p:cNvSpPr>
          <p:nvPr>
            <p:ph type="pic" sz="quarter" idx="19"/>
          </p:nvPr>
        </p:nvSpPr>
        <p:spPr>
          <a:xfrm>
            <a:off x="5942581" y="3191389"/>
            <a:ext cx="1708931" cy="1709163"/>
          </a:xfrm>
        </p:spPr>
        <p:txBody>
          <a:bodyPr/>
          <a:lstStyle/>
          <a:p>
            <a:endParaRPr lang="zh-CN" altLang="en-US"/>
          </a:p>
        </p:txBody>
      </p:sp>
      <p:sp>
        <p:nvSpPr>
          <p:cNvPr id="49" name="图片占位符 10">
            <a:extLst>
              <a:ext uri="{FF2B5EF4-FFF2-40B4-BE49-F238E27FC236}">
                <a16:creationId xmlns:a16="http://schemas.microsoft.com/office/drawing/2014/main" id="{EECE2415-B73E-4A4F-A94E-126F35E918FF}"/>
              </a:ext>
            </a:extLst>
          </p:cNvPr>
          <p:cNvSpPr>
            <a:spLocks noGrp="1"/>
          </p:cNvSpPr>
          <p:nvPr>
            <p:ph type="pic" sz="quarter" idx="20"/>
          </p:nvPr>
        </p:nvSpPr>
        <p:spPr>
          <a:xfrm>
            <a:off x="7655244" y="1486304"/>
            <a:ext cx="1708931" cy="1709163"/>
          </a:xfrm>
        </p:spPr>
        <p:txBody>
          <a:bodyPr/>
          <a:lstStyle/>
          <a:p>
            <a:endParaRPr lang="zh-CN" altLang="en-US"/>
          </a:p>
        </p:txBody>
      </p:sp>
      <p:sp>
        <p:nvSpPr>
          <p:cNvPr id="50" name="图片占位符 10">
            <a:extLst>
              <a:ext uri="{FF2B5EF4-FFF2-40B4-BE49-F238E27FC236}">
                <a16:creationId xmlns:a16="http://schemas.microsoft.com/office/drawing/2014/main" id="{3137465C-7FB0-4142-A8F9-17B7D49E6202}"/>
              </a:ext>
            </a:extLst>
          </p:cNvPr>
          <p:cNvSpPr>
            <a:spLocks noGrp="1"/>
          </p:cNvSpPr>
          <p:nvPr>
            <p:ph type="pic" sz="quarter" idx="21"/>
          </p:nvPr>
        </p:nvSpPr>
        <p:spPr>
          <a:xfrm>
            <a:off x="9386442" y="3214170"/>
            <a:ext cx="1708931" cy="1709163"/>
          </a:xfrm>
        </p:spPr>
        <p:txBody>
          <a:bodyPr/>
          <a:lstStyle/>
          <a:p>
            <a:endParaRPr lang="zh-CN" altLang="en-US"/>
          </a:p>
        </p:txBody>
      </p:sp>
      <p:sp>
        <p:nvSpPr>
          <p:cNvPr id="28" name="标题 1">
            <a:extLst>
              <a:ext uri="{FF2B5EF4-FFF2-40B4-BE49-F238E27FC236}">
                <a16:creationId xmlns:a16="http://schemas.microsoft.com/office/drawing/2014/main" id="{EEDF1EB6-156B-4C66-8E15-88F187A16E28}"/>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30" name="图片 29">
            <a:extLst>
              <a:ext uri="{FF2B5EF4-FFF2-40B4-BE49-F238E27FC236}">
                <a16:creationId xmlns:a16="http://schemas.microsoft.com/office/drawing/2014/main" id="{9653EAFE-82F4-4D9B-8CA4-A97F24DE1461}"/>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761218747"/>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标题 1">
            <a:extLst>
              <a:ext uri="{FF2B5EF4-FFF2-40B4-BE49-F238E27FC236}">
                <a16:creationId xmlns:a16="http://schemas.microsoft.com/office/drawing/2014/main" id="{D55D8179-49D3-4A2A-8945-A7A30FE8FA72}"/>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1" name="图片 20">
            <a:extLst>
              <a:ext uri="{FF2B5EF4-FFF2-40B4-BE49-F238E27FC236}">
                <a16:creationId xmlns:a16="http://schemas.microsoft.com/office/drawing/2014/main" id="{9F3C360E-08F9-4B8C-B457-EDEEA85F1796}"/>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25" name="文本占位符 135">
            <a:extLst>
              <a:ext uri="{FF2B5EF4-FFF2-40B4-BE49-F238E27FC236}">
                <a16:creationId xmlns:a16="http://schemas.microsoft.com/office/drawing/2014/main" id="{81285582-3CD4-43F7-8384-ED51873A20F5}"/>
              </a:ext>
            </a:extLst>
          </p:cNvPr>
          <p:cNvSpPr>
            <a:spLocks noGrp="1"/>
          </p:cNvSpPr>
          <p:nvPr>
            <p:ph type="body" sz="quarter" idx="23" hasCustomPrompt="1"/>
          </p:nvPr>
        </p:nvSpPr>
        <p:spPr>
          <a:xfrm>
            <a:off x="957210" y="4862060"/>
            <a:ext cx="2362662" cy="950590"/>
          </a:xfrm>
        </p:spPr>
        <p:txBody>
          <a:bodyPr anchor="t">
            <a:noAutofit/>
          </a:bodyPr>
          <a:lstStyle>
            <a:lvl1pPr marL="0" marR="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26" name="文本占位符 135">
            <a:extLst>
              <a:ext uri="{FF2B5EF4-FFF2-40B4-BE49-F238E27FC236}">
                <a16:creationId xmlns:a16="http://schemas.microsoft.com/office/drawing/2014/main" id="{0101182F-49A8-41F7-8806-9C0F344BEA80}"/>
              </a:ext>
            </a:extLst>
          </p:cNvPr>
          <p:cNvSpPr>
            <a:spLocks noGrp="1"/>
          </p:cNvSpPr>
          <p:nvPr>
            <p:ph type="body" sz="quarter" idx="24" hasCustomPrompt="1"/>
          </p:nvPr>
        </p:nvSpPr>
        <p:spPr>
          <a:xfrm>
            <a:off x="957210" y="4312068"/>
            <a:ext cx="2362662" cy="557714"/>
          </a:xfrm>
        </p:spPr>
        <p:txBody>
          <a:bodyPr anchor="t">
            <a:noAutofit/>
          </a:bodyPr>
          <a:lstStyle>
            <a:lvl1pPr marL="0" indent="0" algn="ct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31" name="图片占位符 11">
            <a:extLst>
              <a:ext uri="{FF2B5EF4-FFF2-40B4-BE49-F238E27FC236}">
                <a16:creationId xmlns:a16="http://schemas.microsoft.com/office/drawing/2014/main" id="{61EDA6B8-0BB8-4022-A687-45634259A4A4}"/>
              </a:ext>
            </a:extLst>
          </p:cNvPr>
          <p:cNvSpPr>
            <a:spLocks noGrp="1"/>
          </p:cNvSpPr>
          <p:nvPr>
            <p:ph type="pic" sz="quarter" idx="28"/>
          </p:nvPr>
        </p:nvSpPr>
        <p:spPr>
          <a:xfrm>
            <a:off x="1490272" y="2863905"/>
            <a:ext cx="1296538" cy="1296538"/>
          </a:xfrm>
          <a:prstGeom prst="ellipse">
            <a:avLst/>
          </a:prstGeom>
        </p:spPr>
        <p:txBody>
          <a:bodyPr>
            <a:normAutofit/>
          </a:bodyPr>
          <a:lstStyle>
            <a:lvl1pPr>
              <a:defRPr sz="1200"/>
            </a:lvl1pPr>
          </a:lstStyle>
          <a:p>
            <a:endParaRPr lang="zh-CN" altLang="en-US" dirty="0"/>
          </a:p>
        </p:txBody>
      </p:sp>
      <p:cxnSp>
        <p:nvCxnSpPr>
          <p:cNvPr id="29" name="直接箭头连接符 28">
            <a:extLst>
              <a:ext uri="{FF2B5EF4-FFF2-40B4-BE49-F238E27FC236}">
                <a16:creationId xmlns:a16="http://schemas.microsoft.com/office/drawing/2014/main" id="{067117E3-CC79-48A2-974E-768C1ED4741D}"/>
              </a:ext>
            </a:extLst>
          </p:cNvPr>
          <p:cNvCxnSpPr/>
          <p:nvPr userDrawn="1"/>
        </p:nvCxnSpPr>
        <p:spPr>
          <a:xfrm>
            <a:off x="2135437" y="1716065"/>
            <a:ext cx="6209" cy="1134110"/>
          </a:xfrm>
          <a:prstGeom prst="straightConnector1">
            <a:avLst/>
          </a:prstGeom>
          <a:ln w="28575">
            <a:solidFill>
              <a:srgbClr val="3C3C3C"/>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C641070C-7B98-4716-8F42-253392EE1707}"/>
              </a:ext>
            </a:extLst>
          </p:cNvPr>
          <p:cNvCxnSpPr/>
          <p:nvPr userDrawn="1"/>
        </p:nvCxnSpPr>
        <p:spPr>
          <a:xfrm>
            <a:off x="9841647" y="1716065"/>
            <a:ext cx="6209" cy="1134110"/>
          </a:xfrm>
          <a:prstGeom prst="straightConnector1">
            <a:avLst/>
          </a:prstGeom>
          <a:ln w="28575">
            <a:solidFill>
              <a:srgbClr val="3C3C3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5695F15D-49E7-4DAE-8CAF-2145F84DF937}"/>
              </a:ext>
            </a:extLst>
          </p:cNvPr>
          <p:cNvCxnSpPr/>
          <p:nvPr userDrawn="1"/>
        </p:nvCxnSpPr>
        <p:spPr>
          <a:xfrm>
            <a:off x="7259390" y="1716065"/>
            <a:ext cx="6209" cy="1134110"/>
          </a:xfrm>
          <a:prstGeom prst="straightConnector1">
            <a:avLst/>
          </a:prstGeom>
          <a:ln w="28575">
            <a:solidFill>
              <a:srgbClr val="3C3C3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F314F35E-C0A6-4E2B-A91F-D2A162ED45DB}"/>
              </a:ext>
            </a:extLst>
          </p:cNvPr>
          <p:cNvCxnSpPr/>
          <p:nvPr userDrawn="1"/>
        </p:nvCxnSpPr>
        <p:spPr>
          <a:xfrm>
            <a:off x="4704404" y="1716065"/>
            <a:ext cx="6209" cy="1134110"/>
          </a:xfrm>
          <a:prstGeom prst="straightConnector1">
            <a:avLst/>
          </a:prstGeom>
          <a:ln w="28575">
            <a:solidFill>
              <a:srgbClr val="3C3C3C"/>
            </a:solidFill>
            <a:tailEnd type="triangle"/>
          </a:ln>
        </p:spPr>
        <p:style>
          <a:lnRef idx="1">
            <a:schemeClr val="accent1"/>
          </a:lnRef>
          <a:fillRef idx="0">
            <a:schemeClr val="accent1"/>
          </a:fillRef>
          <a:effectRef idx="0">
            <a:schemeClr val="accent1"/>
          </a:effectRef>
          <a:fontRef idx="minor">
            <a:schemeClr val="tx1"/>
          </a:fontRef>
        </p:style>
      </p:cxnSp>
      <p:sp>
        <p:nvSpPr>
          <p:cNvPr id="35" name="燕尾形 64">
            <a:extLst>
              <a:ext uri="{FF2B5EF4-FFF2-40B4-BE49-F238E27FC236}">
                <a16:creationId xmlns:a16="http://schemas.microsoft.com/office/drawing/2014/main" id="{8B25F4F7-FA3D-45FD-86B1-F4B69F07039B}"/>
              </a:ext>
            </a:extLst>
          </p:cNvPr>
          <p:cNvSpPr/>
          <p:nvPr userDrawn="1"/>
        </p:nvSpPr>
        <p:spPr>
          <a:xfrm>
            <a:off x="910625" y="1716065"/>
            <a:ext cx="2455833" cy="27114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燕尾形 65">
            <a:extLst>
              <a:ext uri="{FF2B5EF4-FFF2-40B4-BE49-F238E27FC236}">
                <a16:creationId xmlns:a16="http://schemas.microsoft.com/office/drawing/2014/main" id="{0B6E0375-BFCB-415B-9817-C144F16E4AA7}"/>
              </a:ext>
            </a:extLst>
          </p:cNvPr>
          <p:cNvSpPr/>
          <p:nvPr userDrawn="1"/>
        </p:nvSpPr>
        <p:spPr>
          <a:xfrm>
            <a:off x="3479592" y="1716065"/>
            <a:ext cx="2455833" cy="271145"/>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solidFill>
                <a:schemeClr val="tx1"/>
              </a:solidFill>
            </a:endParaRPr>
          </a:p>
        </p:txBody>
      </p:sp>
      <p:sp>
        <p:nvSpPr>
          <p:cNvPr id="37" name="燕尾形 66">
            <a:extLst>
              <a:ext uri="{FF2B5EF4-FFF2-40B4-BE49-F238E27FC236}">
                <a16:creationId xmlns:a16="http://schemas.microsoft.com/office/drawing/2014/main" id="{DFC57607-CB5B-43CE-A93F-7594630B3217}"/>
              </a:ext>
            </a:extLst>
          </p:cNvPr>
          <p:cNvSpPr/>
          <p:nvPr userDrawn="1"/>
        </p:nvSpPr>
        <p:spPr>
          <a:xfrm>
            <a:off x="6034578" y="1716065"/>
            <a:ext cx="2455833" cy="27114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燕尾形 67">
            <a:extLst>
              <a:ext uri="{FF2B5EF4-FFF2-40B4-BE49-F238E27FC236}">
                <a16:creationId xmlns:a16="http://schemas.microsoft.com/office/drawing/2014/main" id="{3A3027E3-D92A-45EF-811C-93D13D4437CA}"/>
              </a:ext>
            </a:extLst>
          </p:cNvPr>
          <p:cNvSpPr/>
          <p:nvPr userDrawn="1"/>
        </p:nvSpPr>
        <p:spPr>
          <a:xfrm>
            <a:off x="8616835" y="1716065"/>
            <a:ext cx="2455833" cy="271145"/>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图片占位符 11">
            <a:extLst>
              <a:ext uri="{FF2B5EF4-FFF2-40B4-BE49-F238E27FC236}">
                <a16:creationId xmlns:a16="http://schemas.microsoft.com/office/drawing/2014/main" id="{AC1398F6-DFF1-46E0-AF0D-5BF9A4415046}"/>
              </a:ext>
            </a:extLst>
          </p:cNvPr>
          <p:cNvSpPr>
            <a:spLocks noGrp="1"/>
          </p:cNvSpPr>
          <p:nvPr userDrawn="1">
            <p:ph type="pic" sz="quarter" idx="30"/>
          </p:nvPr>
        </p:nvSpPr>
        <p:spPr>
          <a:xfrm>
            <a:off x="9196482" y="2863905"/>
            <a:ext cx="1296538" cy="1296538"/>
          </a:xfrm>
          <a:prstGeom prst="ellipse">
            <a:avLst/>
          </a:prstGeom>
        </p:spPr>
        <p:txBody>
          <a:bodyPr>
            <a:normAutofit/>
          </a:bodyPr>
          <a:lstStyle>
            <a:lvl1pPr>
              <a:defRPr sz="1200"/>
            </a:lvl1pPr>
          </a:lstStyle>
          <a:p>
            <a:endParaRPr lang="zh-CN" altLang="en-US" dirty="0"/>
          </a:p>
        </p:txBody>
      </p:sp>
      <p:sp>
        <p:nvSpPr>
          <p:cNvPr id="65" name="图片占位符 11">
            <a:extLst>
              <a:ext uri="{FF2B5EF4-FFF2-40B4-BE49-F238E27FC236}">
                <a16:creationId xmlns:a16="http://schemas.microsoft.com/office/drawing/2014/main" id="{B448DB2A-21DD-413C-82F8-A0EC16C91849}"/>
              </a:ext>
            </a:extLst>
          </p:cNvPr>
          <p:cNvSpPr>
            <a:spLocks noGrp="1"/>
          </p:cNvSpPr>
          <p:nvPr userDrawn="1">
            <p:ph type="pic" sz="quarter" idx="31"/>
          </p:nvPr>
        </p:nvSpPr>
        <p:spPr>
          <a:xfrm>
            <a:off x="6614225" y="2863905"/>
            <a:ext cx="1296538" cy="1296538"/>
          </a:xfrm>
          <a:prstGeom prst="ellipse">
            <a:avLst/>
          </a:prstGeom>
        </p:spPr>
        <p:txBody>
          <a:bodyPr>
            <a:normAutofit/>
          </a:bodyPr>
          <a:lstStyle>
            <a:lvl1pPr>
              <a:defRPr sz="1200"/>
            </a:lvl1pPr>
          </a:lstStyle>
          <a:p>
            <a:endParaRPr lang="zh-CN" altLang="en-US" dirty="0"/>
          </a:p>
        </p:txBody>
      </p:sp>
      <p:sp>
        <p:nvSpPr>
          <p:cNvPr id="66" name="图片占位符 11">
            <a:extLst>
              <a:ext uri="{FF2B5EF4-FFF2-40B4-BE49-F238E27FC236}">
                <a16:creationId xmlns:a16="http://schemas.microsoft.com/office/drawing/2014/main" id="{AFD9294D-9A67-43D6-9E4B-5BCC55EA5DD3}"/>
              </a:ext>
            </a:extLst>
          </p:cNvPr>
          <p:cNvSpPr>
            <a:spLocks noGrp="1"/>
          </p:cNvSpPr>
          <p:nvPr userDrawn="1">
            <p:ph type="pic" sz="quarter" idx="32"/>
          </p:nvPr>
        </p:nvSpPr>
        <p:spPr>
          <a:xfrm>
            <a:off x="4059239" y="2863905"/>
            <a:ext cx="1296538" cy="1296538"/>
          </a:xfrm>
          <a:prstGeom prst="ellipse">
            <a:avLst/>
          </a:prstGeom>
        </p:spPr>
        <p:txBody>
          <a:bodyPr>
            <a:normAutofit/>
          </a:bodyPr>
          <a:lstStyle>
            <a:lvl1pPr>
              <a:defRPr sz="1200"/>
            </a:lvl1pPr>
          </a:lstStyle>
          <a:p>
            <a:endParaRPr lang="zh-CN" altLang="en-US" dirty="0"/>
          </a:p>
        </p:txBody>
      </p:sp>
      <p:sp>
        <p:nvSpPr>
          <p:cNvPr id="67" name="文本占位符 135">
            <a:extLst>
              <a:ext uri="{FF2B5EF4-FFF2-40B4-BE49-F238E27FC236}">
                <a16:creationId xmlns:a16="http://schemas.microsoft.com/office/drawing/2014/main" id="{7FD7F33F-BA6A-4C90-A0CF-A7E4E9028AF4}"/>
              </a:ext>
            </a:extLst>
          </p:cNvPr>
          <p:cNvSpPr>
            <a:spLocks noGrp="1"/>
          </p:cNvSpPr>
          <p:nvPr userDrawn="1">
            <p:ph type="body" sz="quarter" idx="33" hasCustomPrompt="1"/>
          </p:nvPr>
        </p:nvSpPr>
        <p:spPr>
          <a:xfrm>
            <a:off x="3526177" y="4862060"/>
            <a:ext cx="2362662" cy="950590"/>
          </a:xfrm>
        </p:spPr>
        <p:txBody>
          <a:bodyPr anchor="t">
            <a:noAutofit/>
          </a:bodyPr>
          <a:lstStyle>
            <a:lvl1pPr marL="0" marR="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68" name="文本占位符 135">
            <a:extLst>
              <a:ext uri="{FF2B5EF4-FFF2-40B4-BE49-F238E27FC236}">
                <a16:creationId xmlns:a16="http://schemas.microsoft.com/office/drawing/2014/main" id="{AF4156C2-E542-4DBC-8005-16661C5BAF1A}"/>
              </a:ext>
            </a:extLst>
          </p:cNvPr>
          <p:cNvSpPr>
            <a:spLocks noGrp="1"/>
          </p:cNvSpPr>
          <p:nvPr userDrawn="1">
            <p:ph type="body" sz="quarter" idx="34" hasCustomPrompt="1"/>
          </p:nvPr>
        </p:nvSpPr>
        <p:spPr>
          <a:xfrm>
            <a:off x="3526177" y="4312068"/>
            <a:ext cx="2362662" cy="557714"/>
          </a:xfrm>
        </p:spPr>
        <p:txBody>
          <a:bodyPr anchor="t">
            <a:noAutofit/>
          </a:bodyPr>
          <a:lstStyle>
            <a:lvl1pPr marL="0" indent="0" algn="ct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69" name="文本占位符 135">
            <a:extLst>
              <a:ext uri="{FF2B5EF4-FFF2-40B4-BE49-F238E27FC236}">
                <a16:creationId xmlns:a16="http://schemas.microsoft.com/office/drawing/2014/main" id="{66E01FEB-6099-42E1-9BB1-8F0B3A664475}"/>
              </a:ext>
            </a:extLst>
          </p:cNvPr>
          <p:cNvSpPr>
            <a:spLocks noGrp="1"/>
          </p:cNvSpPr>
          <p:nvPr userDrawn="1">
            <p:ph type="body" sz="quarter" idx="35" hasCustomPrompt="1"/>
          </p:nvPr>
        </p:nvSpPr>
        <p:spPr>
          <a:xfrm>
            <a:off x="6081163" y="4862060"/>
            <a:ext cx="2362662" cy="950590"/>
          </a:xfrm>
        </p:spPr>
        <p:txBody>
          <a:bodyPr anchor="t">
            <a:noAutofit/>
          </a:bodyPr>
          <a:lstStyle>
            <a:lvl1pPr marL="0" marR="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70" name="文本占位符 135">
            <a:extLst>
              <a:ext uri="{FF2B5EF4-FFF2-40B4-BE49-F238E27FC236}">
                <a16:creationId xmlns:a16="http://schemas.microsoft.com/office/drawing/2014/main" id="{5FE9B72F-363C-41E8-A069-478754CFE240}"/>
              </a:ext>
            </a:extLst>
          </p:cNvPr>
          <p:cNvSpPr>
            <a:spLocks noGrp="1"/>
          </p:cNvSpPr>
          <p:nvPr userDrawn="1">
            <p:ph type="body" sz="quarter" idx="36" hasCustomPrompt="1"/>
          </p:nvPr>
        </p:nvSpPr>
        <p:spPr>
          <a:xfrm>
            <a:off x="6081163" y="4312068"/>
            <a:ext cx="2362662" cy="557714"/>
          </a:xfrm>
        </p:spPr>
        <p:txBody>
          <a:bodyPr anchor="t">
            <a:noAutofit/>
          </a:bodyPr>
          <a:lstStyle>
            <a:lvl1pPr marL="0" indent="0" algn="ct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
        <p:nvSpPr>
          <p:cNvPr id="71" name="文本占位符 135">
            <a:extLst>
              <a:ext uri="{FF2B5EF4-FFF2-40B4-BE49-F238E27FC236}">
                <a16:creationId xmlns:a16="http://schemas.microsoft.com/office/drawing/2014/main" id="{6F474668-94FD-45B6-995C-2CF5B803D515}"/>
              </a:ext>
            </a:extLst>
          </p:cNvPr>
          <p:cNvSpPr>
            <a:spLocks noGrp="1"/>
          </p:cNvSpPr>
          <p:nvPr userDrawn="1">
            <p:ph type="body" sz="quarter" idx="37" hasCustomPrompt="1"/>
          </p:nvPr>
        </p:nvSpPr>
        <p:spPr>
          <a:xfrm>
            <a:off x="8663420" y="4862060"/>
            <a:ext cx="2362662" cy="950590"/>
          </a:xfrm>
        </p:spPr>
        <p:txBody>
          <a:bodyPr anchor="t">
            <a:noAutofit/>
          </a:bodyPr>
          <a:lstStyle>
            <a:lvl1pPr marL="0" marR="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marL="0" marR="0" lvl="0" indent="0" algn="just"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lang="zh-CN" altLang="en-US" dirty="0"/>
              <a:t>单击此处输入正文</a:t>
            </a:r>
          </a:p>
        </p:txBody>
      </p:sp>
      <p:sp>
        <p:nvSpPr>
          <p:cNvPr id="72" name="文本占位符 135">
            <a:extLst>
              <a:ext uri="{FF2B5EF4-FFF2-40B4-BE49-F238E27FC236}">
                <a16:creationId xmlns:a16="http://schemas.microsoft.com/office/drawing/2014/main" id="{641CEE3E-4877-46AA-9244-7E046B0FCD9B}"/>
              </a:ext>
            </a:extLst>
          </p:cNvPr>
          <p:cNvSpPr>
            <a:spLocks noGrp="1"/>
          </p:cNvSpPr>
          <p:nvPr userDrawn="1">
            <p:ph type="body" sz="quarter" idx="38" hasCustomPrompt="1"/>
          </p:nvPr>
        </p:nvSpPr>
        <p:spPr>
          <a:xfrm>
            <a:off x="8663420" y="4312068"/>
            <a:ext cx="2362662" cy="557714"/>
          </a:xfrm>
        </p:spPr>
        <p:txBody>
          <a:bodyPr anchor="t">
            <a:noAutofit/>
          </a:bodyPr>
          <a:lstStyle>
            <a:lvl1pPr marL="0" indent="0" algn="ctr">
              <a:lnSpc>
                <a:spcPct val="125000"/>
              </a:lnSpc>
              <a:buNone/>
              <a:defRPr sz="2000" baseline="0">
                <a:solidFill>
                  <a:srgbClr val="727272"/>
                </a:solidFill>
                <a:ea typeface="+mj-ea"/>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zh-CN" altLang="en-US" dirty="0"/>
              <a:t>单击此处输入标题</a:t>
            </a:r>
          </a:p>
        </p:txBody>
      </p:sp>
    </p:spTree>
    <p:extLst>
      <p:ext uri="{BB962C8B-B14F-4D97-AF65-F5344CB8AC3E}">
        <p14:creationId xmlns:p14="http://schemas.microsoft.com/office/powerpoint/2010/main" val="2848468184"/>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3" name="内容占位符 12">
            <a:extLst>
              <a:ext uri="{FF2B5EF4-FFF2-40B4-BE49-F238E27FC236}">
                <a16:creationId xmlns:a16="http://schemas.microsoft.com/office/drawing/2014/main" id="{C34231DC-AA51-4D29-A705-B19720A03077}"/>
              </a:ext>
            </a:extLst>
          </p:cNvPr>
          <p:cNvSpPr>
            <a:spLocks noGrp="1"/>
          </p:cNvSpPr>
          <p:nvPr>
            <p:ph sz="quarter" idx="15" hasCustomPrompt="1"/>
          </p:nvPr>
        </p:nvSpPr>
        <p:spPr>
          <a:xfrm>
            <a:off x="4073471" y="4798857"/>
            <a:ext cx="3400756" cy="1314711"/>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请输入自己曾获得的一些荣誉</a:t>
            </a:r>
          </a:p>
        </p:txBody>
      </p:sp>
      <p:sp>
        <p:nvSpPr>
          <p:cNvPr id="18" name="内容占位符 12">
            <a:extLst>
              <a:ext uri="{FF2B5EF4-FFF2-40B4-BE49-F238E27FC236}">
                <a16:creationId xmlns:a16="http://schemas.microsoft.com/office/drawing/2014/main" id="{D3990F1E-24C7-4855-A90E-E27DCB172C37}"/>
              </a:ext>
            </a:extLst>
          </p:cNvPr>
          <p:cNvSpPr>
            <a:spLocks noGrp="1"/>
          </p:cNvSpPr>
          <p:nvPr>
            <p:ph sz="quarter" idx="17" hasCustomPrompt="1"/>
          </p:nvPr>
        </p:nvSpPr>
        <p:spPr>
          <a:xfrm>
            <a:off x="675864" y="4401132"/>
            <a:ext cx="2838444" cy="1704181"/>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600" b="0" kern="1200" dirty="0" smtClean="0">
                <a:solidFill>
                  <a:schemeClr val="bg1">
                    <a:lumMod val="50000"/>
                  </a:schemeClr>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请输入内容入自己曾获得的一些荣誉</a:t>
            </a:r>
          </a:p>
        </p:txBody>
      </p:sp>
      <p:cxnSp>
        <p:nvCxnSpPr>
          <p:cNvPr id="20" name="Straight Connector 52">
            <a:extLst>
              <a:ext uri="{FF2B5EF4-FFF2-40B4-BE49-F238E27FC236}">
                <a16:creationId xmlns:a16="http://schemas.microsoft.com/office/drawing/2014/main" id="{254EBD55-43C1-4339-AE07-CBC68402C2AE}"/>
              </a:ext>
            </a:extLst>
          </p:cNvPr>
          <p:cNvCxnSpPr>
            <a:cxnSpLocks/>
          </p:cNvCxnSpPr>
          <p:nvPr userDrawn="1"/>
        </p:nvCxnSpPr>
        <p:spPr>
          <a:xfrm>
            <a:off x="3696613" y="1028700"/>
            <a:ext cx="0" cy="5194300"/>
          </a:xfrm>
          <a:prstGeom prst="line">
            <a:avLst/>
          </a:prstGeom>
          <a:ln>
            <a:solidFill>
              <a:srgbClr val="455262"/>
            </a:solidFill>
          </a:ln>
        </p:spPr>
        <p:style>
          <a:lnRef idx="1">
            <a:schemeClr val="accent1"/>
          </a:lnRef>
          <a:fillRef idx="0">
            <a:schemeClr val="accent1"/>
          </a:fillRef>
          <a:effectRef idx="0">
            <a:schemeClr val="accent1"/>
          </a:effectRef>
          <a:fontRef idx="minor">
            <a:schemeClr val="tx1"/>
          </a:fontRef>
        </p:style>
      </p:cxnSp>
      <p:sp>
        <p:nvSpPr>
          <p:cNvPr id="39" name="内容占位符 12">
            <a:extLst>
              <a:ext uri="{FF2B5EF4-FFF2-40B4-BE49-F238E27FC236}">
                <a16:creationId xmlns:a16="http://schemas.microsoft.com/office/drawing/2014/main" id="{D8FDCACF-7B1B-4032-9A7A-2153F29E4702}"/>
              </a:ext>
            </a:extLst>
          </p:cNvPr>
          <p:cNvSpPr>
            <a:spLocks noGrp="1"/>
          </p:cNvSpPr>
          <p:nvPr>
            <p:ph sz="quarter" idx="18" hasCustomPrompt="1"/>
          </p:nvPr>
        </p:nvSpPr>
        <p:spPr>
          <a:xfrm>
            <a:off x="7851084" y="4803596"/>
            <a:ext cx="3400756" cy="1314711"/>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请输入自己曾获得的一些荣誉</a:t>
            </a:r>
          </a:p>
        </p:txBody>
      </p:sp>
      <p:sp>
        <p:nvSpPr>
          <p:cNvPr id="41" name="内容占位符 12">
            <a:extLst>
              <a:ext uri="{FF2B5EF4-FFF2-40B4-BE49-F238E27FC236}">
                <a16:creationId xmlns:a16="http://schemas.microsoft.com/office/drawing/2014/main" id="{D65CAA6A-0DE9-475C-B6CD-2BAFA6949EEE}"/>
              </a:ext>
            </a:extLst>
          </p:cNvPr>
          <p:cNvSpPr>
            <a:spLocks noGrp="1"/>
          </p:cNvSpPr>
          <p:nvPr>
            <p:ph sz="quarter" idx="19" hasCustomPrompt="1"/>
          </p:nvPr>
        </p:nvSpPr>
        <p:spPr>
          <a:xfrm>
            <a:off x="4073471" y="2242337"/>
            <a:ext cx="3400756" cy="1314711"/>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请输入自己曾获得的一些荣誉</a:t>
            </a:r>
          </a:p>
        </p:txBody>
      </p:sp>
      <p:sp>
        <p:nvSpPr>
          <p:cNvPr id="42" name="内容占位符 12">
            <a:extLst>
              <a:ext uri="{FF2B5EF4-FFF2-40B4-BE49-F238E27FC236}">
                <a16:creationId xmlns:a16="http://schemas.microsoft.com/office/drawing/2014/main" id="{10B484A2-6599-4D3D-8F3A-97C083CE3D12}"/>
              </a:ext>
            </a:extLst>
          </p:cNvPr>
          <p:cNvSpPr>
            <a:spLocks noGrp="1"/>
          </p:cNvSpPr>
          <p:nvPr>
            <p:ph sz="quarter" idx="20" hasCustomPrompt="1"/>
          </p:nvPr>
        </p:nvSpPr>
        <p:spPr>
          <a:xfrm>
            <a:off x="7851084" y="2247076"/>
            <a:ext cx="3400756" cy="1314711"/>
          </a:xfrm>
        </p:spPr>
        <p:txBody>
          <a:bodyPr>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buNone/>
              <a:defRPr lang="zh-CN" altLang="en-US" sz="1600" kern="1200" dirty="0" smtClean="0">
                <a:solidFill>
                  <a:schemeClr val="tx1"/>
                </a:solidFill>
                <a:latin typeface="+mn-lt"/>
                <a:ea typeface="+mn-ea"/>
                <a:cs typeface="+mn-cs"/>
              </a:defRPr>
            </a:lvl2pPr>
            <a:lvl3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3pPr>
            <a:lvl4pPr indent="457200" algn="just" defTabSz="914400" rtl="0" eaLnBrk="1" latinLnBrk="0" hangingPunct="1">
              <a:lnSpc>
                <a:spcPct val="135000"/>
              </a:lnSpc>
              <a:defRPr lang="zh-CN" altLang="en-US" sz="1600" kern="1200" dirty="0" smtClean="0">
                <a:solidFill>
                  <a:schemeClr val="tx1"/>
                </a:solidFill>
                <a:latin typeface="+mn-lt"/>
                <a:ea typeface="+mn-ea"/>
                <a:cs typeface="+mn-cs"/>
              </a:defRPr>
            </a:lvl4pPr>
            <a:lvl5pPr indent="457200" algn="just" defTabSz="914400" rtl="0" eaLnBrk="1" latinLnBrk="0" hangingPunct="1">
              <a:lnSpc>
                <a:spcPct val="135000"/>
              </a:lnSpc>
              <a:defRPr lang="zh-CN" altLang="en-US" sz="1600" kern="1200" dirty="0">
                <a:solidFill>
                  <a:schemeClr val="tx1"/>
                </a:solidFill>
                <a:latin typeface="+mn-lt"/>
                <a:ea typeface="+mn-ea"/>
                <a:cs typeface="+mn-cs"/>
              </a:defRPr>
            </a:lvl5pPr>
          </a:lstStyle>
          <a:p>
            <a:pPr marL="0" marR="0" lvl="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lang="zh-CN" altLang="en-US" dirty="0"/>
              <a:t>请输入自己曾获得的一些荣誉</a:t>
            </a:r>
          </a:p>
        </p:txBody>
      </p:sp>
      <p:sp>
        <p:nvSpPr>
          <p:cNvPr id="11" name="图片占位符 10">
            <a:extLst>
              <a:ext uri="{FF2B5EF4-FFF2-40B4-BE49-F238E27FC236}">
                <a16:creationId xmlns:a16="http://schemas.microsoft.com/office/drawing/2014/main" id="{9828EC23-4363-4D06-B6D8-90A05E98ECED}"/>
              </a:ext>
            </a:extLst>
          </p:cNvPr>
          <p:cNvSpPr>
            <a:spLocks noGrp="1"/>
          </p:cNvSpPr>
          <p:nvPr>
            <p:ph type="pic" sz="quarter" idx="21"/>
          </p:nvPr>
        </p:nvSpPr>
        <p:spPr>
          <a:xfrm>
            <a:off x="675864" y="1338471"/>
            <a:ext cx="2838861" cy="2920198"/>
          </a:xfrm>
        </p:spPr>
        <p:txBody>
          <a:bodyPr/>
          <a:lstStyle/>
          <a:p>
            <a:endParaRPr lang="zh-CN" altLang="en-US"/>
          </a:p>
        </p:txBody>
      </p:sp>
      <p:sp>
        <p:nvSpPr>
          <p:cNvPr id="21" name="标题 1">
            <a:extLst>
              <a:ext uri="{FF2B5EF4-FFF2-40B4-BE49-F238E27FC236}">
                <a16:creationId xmlns:a16="http://schemas.microsoft.com/office/drawing/2014/main" id="{4DED1BA2-F86A-4F4C-BA6F-63D300B38A60}"/>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pic>
        <p:nvPicPr>
          <p:cNvPr id="22" name="图片 21">
            <a:extLst>
              <a:ext uri="{FF2B5EF4-FFF2-40B4-BE49-F238E27FC236}">
                <a16:creationId xmlns:a16="http://schemas.microsoft.com/office/drawing/2014/main" id="{B168F770-BC04-444C-9BE7-633DFCB93C64}"/>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Tree>
    <p:extLst>
      <p:ext uri="{BB962C8B-B14F-4D97-AF65-F5344CB8AC3E}">
        <p14:creationId xmlns:p14="http://schemas.microsoft.com/office/powerpoint/2010/main" val="3557362829"/>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pic>
        <p:nvPicPr>
          <p:cNvPr id="13" name="图片 12" descr="一群人在树林旁的路上走&#10;&#10;描述已自动生成">
            <a:extLst>
              <a:ext uri="{FF2B5EF4-FFF2-40B4-BE49-F238E27FC236}">
                <a16:creationId xmlns:a16="http://schemas.microsoft.com/office/drawing/2014/main" id="{10B922B4-514E-490D-8446-4B7EF5342F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 t="8055" b="5882"/>
          <a:stretch/>
        </p:blipFill>
        <p:spPr>
          <a:xfrm>
            <a:off x="18220" y="-136526"/>
            <a:ext cx="12173779" cy="6994525"/>
          </a:xfrm>
          <a:prstGeom prst="rect">
            <a:avLst/>
          </a:prstGeom>
        </p:spPr>
      </p:pic>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sp>
        <p:nvSpPr>
          <p:cNvPr id="15" name="矩形 14">
            <a:extLst>
              <a:ext uri="{FF2B5EF4-FFF2-40B4-BE49-F238E27FC236}">
                <a16:creationId xmlns:a16="http://schemas.microsoft.com/office/drawing/2014/main" id="{71EFF738-0265-4FD9-8164-0C9EA4E872EF}"/>
              </a:ext>
            </a:extLst>
          </p:cNvPr>
          <p:cNvSpPr/>
          <p:nvPr userDrawn="1"/>
        </p:nvSpPr>
        <p:spPr>
          <a:xfrm>
            <a:off x="-4538" y="-142463"/>
            <a:ext cx="12210221" cy="6994524"/>
          </a:xfrm>
          <a:prstGeom prst="rect">
            <a:avLst/>
          </a:prstGeom>
          <a:gradFill>
            <a:gsLst>
              <a:gs pos="0">
                <a:srgbClr val="3C3C3C"/>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887E290A-07AC-46EC-92D7-C1227F43EF09}"/>
              </a:ext>
            </a:extLst>
          </p:cNvPr>
          <p:cNvPicPr>
            <a:picLocks noChangeAspect="1"/>
          </p:cNvPicPr>
          <p:nvPr userDrawn="1"/>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4462" r="4462"/>
          <a:stretch/>
        </p:blipFill>
        <p:spPr>
          <a:xfrm>
            <a:off x="10946295" y="-841"/>
            <a:ext cx="851453" cy="851453"/>
          </a:xfrm>
          <a:prstGeom prst="rect">
            <a:avLst/>
          </a:prstGeom>
        </p:spPr>
      </p:pic>
      <p:sp>
        <p:nvSpPr>
          <p:cNvPr id="2" name="标题 1">
            <a:extLst>
              <a:ext uri="{FF2B5EF4-FFF2-40B4-BE49-F238E27FC236}">
                <a16:creationId xmlns:a16="http://schemas.microsoft.com/office/drawing/2014/main" id="{5B08AA8E-9F84-4FAC-87A7-6E4DE7C8F810}"/>
              </a:ext>
            </a:extLst>
          </p:cNvPr>
          <p:cNvSpPr>
            <a:spLocks noGrp="1"/>
          </p:cNvSpPr>
          <p:nvPr>
            <p:ph type="title"/>
          </p:nvPr>
        </p:nvSpPr>
        <p:spPr>
          <a:xfrm>
            <a:off x="838200" y="1416863"/>
            <a:ext cx="5854148" cy="1286579"/>
          </a:xfrm>
        </p:spPr>
        <p:txBody>
          <a:bodyPr>
            <a:normAutofit/>
          </a:bodyPr>
          <a:lstStyle>
            <a:lvl1pPr>
              <a:lnSpc>
                <a:spcPct val="130000"/>
              </a:lnSpc>
              <a:defRPr sz="3200">
                <a:solidFill>
                  <a:schemeClr val="bg1"/>
                </a:solidFill>
              </a:defRPr>
            </a:lvl1pPr>
          </a:lstStyle>
          <a:p>
            <a:r>
              <a:rPr lang="zh-CN" altLang="en-US" dirty="0"/>
              <a:t>单击此处编辑母版标题样式</a:t>
            </a:r>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139495"/>
            <a:ext cx="381002" cy="6997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sp>
        <p:nvSpPr>
          <p:cNvPr id="18" name="矩形 17">
            <a:extLst>
              <a:ext uri="{FF2B5EF4-FFF2-40B4-BE49-F238E27FC236}">
                <a16:creationId xmlns:a16="http://schemas.microsoft.com/office/drawing/2014/main" id="{96B3CCC2-A134-4CE4-870C-0597FD3D3061}"/>
              </a:ext>
            </a:extLst>
          </p:cNvPr>
          <p:cNvSpPr/>
          <p:nvPr userDrawn="1"/>
        </p:nvSpPr>
        <p:spPr>
          <a:xfrm>
            <a:off x="304294" y="748865"/>
            <a:ext cx="713657" cy="1569660"/>
          </a:xfrm>
          <a:prstGeom prst="rect">
            <a:avLst/>
          </a:prstGeom>
        </p:spPr>
        <p:txBody>
          <a:bodyPr wrap="none">
            <a:spAutoFit/>
          </a:bodyPr>
          <a:lstStyle/>
          <a:p>
            <a:r>
              <a:rPr lang="en-US" altLang="zh-CN" sz="9600" b="1" kern="100" dirty="0">
                <a:solidFill>
                  <a:schemeClr val="accent6"/>
                </a:solidFill>
                <a:latin typeface="等线" panose="02010600030101010101" pitchFamily="2" charset="-122"/>
                <a:ea typeface="等线" panose="02010600030101010101" pitchFamily="2" charset="-122"/>
                <a:cs typeface="Times New Roman" panose="02020603050405020304" pitchFamily="18" charset="0"/>
              </a:rPr>
              <a:t>“</a:t>
            </a:r>
            <a:endParaRPr lang="zh-CN" altLang="en-US" sz="9600" b="1" dirty="0">
              <a:solidFill>
                <a:schemeClr val="accent6"/>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97585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0" name="Rectangle 74">
            <a:extLst>
              <a:ext uri="{FF2B5EF4-FFF2-40B4-BE49-F238E27FC236}">
                <a16:creationId xmlns:a16="http://schemas.microsoft.com/office/drawing/2014/main" id="{09F93060-5591-48BD-A27D-CF9CDE32422B}"/>
              </a:ext>
            </a:extLst>
          </p:cNvPr>
          <p:cNvSpPr/>
          <p:nvPr userDrawn="1"/>
        </p:nvSpPr>
        <p:spPr>
          <a:xfrm>
            <a:off x="0" y="1803400"/>
            <a:ext cx="12192000" cy="3819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矩形 15">
            <a:extLst>
              <a:ext uri="{FF2B5EF4-FFF2-40B4-BE49-F238E27FC236}">
                <a16:creationId xmlns:a16="http://schemas.microsoft.com/office/drawing/2014/main" id="{D6D80FAD-2256-4827-A9F6-A87D8F39D33A}"/>
              </a:ext>
            </a:extLst>
          </p:cNvPr>
          <p:cNvSpPr/>
          <p:nvPr userDrawn="1"/>
        </p:nvSpPr>
        <p:spPr>
          <a:xfrm>
            <a:off x="3313043" y="3955718"/>
            <a:ext cx="8497957" cy="15917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5B08AA8E-9F84-4FAC-87A7-6E4DE7C8F810}"/>
              </a:ext>
            </a:extLst>
          </p:cNvPr>
          <p:cNvSpPr>
            <a:spLocks noGrp="1"/>
          </p:cNvSpPr>
          <p:nvPr>
            <p:ph type="title"/>
          </p:nvPr>
        </p:nvSpPr>
        <p:spPr>
          <a:xfrm>
            <a:off x="856421" y="130991"/>
            <a:ext cx="10515600" cy="672820"/>
          </a:xfrm>
        </p:spPr>
        <p:txBody>
          <a:bodyPr>
            <a:normAutofit/>
          </a:bodyPr>
          <a:lstStyle>
            <a:lvl1pPr>
              <a:defRPr sz="3200"/>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pic>
        <p:nvPicPr>
          <p:cNvPr id="14" name="图片 13">
            <a:extLst>
              <a:ext uri="{FF2B5EF4-FFF2-40B4-BE49-F238E27FC236}">
                <a16:creationId xmlns:a16="http://schemas.microsoft.com/office/drawing/2014/main" id="{887E290A-07AC-46EC-92D7-C1227F43EF09}"/>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4462" r="4462"/>
          <a:stretch/>
        </p:blipFill>
        <p:spPr>
          <a:xfrm>
            <a:off x="10946295" y="-841"/>
            <a:ext cx="851453" cy="851453"/>
          </a:xfrm>
          <a:prstGeom prst="rect">
            <a:avLst/>
          </a:prstGeom>
        </p:spPr>
      </p:pic>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25" name="组合 24">
            <a:extLst>
              <a:ext uri="{FF2B5EF4-FFF2-40B4-BE49-F238E27FC236}">
                <a16:creationId xmlns:a16="http://schemas.microsoft.com/office/drawing/2014/main" id="{E42E1964-9D7A-40FD-B496-03E537F5070F}"/>
              </a:ext>
            </a:extLst>
          </p:cNvPr>
          <p:cNvGrpSpPr/>
          <p:nvPr userDrawn="1"/>
        </p:nvGrpSpPr>
        <p:grpSpPr>
          <a:xfrm>
            <a:off x="3581400" y="568646"/>
            <a:ext cx="6096012" cy="6096012"/>
            <a:chOff x="4051854" y="380994"/>
            <a:chExt cx="6096012" cy="6096012"/>
          </a:xfrm>
        </p:grpSpPr>
        <p:pic>
          <p:nvPicPr>
            <p:cNvPr id="11" name="图片 10" descr="图片包含 监控, 黑色, 屏幕, 小&#10;&#10;描述已自动生成">
              <a:extLst>
                <a:ext uri="{FF2B5EF4-FFF2-40B4-BE49-F238E27FC236}">
                  <a16:creationId xmlns:a16="http://schemas.microsoft.com/office/drawing/2014/main" id="{AF42C88A-7F97-4EDF-BBCC-EBB12D6A1451}"/>
                </a:ext>
              </a:extLst>
            </p:cNvPr>
            <p:cNvPicPr>
              <a:picLocks noChangeAspect="1"/>
            </p:cNvPicPr>
            <p:nvPr userDrawn="1"/>
          </p:nvPicPr>
          <p:blipFill>
            <a:blip r:embed="rId4">
              <a:duotone>
                <a:prstClr val="black"/>
                <a:srgbClr val="236D56">
                  <a:tint val="45000"/>
                  <a:satMod val="400000"/>
                </a:srgbClr>
              </a:duotone>
              <a:extLst>
                <a:ext uri="{28A0092B-C50C-407E-A947-70E740481C1C}">
                  <a14:useLocalDpi xmlns:a14="http://schemas.microsoft.com/office/drawing/2010/main" val="0"/>
                </a:ext>
              </a:extLst>
            </a:blip>
            <a:stretch>
              <a:fillRect/>
            </a:stretch>
          </p:blipFill>
          <p:spPr>
            <a:xfrm>
              <a:off x="4051854" y="380994"/>
              <a:ext cx="6096012" cy="6096012"/>
            </a:xfrm>
            <a:prstGeom prst="rect">
              <a:avLst/>
            </a:prstGeom>
          </p:spPr>
        </p:pic>
        <p:pic>
          <p:nvPicPr>
            <p:cNvPr id="22" name="图片 21" descr="手机屏幕截图&#10;&#10;描述已自动生成">
              <a:extLst>
                <a:ext uri="{FF2B5EF4-FFF2-40B4-BE49-F238E27FC236}">
                  <a16:creationId xmlns:a16="http://schemas.microsoft.com/office/drawing/2014/main" id="{AC973372-AEB4-4E74-827B-F40DC6E8CA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56495" y="881119"/>
              <a:ext cx="2499609" cy="5248702"/>
            </a:xfrm>
            <a:prstGeom prst="roundRect">
              <a:avLst>
                <a:gd name="adj" fmla="val 12995"/>
              </a:avLst>
            </a:prstGeom>
          </p:spPr>
        </p:pic>
      </p:grpSp>
    </p:spTree>
    <p:extLst>
      <p:ext uri="{BB962C8B-B14F-4D97-AF65-F5344CB8AC3E}">
        <p14:creationId xmlns:p14="http://schemas.microsoft.com/office/powerpoint/2010/main" val="24670881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转场3">
    <p:bg>
      <p:bgPr>
        <a:pattFill prst="pct5">
          <a:fgClr>
            <a:schemeClr val="accent1">
              <a:lumMod val="50000"/>
            </a:schemeClr>
          </a:fgClr>
          <a:bgClr>
            <a:schemeClr val="accent1"/>
          </a:bgClr>
        </a:patt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21786F-01A0-43D2-BF8A-5480D25478BB}"/>
              </a:ext>
            </a:extLst>
          </p:cNvPr>
          <p:cNvSpPr txBox="1"/>
          <p:nvPr userDrawn="1"/>
        </p:nvSpPr>
        <p:spPr>
          <a:xfrm>
            <a:off x="-881002" y="-2714542"/>
            <a:ext cx="8515473" cy="11633954"/>
          </a:xfrm>
          <a:prstGeom prst="rect">
            <a:avLst/>
          </a:prstGeom>
          <a:noFill/>
        </p:spPr>
        <p:txBody>
          <a:bodyPr wrap="none" rtlCol="0">
            <a:spAutoFit/>
          </a:bodyPr>
          <a:lstStyle/>
          <a:p>
            <a:r>
              <a:rPr lang="en-US" altLang="zh-CN"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rPr>
              <a:t>03</a:t>
            </a:r>
            <a:endParaRPr lang="zh-CN" altLang="en-US"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endParaRPr>
          </a:p>
        </p:txBody>
      </p:sp>
      <p:grpSp>
        <p:nvGrpSpPr>
          <p:cNvPr id="10" name="组合 9">
            <a:extLst>
              <a:ext uri="{FF2B5EF4-FFF2-40B4-BE49-F238E27FC236}">
                <a16:creationId xmlns:a16="http://schemas.microsoft.com/office/drawing/2014/main" id="{AE409671-34DB-4A0E-A81D-A2C377F04997}"/>
              </a:ext>
            </a:extLst>
          </p:cNvPr>
          <p:cNvGrpSpPr/>
          <p:nvPr userDrawn="1"/>
        </p:nvGrpSpPr>
        <p:grpSpPr>
          <a:xfrm>
            <a:off x="529580" y="1360486"/>
            <a:ext cx="5327470" cy="5573281"/>
            <a:chOff x="284206" y="113359"/>
            <a:chExt cx="6467712" cy="6766134"/>
          </a:xfrm>
        </p:grpSpPr>
        <p:pic>
          <p:nvPicPr>
            <p:cNvPr id="11" name="图片 10">
              <a:extLst>
                <a:ext uri="{FF2B5EF4-FFF2-40B4-BE49-F238E27FC236}">
                  <a16:creationId xmlns:a16="http://schemas.microsoft.com/office/drawing/2014/main" id="{59CC6BEF-B7EF-453B-9C92-08F1747B3BAD}"/>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Layer>
                  </a14:imgProps>
                </a:ext>
                <a:ext uri="{28A0092B-C50C-407E-A947-70E740481C1C}">
                  <a14:useLocalDpi xmlns:a14="http://schemas.microsoft.com/office/drawing/2010/main" val="0"/>
                </a:ext>
              </a:extLst>
            </a:blip>
            <a:srcRect t="37806" r="25104" b="2099"/>
            <a:stretch/>
          </p:blipFill>
          <p:spPr>
            <a:xfrm rot="-60000">
              <a:off x="1127413" y="113359"/>
              <a:ext cx="5624505" cy="6766134"/>
            </a:xfrm>
            <a:prstGeom prst="rect">
              <a:avLst/>
            </a:prstGeom>
          </p:spPr>
        </p:pic>
        <p:pic>
          <p:nvPicPr>
            <p:cNvPr id="12" name="图片 11">
              <a:extLst>
                <a:ext uri="{FF2B5EF4-FFF2-40B4-BE49-F238E27FC236}">
                  <a16:creationId xmlns:a16="http://schemas.microsoft.com/office/drawing/2014/main" id="{6E82E375-DC99-4022-9D88-5B16EEBF4D62}"/>
                </a:ext>
              </a:extLst>
            </p:cNvPr>
            <p:cNvPicPr>
              <a:picLocks noChangeAspect="1"/>
            </p:cNvPicPr>
            <p:nvPr userDrawn="1"/>
          </p:nvPicPr>
          <p:blipFill rotWithShape="1">
            <a:blip r:embed="rId4">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Effect>
                        <a14:brightnessContrast bright="5000"/>
                      </a14:imgEffect>
                    </a14:imgLayer>
                  </a14:imgProps>
                </a:ext>
                <a:ext uri="{28A0092B-C50C-407E-A947-70E740481C1C}">
                  <a14:useLocalDpi xmlns:a14="http://schemas.microsoft.com/office/drawing/2010/main" val="0"/>
                </a:ext>
              </a:extLst>
            </a:blip>
            <a:srcRect l="54933" t="37806" r="25104" b="2099"/>
            <a:stretch/>
          </p:blipFill>
          <p:spPr>
            <a:xfrm flipH="1">
              <a:off x="284206" y="113359"/>
              <a:ext cx="1499176" cy="6766134"/>
            </a:xfrm>
            <a:prstGeom prst="rect">
              <a:avLst/>
            </a:prstGeom>
          </p:spPr>
        </p:pic>
      </p:grpSp>
      <p:sp>
        <p:nvSpPr>
          <p:cNvPr id="5" name="灯片编号占位符 4">
            <a:extLst>
              <a:ext uri="{FF2B5EF4-FFF2-40B4-BE49-F238E27FC236}">
                <a16:creationId xmlns:a16="http://schemas.microsoft.com/office/drawing/2014/main" id="{4F4E70D6-BB89-4F9D-8494-833B52E46A3D}"/>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sp>
        <p:nvSpPr>
          <p:cNvPr id="8" name="灯片编号占位符 5">
            <a:extLst>
              <a:ext uri="{FF2B5EF4-FFF2-40B4-BE49-F238E27FC236}">
                <a16:creationId xmlns:a16="http://schemas.microsoft.com/office/drawing/2014/main" id="{20857A7B-8BE9-4C1A-B702-CA8516362AA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A56614-9CA1-4517-8D1D-DB1F456392B0}" type="slidenum">
              <a:rPr lang="zh-CN" altLang="en-US" smtClean="0"/>
              <a:pPr/>
              <a:t>‹#›</a:t>
            </a:fld>
            <a:endParaRPr lang="zh-CN" altLang="en-US"/>
          </a:p>
        </p:txBody>
      </p:sp>
      <p:sp>
        <p:nvSpPr>
          <p:cNvPr id="9" name="矩形 8">
            <a:extLst>
              <a:ext uri="{FF2B5EF4-FFF2-40B4-BE49-F238E27FC236}">
                <a16:creationId xmlns:a16="http://schemas.microsoft.com/office/drawing/2014/main" id="{E5A13B25-67F4-4DCA-A600-5D1C923B676F}"/>
              </a:ext>
            </a:extLst>
          </p:cNvPr>
          <p:cNvSpPr/>
          <p:nvPr userDrawn="1"/>
        </p:nvSpPr>
        <p:spPr>
          <a:xfrm>
            <a:off x="5815299" y="2979780"/>
            <a:ext cx="6376701" cy="13965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5" name="图片 14">
            <a:extLst>
              <a:ext uri="{FF2B5EF4-FFF2-40B4-BE49-F238E27FC236}">
                <a16:creationId xmlns:a16="http://schemas.microsoft.com/office/drawing/2014/main" id="{BEBD161B-6E6B-4D60-A097-05FD37D20EF4}"/>
              </a:ext>
            </a:extLst>
          </p:cNvPr>
          <p:cNvPicPr>
            <a:picLocks noChangeAspect="1"/>
          </p:cNvPicPr>
          <p:nvPr userDrawn="1"/>
        </p:nvPicPr>
        <p:blipFill>
          <a:blip r:embed="rId5" cstate="print">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03857" y="5124367"/>
            <a:ext cx="1690746" cy="1539875"/>
          </a:xfrm>
          <a:prstGeom prst="rect">
            <a:avLst/>
          </a:prstGeom>
        </p:spPr>
      </p:pic>
      <p:sp>
        <p:nvSpPr>
          <p:cNvPr id="13" name="矩形 12">
            <a:extLst>
              <a:ext uri="{FF2B5EF4-FFF2-40B4-BE49-F238E27FC236}">
                <a16:creationId xmlns:a16="http://schemas.microsoft.com/office/drawing/2014/main" id="{67E0F21C-CE82-46A7-8B77-32B4B9C2331E}"/>
              </a:ext>
            </a:extLst>
          </p:cNvPr>
          <p:cNvSpPr/>
          <p:nvPr userDrawn="1"/>
        </p:nvSpPr>
        <p:spPr>
          <a:xfrm>
            <a:off x="8774467" y="4376282"/>
            <a:ext cx="3417533" cy="189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72304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134" name="图片 133" descr="草地上的建筑&#10;&#10;描述已自动生成">
            <a:extLst>
              <a:ext uri="{FF2B5EF4-FFF2-40B4-BE49-F238E27FC236}">
                <a16:creationId xmlns:a16="http://schemas.microsoft.com/office/drawing/2014/main" id="{AF5A9AF5-A782-405F-A506-C728534629B1}"/>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t="17531" r="9348" b="17531"/>
          <a:stretch/>
        </p:blipFill>
        <p:spPr>
          <a:xfrm>
            <a:off x="1139687" y="873723"/>
            <a:ext cx="11052313" cy="5110554"/>
          </a:xfrm>
          <a:prstGeom prst="rect">
            <a:avLst/>
          </a:prstGeom>
        </p:spPr>
      </p:pic>
      <p:sp>
        <p:nvSpPr>
          <p:cNvPr id="125" name="矩形 124">
            <a:extLst>
              <a:ext uri="{FF2B5EF4-FFF2-40B4-BE49-F238E27FC236}">
                <a16:creationId xmlns:a16="http://schemas.microsoft.com/office/drawing/2014/main" id="{4625A165-12DB-4226-BEB2-C0D30C12275E}"/>
              </a:ext>
            </a:extLst>
          </p:cNvPr>
          <p:cNvSpPr/>
          <p:nvPr userDrawn="1"/>
        </p:nvSpPr>
        <p:spPr>
          <a:xfrm>
            <a:off x="2206388" y="0"/>
            <a:ext cx="38896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6" name="矩形 125">
            <a:extLst>
              <a:ext uri="{FF2B5EF4-FFF2-40B4-BE49-F238E27FC236}">
                <a16:creationId xmlns:a16="http://schemas.microsoft.com/office/drawing/2014/main" id="{95FD04E2-0E04-4A39-BA20-D89844BB953C}"/>
              </a:ext>
            </a:extLst>
          </p:cNvPr>
          <p:cNvSpPr/>
          <p:nvPr userDrawn="1"/>
        </p:nvSpPr>
        <p:spPr>
          <a:xfrm>
            <a:off x="-3" y="0"/>
            <a:ext cx="113969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27" name="图片 126">
            <a:extLst>
              <a:ext uri="{FF2B5EF4-FFF2-40B4-BE49-F238E27FC236}">
                <a16:creationId xmlns:a16="http://schemas.microsoft.com/office/drawing/2014/main" id="{EED4DB2A-2059-4FF3-BF84-CAADBD38CF4E}"/>
              </a:ext>
            </a:extLst>
          </p:cNvPr>
          <p:cNvPicPr>
            <a:picLocks noChangeAspect="1"/>
          </p:cNvPicPr>
          <p:nvPr userDrawn="1"/>
        </p:nvPicPr>
        <p:blipFill rotWithShape="1">
          <a:blip r:embed="rId3" cstate="print">
            <a:biLevel thresh="25000"/>
            <a:alphaModFix amt="70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4462" r="4462"/>
          <a:stretch/>
        </p:blipFill>
        <p:spPr>
          <a:xfrm>
            <a:off x="3142129" y="26322"/>
            <a:ext cx="2018131" cy="2018131"/>
          </a:xfrm>
          <a:prstGeom prst="rect">
            <a:avLst/>
          </a:prstGeom>
        </p:spPr>
      </p:pic>
      <p:grpSp>
        <p:nvGrpSpPr>
          <p:cNvPr id="128" name="组合 127">
            <a:extLst>
              <a:ext uri="{FF2B5EF4-FFF2-40B4-BE49-F238E27FC236}">
                <a16:creationId xmlns:a16="http://schemas.microsoft.com/office/drawing/2014/main" id="{C414C640-D7EE-45AF-83EB-1F6716CE34DB}"/>
              </a:ext>
            </a:extLst>
          </p:cNvPr>
          <p:cNvGrpSpPr/>
          <p:nvPr userDrawn="1"/>
        </p:nvGrpSpPr>
        <p:grpSpPr>
          <a:xfrm>
            <a:off x="2855746" y="6493565"/>
            <a:ext cx="2590896" cy="159024"/>
            <a:chOff x="954157" y="6361043"/>
            <a:chExt cx="3318207" cy="0"/>
          </a:xfrm>
        </p:grpSpPr>
        <p:cxnSp>
          <p:nvCxnSpPr>
            <p:cNvPr id="129" name="直接连接符 128">
              <a:extLst>
                <a:ext uri="{FF2B5EF4-FFF2-40B4-BE49-F238E27FC236}">
                  <a16:creationId xmlns:a16="http://schemas.microsoft.com/office/drawing/2014/main" id="{74A6BB34-4646-4E96-920C-595334272581}"/>
                </a:ext>
              </a:extLst>
            </p:cNvPr>
            <p:cNvCxnSpPr>
              <a:cxnSpLocks/>
            </p:cNvCxnSpPr>
            <p:nvPr userDrawn="1"/>
          </p:nvCxnSpPr>
          <p:spPr>
            <a:xfrm>
              <a:off x="954157" y="6361043"/>
              <a:ext cx="87464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94975940-E08D-407F-AD5A-8B17827D2AC7}"/>
                </a:ext>
              </a:extLst>
            </p:cNvPr>
            <p:cNvCxnSpPr>
              <a:cxnSpLocks/>
            </p:cNvCxnSpPr>
            <p:nvPr userDrawn="1"/>
          </p:nvCxnSpPr>
          <p:spPr>
            <a:xfrm>
              <a:off x="3397721" y="6361043"/>
              <a:ext cx="87464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7801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24B9C7-0A70-439C-B620-7D563BE8707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255FD3-603A-4D86-BD42-3AED16D8BED3}"/>
              </a:ext>
            </a:extLst>
          </p:cNvPr>
          <p:cNvSpPr>
            <a:spLocks noGrp="1"/>
          </p:cNvSpPr>
          <p:nvPr>
            <p:ph type="dt" sz="half" idx="10"/>
          </p:nvPr>
        </p:nvSpPr>
        <p:spPr/>
        <p:txBody>
          <a:bodyPr/>
          <a:lstStyle/>
          <a:p>
            <a:fld id="{DC08333D-836D-4CE3-A239-1303A7081529}" type="datetime1">
              <a:rPr lang="zh-CN" altLang="en-US" smtClean="0"/>
              <a:t>2020/4/24</a:t>
            </a:fld>
            <a:endParaRPr lang="zh-CN" altLang="en-US"/>
          </a:p>
        </p:txBody>
      </p:sp>
      <p:sp>
        <p:nvSpPr>
          <p:cNvPr id="4" name="页脚占位符 3">
            <a:extLst>
              <a:ext uri="{FF2B5EF4-FFF2-40B4-BE49-F238E27FC236}">
                <a16:creationId xmlns:a16="http://schemas.microsoft.com/office/drawing/2014/main" id="{5911D032-202F-44CC-BA63-CD656BA1F9C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498BD31-CDB2-4615-902D-45B3AB5F45FE}"/>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spTree>
    <p:extLst>
      <p:ext uri="{BB962C8B-B14F-4D97-AF65-F5344CB8AC3E}">
        <p14:creationId xmlns:p14="http://schemas.microsoft.com/office/powerpoint/2010/main" val="3089123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2_自定义版式">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84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3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转场4">
    <p:bg>
      <p:bgPr>
        <a:pattFill prst="pct5">
          <a:fgClr>
            <a:schemeClr val="accent1">
              <a:lumMod val="50000"/>
            </a:schemeClr>
          </a:fgClr>
          <a:bgClr>
            <a:schemeClr val="accent1"/>
          </a:bgClr>
        </a:patt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21786F-01A0-43D2-BF8A-5480D25478BB}"/>
              </a:ext>
            </a:extLst>
          </p:cNvPr>
          <p:cNvSpPr txBox="1"/>
          <p:nvPr userDrawn="1"/>
        </p:nvSpPr>
        <p:spPr>
          <a:xfrm>
            <a:off x="-881002" y="-2714542"/>
            <a:ext cx="7595349" cy="11633954"/>
          </a:xfrm>
          <a:prstGeom prst="rect">
            <a:avLst/>
          </a:prstGeom>
          <a:noFill/>
        </p:spPr>
        <p:txBody>
          <a:bodyPr wrap="none" rtlCol="0">
            <a:spAutoFit/>
          </a:bodyPr>
          <a:lstStyle/>
          <a:p>
            <a:r>
              <a:rPr lang="en-US" altLang="zh-CN" sz="75000" b="1" spc="-8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rPr>
              <a:t>04</a:t>
            </a:r>
            <a:endParaRPr lang="zh-CN" altLang="en-US" sz="75000" b="1" spc="-8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endParaRPr>
          </a:p>
        </p:txBody>
      </p:sp>
      <p:grpSp>
        <p:nvGrpSpPr>
          <p:cNvPr id="10" name="组合 9">
            <a:extLst>
              <a:ext uri="{FF2B5EF4-FFF2-40B4-BE49-F238E27FC236}">
                <a16:creationId xmlns:a16="http://schemas.microsoft.com/office/drawing/2014/main" id="{AE409671-34DB-4A0E-A81D-A2C377F04997}"/>
              </a:ext>
            </a:extLst>
          </p:cNvPr>
          <p:cNvGrpSpPr/>
          <p:nvPr userDrawn="1"/>
        </p:nvGrpSpPr>
        <p:grpSpPr>
          <a:xfrm>
            <a:off x="529580" y="1360486"/>
            <a:ext cx="5327470" cy="5573281"/>
            <a:chOff x="284206" y="113359"/>
            <a:chExt cx="6467712" cy="6766134"/>
          </a:xfrm>
        </p:grpSpPr>
        <p:pic>
          <p:nvPicPr>
            <p:cNvPr id="11" name="图片 10">
              <a:extLst>
                <a:ext uri="{FF2B5EF4-FFF2-40B4-BE49-F238E27FC236}">
                  <a16:creationId xmlns:a16="http://schemas.microsoft.com/office/drawing/2014/main" id="{59CC6BEF-B7EF-453B-9C92-08F1747B3BAD}"/>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Layer>
                  </a14:imgProps>
                </a:ext>
                <a:ext uri="{28A0092B-C50C-407E-A947-70E740481C1C}">
                  <a14:useLocalDpi xmlns:a14="http://schemas.microsoft.com/office/drawing/2010/main" val="0"/>
                </a:ext>
              </a:extLst>
            </a:blip>
            <a:srcRect t="37806" r="25104" b="2099"/>
            <a:stretch/>
          </p:blipFill>
          <p:spPr>
            <a:xfrm rot="-60000">
              <a:off x="1127413" y="113359"/>
              <a:ext cx="5624505" cy="6766134"/>
            </a:xfrm>
            <a:prstGeom prst="rect">
              <a:avLst/>
            </a:prstGeom>
          </p:spPr>
        </p:pic>
        <p:pic>
          <p:nvPicPr>
            <p:cNvPr id="12" name="图片 11">
              <a:extLst>
                <a:ext uri="{FF2B5EF4-FFF2-40B4-BE49-F238E27FC236}">
                  <a16:creationId xmlns:a16="http://schemas.microsoft.com/office/drawing/2014/main" id="{6E82E375-DC99-4022-9D88-5B16EEBF4D62}"/>
                </a:ext>
              </a:extLst>
            </p:cNvPr>
            <p:cNvPicPr>
              <a:picLocks noChangeAspect="1"/>
            </p:cNvPicPr>
            <p:nvPr userDrawn="1"/>
          </p:nvPicPr>
          <p:blipFill rotWithShape="1">
            <a:blip r:embed="rId4">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Effect>
                        <a14:brightnessContrast bright="5000"/>
                      </a14:imgEffect>
                    </a14:imgLayer>
                  </a14:imgProps>
                </a:ext>
                <a:ext uri="{28A0092B-C50C-407E-A947-70E740481C1C}">
                  <a14:useLocalDpi xmlns:a14="http://schemas.microsoft.com/office/drawing/2010/main" val="0"/>
                </a:ext>
              </a:extLst>
            </a:blip>
            <a:srcRect l="54933" t="37806" r="25104" b="2099"/>
            <a:stretch/>
          </p:blipFill>
          <p:spPr>
            <a:xfrm flipH="1">
              <a:off x="284206" y="113359"/>
              <a:ext cx="1499176" cy="6766134"/>
            </a:xfrm>
            <a:prstGeom prst="rect">
              <a:avLst/>
            </a:prstGeom>
          </p:spPr>
        </p:pic>
      </p:grpSp>
      <p:sp>
        <p:nvSpPr>
          <p:cNvPr id="4" name="页脚占位符 3">
            <a:extLst>
              <a:ext uri="{FF2B5EF4-FFF2-40B4-BE49-F238E27FC236}">
                <a16:creationId xmlns:a16="http://schemas.microsoft.com/office/drawing/2014/main" id="{8BB94833-964C-46B7-A508-F7C530D9463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F4E70D6-BB89-4F9D-8494-833B52E46A3D}"/>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sp>
        <p:nvSpPr>
          <p:cNvPr id="8" name="灯片编号占位符 5">
            <a:extLst>
              <a:ext uri="{FF2B5EF4-FFF2-40B4-BE49-F238E27FC236}">
                <a16:creationId xmlns:a16="http://schemas.microsoft.com/office/drawing/2014/main" id="{20857A7B-8BE9-4C1A-B702-CA8516362AA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A56614-9CA1-4517-8D1D-DB1F456392B0}" type="slidenum">
              <a:rPr lang="zh-CN" altLang="en-US" smtClean="0"/>
              <a:pPr/>
              <a:t>‹#›</a:t>
            </a:fld>
            <a:endParaRPr lang="zh-CN" altLang="en-US"/>
          </a:p>
        </p:txBody>
      </p:sp>
      <p:sp>
        <p:nvSpPr>
          <p:cNvPr id="9" name="矩形 8">
            <a:extLst>
              <a:ext uri="{FF2B5EF4-FFF2-40B4-BE49-F238E27FC236}">
                <a16:creationId xmlns:a16="http://schemas.microsoft.com/office/drawing/2014/main" id="{E5A13B25-67F4-4DCA-A600-5D1C923B676F}"/>
              </a:ext>
            </a:extLst>
          </p:cNvPr>
          <p:cNvSpPr/>
          <p:nvPr userDrawn="1"/>
        </p:nvSpPr>
        <p:spPr>
          <a:xfrm>
            <a:off x="5815299" y="2979780"/>
            <a:ext cx="6376701" cy="13965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5" name="图片 14">
            <a:extLst>
              <a:ext uri="{FF2B5EF4-FFF2-40B4-BE49-F238E27FC236}">
                <a16:creationId xmlns:a16="http://schemas.microsoft.com/office/drawing/2014/main" id="{BEBD161B-6E6B-4D60-A097-05FD37D20EF4}"/>
              </a:ext>
            </a:extLst>
          </p:cNvPr>
          <p:cNvPicPr>
            <a:picLocks noChangeAspect="1"/>
          </p:cNvPicPr>
          <p:nvPr userDrawn="1"/>
        </p:nvPicPr>
        <p:blipFill>
          <a:blip r:embed="rId5" cstate="print">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03857" y="5124367"/>
            <a:ext cx="1690746" cy="1539875"/>
          </a:xfrm>
          <a:prstGeom prst="rect">
            <a:avLst/>
          </a:prstGeom>
        </p:spPr>
      </p:pic>
      <p:sp>
        <p:nvSpPr>
          <p:cNvPr id="13" name="矩形 12">
            <a:extLst>
              <a:ext uri="{FF2B5EF4-FFF2-40B4-BE49-F238E27FC236}">
                <a16:creationId xmlns:a16="http://schemas.microsoft.com/office/drawing/2014/main" id="{71B1D91B-F753-4BFB-A37F-61AC82E9AFA0}"/>
              </a:ext>
            </a:extLst>
          </p:cNvPr>
          <p:cNvSpPr/>
          <p:nvPr userDrawn="1"/>
        </p:nvSpPr>
        <p:spPr>
          <a:xfrm>
            <a:off x="8774467" y="4376282"/>
            <a:ext cx="3417533" cy="189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77667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转场5">
    <p:bg>
      <p:bgPr>
        <a:pattFill prst="pct5">
          <a:fgClr>
            <a:schemeClr val="accent1">
              <a:lumMod val="50000"/>
            </a:schemeClr>
          </a:fgClr>
          <a:bgClr>
            <a:schemeClr val="accent1"/>
          </a:bgClr>
        </a:patt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21786F-01A0-43D2-BF8A-5480D25478BB}"/>
              </a:ext>
            </a:extLst>
          </p:cNvPr>
          <p:cNvSpPr txBox="1"/>
          <p:nvPr userDrawn="1"/>
        </p:nvSpPr>
        <p:spPr>
          <a:xfrm>
            <a:off x="-881002" y="-2714542"/>
            <a:ext cx="8642109" cy="11633954"/>
          </a:xfrm>
          <a:prstGeom prst="rect">
            <a:avLst/>
          </a:prstGeom>
          <a:noFill/>
        </p:spPr>
        <p:txBody>
          <a:bodyPr wrap="none" rtlCol="0">
            <a:spAutoFit/>
          </a:bodyPr>
          <a:lstStyle/>
          <a:p>
            <a:r>
              <a:rPr lang="en-US" altLang="zh-CN"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rPr>
              <a:t>05</a:t>
            </a:r>
            <a:endParaRPr lang="zh-CN" altLang="en-US"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endParaRPr>
          </a:p>
        </p:txBody>
      </p:sp>
      <p:grpSp>
        <p:nvGrpSpPr>
          <p:cNvPr id="10" name="组合 9">
            <a:extLst>
              <a:ext uri="{FF2B5EF4-FFF2-40B4-BE49-F238E27FC236}">
                <a16:creationId xmlns:a16="http://schemas.microsoft.com/office/drawing/2014/main" id="{AE409671-34DB-4A0E-A81D-A2C377F04997}"/>
              </a:ext>
            </a:extLst>
          </p:cNvPr>
          <p:cNvGrpSpPr/>
          <p:nvPr userDrawn="1"/>
        </p:nvGrpSpPr>
        <p:grpSpPr>
          <a:xfrm>
            <a:off x="529580" y="1360486"/>
            <a:ext cx="5327470" cy="5573281"/>
            <a:chOff x="284206" y="113359"/>
            <a:chExt cx="6467712" cy="6766134"/>
          </a:xfrm>
        </p:grpSpPr>
        <p:pic>
          <p:nvPicPr>
            <p:cNvPr id="11" name="图片 10">
              <a:extLst>
                <a:ext uri="{FF2B5EF4-FFF2-40B4-BE49-F238E27FC236}">
                  <a16:creationId xmlns:a16="http://schemas.microsoft.com/office/drawing/2014/main" id="{59CC6BEF-B7EF-453B-9C92-08F1747B3BAD}"/>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Layer>
                  </a14:imgProps>
                </a:ext>
                <a:ext uri="{28A0092B-C50C-407E-A947-70E740481C1C}">
                  <a14:useLocalDpi xmlns:a14="http://schemas.microsoft.com/office/drawing/2010/main" val="0"/>
                </a:ext>
              </a:extLst>
            </a:blip>
            <a:srcRect t="37806" r="25104" b="2099"/>
            <a:stretch/>
          </p:blipFill>
          <p:spPr>
            <a:xfrm rot="-60000">
              <a:off x="1127413" y="113359"/>
              <a:ext cx="5624505" cy="6766134"/>
            </a:xfrm>
            <a:prstGeom prst="rect">
              <a:avLst/>
            </a:prstGeom>
          </p:spPr>
        </p:pic>
        <p:pic>
          <p:nvPicPr>
            <p:cNvPr id="12" name="图片 11">
              <a:extLst>
                <a:ext uri="{FF2B5EF4-FFF2-40B4-BE49-F238E27FC236}">
                  <a16:creationId xmlns:a16="http://schemas.microsoft.com/office/drawing/2014/main" id="{6E82E375-DC99-4022-9D88-5B16EEBF4D62}"/>
                </a:ext>
              </a:extLst>
            </p:cNvPr>
            <p:cNvPicPr>
              <a:picLocks noChangeAspect="1"/>
            </p:cNvPicPr>
            <p:nvPr userDrawn="1"/>
          </p:nvPicPr>
          <p:blipFill rotWithShape="1">
            <a:blip r:embed="rId4">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Effect>
                        <a14:brightnessContrast bright="5000"/>
                      </a14:imgEffect>
                    </a14:imgLayer>
                  </a14:imgProps>
                </a:ext>
                <a:ext uri="{28A0092B-C50C-407E-A947-70E740481C1C}">
                  <a14:useLocalDpi xmlns:a14="http://schemas.microsoft.com/office/drawing/2010/main" val="0"/>
                </a:ext>
              </a:extLst>
            </a:blip>
            <a:srcRect l="54933" t="37806" r="25104" b="2099"/>
            <a:stretch/>
          </p:blipFill>
          <p:spPr>
            <a:xfrm flipH="1">
              <a:off x="284206" y="113359"/>
              <a:ext cx="1499176" cy="6766134"/>
            </a:xfrm>
            <a:prstGeom prst="rect">
              <a:avLst/>
            </a:prstGeom>
          </p:spPr>
        </p:pic>
      </p:grpSp>
      <p:sp>
        <p:nvSpPr>
          <p:cNvPr id="5" name="灯片编号占位符 4">
            <a:extLst>
              <a:ext uri="{FF2B5EF4-FFF2-40B4-BE49-F238E27FC236}">
                <a16:creationId xmlns:a16="http://schemas.microsoft.com/office/drawing/2014/main" id="{4F4E70D6-BB89-4F9D-8494-833B52E46A3D}"/>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sp>
        <p:nvSpPr>
          <p:cNvPr id="8" name="灯片编号占位符 5">
            <a:extLst>
              <a:ext uri="{FF2B5EF4-FFF2-40B4-BE49-F238E27FC236}">
                <a16:creationId xmlns:a16="http://schemas.microsoft.com/office/drawing/2014/main" id="{20857A7B-8BE9-4C1A-B702-CA8516362AA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A56614-9CA1-4517-8D1D-DB1F456392B0}" type="slidenum">
              <a:rPr lang="zh-CN" altLang="en-US" smtClean="0"/>
              <a:pPr/>
              <a:t>‹#›</a:t>
            </a:fld>
            <a:endParaRPr lang="zh-CN" altLang="en-US"/>
          </a:p>
        </p:txBody>
      </p:sp>
      <p:sp>
        <p:nvSpPr>
          <p:cNvPr id="9" name="矩形 8">
            <a:extLst>
              <a:ext uri="{FF2B5EF4-FFF2-40B4-BE49-F238E27FC236}">
                <a16:creationId xmlns:a16="http://schemas.microsoft.com/office/drawing/2014/main" id="{E5A13B25-67F4-4DCA-A600-5D1C923B676F}"/>
              </a:ext>
            </a:extLst>
          </p:cNvPr>
          <p:cNvSpPr/>
          <p:nvPr userDrawn="1"/>
        </p:nvSpPr>
        <p:spPr>
          <a:xfrm>
            <a:off x="5815299" y="2979780"/>
            <a:ext cx="6376701" cy="13965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5" name="图片 14">
            <a:extLst>
              <a:ext uri="{FF2B5EF4-FFF2-40B4-BE49-F238E27FC236}">
                <a16:creationId xmlns:a16="http://schemas.microsoft.com/office/drawing/2014/main" id="{BEBD161B-6E6B-4D60-A097-05FD37D20EF4}"/>
              </a:ext>
            </a:extLst>
          </p:cNvPr>
          <p:cNvPicPr>
            <a:picLocks noChangeAspect="1"/>
          </p:cNvPicPr>
          <p:nvPr userDrawn="1"/>
        </p:nvPicPr>
        <p:blipFill>
          <a:blip r:embed="rId5" cstate="print">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03857" y="5124367"/>
            <a:ext cx="1690746" cy="1539875"/>
          </a:xfrm>
          <a:prstGeom prst="rect">
            <a:avLst/>
          </a:prstGeom>
        </p:spPr>
      </p:pic>
      <p:sp>
        <p:nvSpPr>
          <p:cNvPr id="13" name="矩形 12">
            <a:extLst>
              <a:ext uri="{FF2B5EF4-FFF2-40B4-BE49-F238E27FC236}">
                <a16:creationId xmlns:a16="http://schemas.microsoft.com/office/drawing/2014/main" id="{67E0F21C-CE82-46A7-8B77-32B4B9C2331E}"/>
              </a:ext>
            </a:extLst>
          </p:cNvPr>
          <p:cNvSpPr/>
          <p:nvPr userDrawn="1"/>
        </p:nvSpPr>
        <p:spPr>
          <a:xfrm>
            <a:off x="8774467" y="4376282"/>
            <a:ext cx="3417533" cy="189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016080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转场6">
    <p:bg>
      <p:bgPr>
        <a:pattFill prst="pct5">
          <a:fgClr>
            <a:schemeClr val="accent1">
              <a:lumMod val="50000"/>
            </a:schemeClr>
          </a:fgClr>
          <a:bgClr>
            <a:schemeClr val="accent1"/>
          </a:bgClr>
        </a:patt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21786F-01A0-43D2-BF8A-5480D25478BB}"/>
              </a:ext>
            </a:extLst>
          </p:cNvPr>
          <p:cNvSpPr txBox="1"/>
          <p:nvPr userDrawn="1"/>
        </p:nvSpPr>
        <p:spPr>
          <a:xfrm>
            <a:off x="-881002" y="-2714542"/>
            <a:ext cx="8388835" cy="11633954"/>
          </a:xfrm>
          <a:prstGeom prst="rect">
            <a:avLst/>
          </a:prstGeom>
          <a:noFill/>
        </p:spPr>
        <p:txBody>
          <a:bodyPr wrap="none" rtlCol="0">
            <a:spAutoFit/>
          </a:bodyPr>
          <a:lstStyle/>
          <a:p>
            <a:r>
              <a:rPr lang="en-US" altLang="zh-CN"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rPr>
              <a:t>06</a:t>
            </a:r>
            <a:endParaRPr lang="zh-CN" altLang="en-US" sz="75000" b="1" spc="-3000" baseline="0" dirty="0">
              <a:solidFill>
                <a:schemeClr val="bg1">
                  <a:alpha val="80000"/>
                </a:schemeClr>
              </a:solidFill>
              <a:effectLst>
                <a:glow rad="63500">
                  <a:schemeClr val="accent3">
                    <a:alpha val="40000"/>
                  </a:schemeClr>
                </a:glow>
              </a:effectLst>
              <a:latin typeface="Bahnschrift SemiCondensed" panose="020B0502040204020203" pitchFamily="34" charset="0"/>
              <a:ea typeface="文悦古体仿宋 (非商业使用)" pitchFamily="50" charset="-122"/>
            </a:endParaRPr>
          </a:p>
        </p:txBody>
      </p:sp>
      <p:grpSp>
        <p:nvGrpSpPr>
          <p:cNvPr id="10" name="组合 9">
            <a:extLst>
              <a:ext uri="{FF2B5EF4-FFF2-40B4-BE49-F238E27FC236}">
                <a16:creationId xmlns:a16="http://schemas.microsoft.com/office/drawing/2014/main" id="{AE409671-34DB-4A0E-A81D-A2C377F04997}"/>
              </a:ext>
            </a:extLst>
          </p:cNvPr>
          <p:cNvGrpSpPr/>
          <p:nvPr userDrawn="1"/>
        </p:nvGrpSpPr>
        <p:grpSpPr>
          <a:xfrm>
            <a:off x="529580" y="1360486"/>
            <a:ext cx="5327470" cy="5573281"/>
            <a:chOff x="284206" y="113359"/>
            <a:chExt cx="6467712" cy="6766134"/>
          </a:xfrm>
        </p:grpSpPr>
        <p:pic>
          <p:nvPicPr>
            <p:cNvPr id="11" name="图片 10">
              <a:extLst>
                <a:ext uri="{FF2B5EF4-FFF2-40B4-BE49-F238E27FC236}">
                  <a16:creationId xmlns:a16="http://schemas.microsoft.com/office/drawing/2014/main" id="{59CC6BEF-B7EF-453B-9C92-08F1747B3BAD}"/>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Layer>
                  </a14:imgProps>
                </a:ext>
                <a:ext uri="{28A0092B-C50C-407E-A947-70E740481C1C}">
                  <a14:useLocalDpi xmlns:a14="http://schemas.microsoft.com/office/drawing/2010/main" val="0"/>
                </a:ext>
              </a:extLst>
            </a:blip>
            <a:srcRect t="37806" r="25104" b="2099"/>
            <a:stretch/>
          </p:blipFill>
          <p:spPr>
            <a:xfrm rot="-60000">
              <a:off x="1127413" y="113359"/>
              <a:ext cx="5624505" cy="6766134"/>
            </a:xfrm>
            <a:prstGeom prst="rect">
              <a:avLst/>
            </a:prstGeom>
          </p:spPr>
        </p:pic>
        <p:pic>
          <p:nvPicPr>
            <p:cNvPr id="12" name="图片 11">
              <a:extLst>
                <a:ext uri="{FF2B5EF4-FFF2-40B4-BE49-F238E27FC236}">
                  <a16:creationId xmlns:a16="http://schemas.microsoft.com/office/drawing/2014/main" id="{6E82E375-DC99-4022-9D88-5B16EEBF4D62}"/>
                </a:ext>
              </a:extLst>
            </p:cNvPr>
            <p:cNvPicPr>
              <a:picLocks noChangeAspect="1"/>
            </p:cNvPicPr>
            <p:nvPr userDrawn="1"/>
          </p:nvPicPr>
          <p:blipFill rotWithShape="1">
            <a:blip r:embed="rId4">
              <a:grayscl/>
              <a:extLst>
                <a:ext uri="{BEBA8EAE-BF5A-486C-A8C5-ECC9F3942E4B}">
                  <a14:imgProps xmlns:a14="http://schemas.microsoft.com/office/drawing/2010/main">
                    <a14:imgLayer r:embed="rId3">
                      <a14:imgEffect>
                        <a14:backgroundRemoval t="9961" b="99316" l="4685" r="89898">
                          <a14:foregroundMark x1="18009" y1="85840" x2="41288" y2="99414"/>
                          <a14:foregroundMark x1="41288" y1="99414" x2="36457" y2="55469"/>
                          <a14:foregroundMark x1="4685" y1="89160" x2="10249" y2="92871"/>
                        </a14:backgroundRemoval>
                      </a14:imgEffect>
                      <a14:imgEffect>
                        <a14:brightnessContrast bright="5000"/>
                      </a14:imgEffect>
                    </a14:imgLayer>
                  </a14:imgProps>
                </a:ext>
                <a:ext uri="{28A0092B-C50C-407E-A947-70E740481C1C}">
                  <a14:useLocalDpi xmlns:a14="http://schemas.microsoft.com/office/drawing/2010/main" val="0"/>
                </a:ext>
              </a:extLst>
            </a:blip>
            <a:srcRect l="54933" t="37806" r="25104" b="2099"/>
            <a:stretch/>
          </p:blipFill>
          <p:spPr>
            <a:xfrm flipH="1">
              <a:off x="284206" y="113359"/>
              <a:ext cx="1499176" cy="6766134"/>
            </a:xfrm>
            <a:prstGeom prst="rect">
              <a:avLst/>
            </a:prstGeom>
          </p:spPr>
        </p:pic>
      </p:grpSp>
      <p:sp>
        <p:nvSpPr>
          <p:cNvPr id="5" name="灯片编号占位符 4">
            <a:extLst>
              <a:ext uri="{FF2B5EF4-FFF2-40B4-BE49-F238E27FC236}">
                <a16:creationId xmlns:a16="http://schemas.microsoft.com/office/drawing/2014/main" id="{4F4E70D6-BB89-4F9D-8494-833B52E46A3D}"/>
              </a:ext>
            </a:extLst>
          </p:cNvPr>
          <p:cNvSpPr>
            <a:spLocks noGrp="1"/>
          </p:cNvSpPr>
          <p:nvPr>
            <p:ph type="sldNum" sz="quarter" idx="12"/>
          </p:nvPr>
        </p:nvSpPr>
        <p:spPr/>
        <p:txBody>
          <a:bodyPr/>
          <a:lstStyle/>
          <a:p>
            <a:fld id="{293753DD-2C1C-4CC5-AE51-993C9915C8CC}" type="slidenum">
              <a:rPr lang="zh-CN" altLang="en-US" smtClean="0"/>
              <a:t>‹#›</a:t>
            </a:fld>
            <a:endParaRPr lang="zh-CN" altLang="en-US"/>
          </a:p>
        </p:txBody>
      </p:sp>
      <p:sp>
        <p:nvSpPr>
          <p:cNvPr id="8" name="灯片编号占位符 5">
            <a:extLst>
              <a:ext uri="{FF2B5EF4-FFF2-40B4-BE49-F238E27FC236}">
                <a16:creationId xmlns:a16="http://schemas.microsoft.com/office/drawing/2014/main" id="{20857A7B-8BE9-4C1A-B702-CA8516362AA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A56614-9CA1-4517-8D1D-DB1F456392B0}" type="slidenum">
              <a:rPr lang="zh-CN" altLang="en-US" smtClean="0"/>
              <a:pPr/>
              <a:t>‹#›</a:t>
            </a:fld>
            <a:endParaRPr lang="zh-CN" altLang="en-US"/>
          </a:p>
        </p:txBody>
      </p:sp>
      <p:sp>
        <p:nvSpPr>
          <p:cNvPr id="9" name="矩形 8">
            <a:extLst>
              <a:ext uri="{FF2B5EF4-FFF2-40B4-BE49-F238E27FC236}">
                <a16:creationId xmlns:a16="http://schemas.microsoft.com/office/drawing/2014/main" id="{E5A13B25-67F4-4DCA-A600-5D1C923B676F}"/>
              </a:ext>
            </a:extLst>
          </p:cNvPr>
          <p:cNvSpPr/>
          <p:nvPr userDrawn="1"/>
        </p:nvSpPr>
        <p:spPr>
          <a:xfrm>
            <a:off x="5815299" y="2979780"/>
            <a:ext cx="6376701" cy="13965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endParaRPr>
          </a:p>
        </p:txBody>
      </p:sp>
      <p:pic>
        <p:nvPicPr>
          <p:cNvPr id="15" name="图片 14">
            <a:extLst>
              <a:ext uri="{FF2B5EF4-FFF2-40B4-BE49-F238E27FC236}">
                <a16:creationId xmlns:a16="http://schemas.microsoft.com/office/drawing/2014/main" id="{BEBD161B-6E6B-4D60-A097-05FD37D20EF4}"/>
              </a:ext>
            </a:extLst>
          </p:cNvPr>
          <p:cNvPicPr>
            <a:picLocks noChangeAspect="1"/>
          </p:cNvPicPr>
          <p:nvPr userDrawn="1"/>
        </p:nvPicPr>
        <p:blipFill>
          <a:blip r:embed="rId5" cstate="print">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03857" y="5124367"/>
            <a:ext cx="1690746" cy="1539875"/>
          </a:xfrm>
          <a:prstGeom prst="rect">
            <a:avLst/>
          </a:prstGeom>
        </p:spPr>
      </p:pic>
      <p:sp>
        <p:nvSpPr>
          <p:cNvPr id="13" name="矩形 12">
            <a:extLst>
              <a:ext uri="{FF2B5EF4-FFF2-40B4-BE49-F238E27FC236}">
                <a16:creationId xmlns:a16="http://schemas.microsoft.com/office/drawing/2014/main" id="{67E0F21C-CE82-46A7-8B77-32B4B9C2331E}"/>
              </a:ext>
            </a:extLst>
          </p:cNvPr>
          <p:cNvSpPr/>
          <p:nvPr userDrawn="1"/>
        </p:nvSpPr>
        <p:spPr>
          <a:xfrm>
            <a:off x="8774467" y="4376282"/>
            <a:ext cx="3417533" cy="189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81336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8AA8E-9F84-4FAC-87A7-6E4DE7C8F810}"/>
              </a:ext>
            </a:extLst>
          </p:cNvPr>
          <p:cNvSpPr>
            <a:spLocks noGrp="1"/>
          </p:cNvSpPr>
          <p:nvPr>
            <p:ph type="title"/>
          </p:nvPr>
        </p:nvSpPr>
        <p:spPr>
          <a:xfrm>
            <a:off x="838200" y="130991"/>
            <a:ext cx="10515600" cy="672820"/>
          </a:xfrm>
        </p:spPr>
        <p:txBody>
          <a:bodyPr>
            <a:normAutofit/>
          </a:bodyPr>
          <a:lstStyle>
            <a:lvl1pPr>
              <a:defRPr sz="3200"/>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5C0CAD0F-59D7-4448-94E6-4F2C1E81256D}"/>
              </a:ext>
            </a:extLst>
          </p:cNvPr>
          <p:cNvSpPr>
            <a:spLocks noGrp="1"/>
          </p:cNvSpPr>
          <p:nvPr>
            <p:ph type="dt" sz="half" idx="10"/>
          </p:nvPr>
        </p:nvSpPr>
        <p:spPr/>
        <p:txBody>
          <a:bodyPr/>
          <a:lstStyle/>
          <a:p>
            <a:fld id="{42C52A51-F3B5-4D5B-B4E9-C0CFA9792DB3}" type="datetime1">
              <a:rPr lang="zh-CN" altLang="en-US" smtClean="0"/>
              <a:t>2020/4/24</a:t>
            </a:fld>
            <a:endParaRPr lang="zh-CN" altLang="en-US"/>
          </a:p>
        </p:txBody>
      </p:sp>
      <p:sp>
        <p:nvSpPr>
          <p:cNvPr id="4" name="页脚占位符 3">
            <a:extLst>
              <a:ext uri="{FF2B5EF4-FFF2-40B4-BE49-F238E27FC236}">
                <a16:creationId xmlns:a16="http://schemas.microsoft.com/office/drawing/2014/main" id="{FCCFE96B-A005-4F8F-A8A6-8EC6ABAEC289}"/>
              </a:ext>
            </a:extLst>
          </p:cNvPr>
          <p:cNvSpPr>
            <a:spLocks noGrp="1"/>
          </p:cNvSpPr>
          <p:nvPr>
            <p:ph type="ftr" sz="quarter" idx="11"/>
          </p:nvPr>
        </p:nvSpPr>
        <p:spPr>
          <a:xfrm>
            <a:off x="4038600" y="6492875"/>
            <a:ext cx="4114800" cy="365125"/>
          </a:xfrm>
        </p:spPr>
        <p:txBody>
          <a:bodyPr/>
          <a:lstStyle>
            <a:lvl1pPr>
              <a:defRPr sz="1400"/>
            </a:lvl1pPr>
          </a:lstStyle>
          <a:p>
            <a:r>
              <a:rPr lang="zh-CN" altLang="en-US" dirty="0"/>
              <a:t>博学  审问  慎思  明辨  笃行</a:t>
            </a:r>
          </a:p>
        </p:txBody>
      </p:sp>
      <p:sp>
        <p:nvSpPr>
          <p:cNvPr id="6" name="矩形 5">
            <a:extLst>
              <a:ext uri="{FF2B5EF4-FFF2-40B4-BE49-F238E27FC236}">
                <a16:creationId xmlns:a16="http://schemas.microsoft.com/office/drawing/2014/main" id="{82A965B4-B03D-47C0-BA65-C6D66F47753D}"/>
              </a:ext>
            </a:extLst>
          </p:cNvPr>
          <p:cNvSpPr/>
          <p:nvPr userDrawn="1"/>
        </p:nvSpPr>
        <p:spPr>
          <a:xfrm>
            <a:off x="11811000" y="0"/>
            <a:ext cx="381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19" name="组合 18">
            <a:extLst>
              <a:ext uri="{FF2B5EF4-FFF2-40B4-BE49-F238E27FC236}">
                <a16:creationId xmlns:a16="http://schemas.microsoft.com/office/drawing/2014/main" id="{B9DD38E9-0007-46DB-B2BF-C7B5ECC1C30C}"/>
              </a:ext>
            </a:extLst>
          </p:cNvPr>
          <p:cNvGrpSpPr/>
          <p:nvPr userDrawn="1"/>
        </p:nvGrpSpPr>
        <p:grpSpPr>
          <a:xfrm>
            <a:off x="838200" y="881119"/>
            <a:ext cx="10704443" cy="173724"/>
            <a:chOff x="838200" y="784318"/>
            <a:chExt cx="10704443" cy="173724"/>
          </a:xfrm>
        </p:grpSpPr>
        <p:cxnSp>
          <p:nvCxnSpPr>
            <p:cNvPr id="9" name="直接连接符 8">
              <a:extLst>
                <a:ext uri="{FF2B5EF4-FFF2-40B4-BE49-F238E27FC236}">
                  <a16:creationId xmlns:a16="http://schemas.microsoft.com/office/drawing/2014/main" id="{4DEBC95C-F0B2-4F10-9F61-08462AAF1A7B}"/>
                </a:ext>
              </a:extLst>
            </p:cNvPr>
            <p:cNvCxnSpPr>
              <a:cxnSpLocks/>
            </p:cNvCxnSpPr>
            <p:nvPr userDrawn="1"/>
          </p:nvCxnSpPr>
          <p:spPr>
            <a:xfrm>
              <a:off x="838200" y="787285"/>
              <a:ext cx="107044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6FC7978-9A9E-49F1-B528-98D7853F882D}"/>
                </a:ext>
              </a:extLst>
            </p:cNvPr>
            <p:cNvSpPr/>
            <p:nvPr userDrawn="1"/>
          </p:nvSpPr>
          <p:spPr>
            <a:xfrm>
              <a:off x="838200" y="784318"/>
              <a:ext cx="1176130" cy="1737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F18E5B71-9864-4A7F-8000-5E5F3C3576F1}"/>
              </a:ext>
            </a:extLst>
          </p:cNvPr>
          <p:cNvSpPr/>
          <p:nvPr userDrawn="1"/>
        </p:nvSpPr>
        <p:spPr>
          <a:xfrm>
            <a:off x="838200" y="6492875"/>
            <a:ext cx="1176130" cy="371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A864EE02-0893-407D-8C16-18AA1EDEE3DF}"/>
              </a:ext>
            </a:extLst>
          </p:cNvPr>
          <p:cNvSpPr>
            <a:spLocks noGrp="1"/>
          </p:cNvSpPr>
          <p:nvPr>
            <p:ph type="sldNum" sz="quarter" idx="12"/>
          </p:nvPr>
        </p:nvSpPr>
        <p:spPr>
          <a:xfrm>
            <a:off x="1145806" y="6495843"/>
            <a:ext cx="560918" cy="365125"/>
          </a:xfrm>
        </p:spPr>
        <p:txBody>
          <a:bodyPr/>
          <a:lstStyle>
            <a:lvl1pPr algn="ctr">
              <a:defRPr sz="1400">
                <a:solidFill>
                  <a:schemeClr val="bg1"/>
                </a:solidFill>
              </a:defRPr>
            </a:lvl1pPr>
          </a:lstStyle>
          <a:p>
            <a:fld id="{293753DD-2C1C-4CC5-AE51-993C9915C8CC}" type="slidenum">
              <a:rPr lang="zh-CN" altLang="en-US" smtClean="0"/>
              <a:pPr/>
              <a:t>‹#›</a:t>
            </a:fld>
            <a:endParaRPr lang="zh-CN" altLang="en-US" dirty="0"/>
          </a:p>
        </p:txBody>
      </p:sp>
      <p:pic>
        <p:nvPicPr>
          <p:cNvPr id="14" name="图片 13">
            <a:extLst>
              <a:ext uri="{FF2B5EF4-FFF2-40B4-BE49-F238E27FC236}">
                <a16:creationId xmlns:a16="http://schemas.microsoft.com/office/drawing/2014/main" id="{887E290A-07AC-46EC-92D7-C1227F43EF09}"/>
              </a:ext>
            </a:extLst>
          </p:cNvPr>
          <p:cNvPicPr>
            <a:picLocks noChangeAspect="1"/>
          </p:cNvPicPr>
          <p:nvPr userDrawn="1"/>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10274" t="10302" r="12392" b="4787"/>
          <a:stretch/>
        </p:blipFill>
        <p:spPr>
          <a:xfrm>
            <a:off x="10819662" y="86880"/>
            <a:ext cx="722981" cy="722981"/>
          </a:xfrm>
          <a:prstGeom prst="rect">
            <a:avLst/>
          </a:prstGeom>
        </p:spPr>
      </p:pic>
      <p:sp>
        <p:nvSpPr>
          <p:cNvPr id="22" name="文本占位符 21">
            <a:extLst>
              <a:ext uri="{FF2B5EF4-FFF2-40B4-BE49-F238E27FC236}">
                <a16:creationId xmlns:a16="http://schemas.microsoft.com/office/drawing/2014/main" id="{7A2CE3E4-3A6A-4775-B101-7CC36A7B94BC}"/>
              </a:ext>
            </a:extLst>
          </p:cNvPr>
          <p:cNvSpPr>
            <a:spLocks noGrp="1"/>
          </p:cNvSpPr>
          <p:nvPr>
            <p:ph type="body" sz="quarter" idx="13"/>
          </p:nvPr>
        </p:nvSpPr>
        <p:spPr>
          <a:xfrm>
            <a:off x="838200" y="1338475"/>
            <a:ext cx="10533063" cy="4847117"/>
          </a:xfrm>
        </p:spPr>
        <p:txBody>
          <a:bodyPr/>
          <a:lstStyle>
            <a:lvl1pPr marL="0" indent="457200" algn="just">
              <a:lnSpc>
                <a:spcPct val="135000"/>
              </a:lnSpc>
              <a:buNone/>
              <a:defRPr sz="2000"/>
            </a:lvl1pPr>
            <a:lvl2pPr marL="685800" indent="457200" algn="just">
              <a:lnSpc>
                <a:spcPct val="135000"/>
              </a:lnSpc>
              <a:buFont typeface="Wingdings" panose="05000000000000000000" pitchFamily="2" charset="2"/>
              <a:buChar char="n"/>
              <a:defRPr sz="1800"/>
            </a:lvl2pPr>
            <a:lvl3pPr marL="1143000" indent="457200" algn="just">
              <a:lnSpc>
                <a:spcPct val="135000"/>
              </a:lnSpc>
              <a:buFont typeface="Wingdings" panose="05000000000000000000" pitchFamily="2" charset="2"/>
              <a:buChar char="n"/>
              <a:defRPr sz="1800"/>
            </a:lvl3pPr>
            <a:lvl4pPr marL="1600200" indent="457200" algn="just">
              <a:lnSpc>
                <a:spcPct val="135000"/>
              </a:lnSpc>
              <a:buFont typeface="Wingdings" panose="05000000000000000000" pitchFamily="2" charset="2"/>
              <a:buChar char="n"/>
              <a:defRPr/>
            </a:lvl4pPr>
            <a:lvl5pPr marL="2057400" indent="457200" algn="just">
              <a:lnSpc>
                <a:spcPct val="135000"/>
              </a:lnSpc>
              <a:buFont typeface="Wingdings" panose="05000000000000000000" pitchFamily="2" charset="2"/>
              <a:buChar char="n"/>
              <a:defRPr sz="1600"/>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4291747917"/>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fgClr>
          <a:bgClr>
            <a:schemeClr val="bg1"/>
          </a:bgClr>
        </a:patt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B75F148-A047-4376-837C-C24D5EC7C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9022023-72FD-4FBA-83AD-9BDF1AA88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56F7C4-FF5F-438B-86B2-10370B2429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8333D-836D-4CE3-A239-1303A7081529}" type="datetime1">
              <a:rPr lang="zh-CN" altLang="en-US" smtClean="0"/>
              <a:t>2020/4/24</a:t>
            </a:fld>
            <a:endParaRPr lang="zh-CN" altLang="en-US"/>
          </a:p>
        </p:txBody>
      </p:sp>
      <p:sp>
        <p:nvSpPr>
          <p:cNvPr id="5" name="页脚占位符 4">
            <a:extLst>
              <a:ext uri="{FF2B5EF4-FFF2-40B4-BE49-F238E27FC236}">
                <a16:creationId xmlns:a16="http://schemas.microsoft.com/office/drawing/2014/main" id="{F61654D4-62AE-45AA-9F9F-2D51D73CA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8FE0EEA-B91E-4A09-BE0A-E94F14BF6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753DD-2C1C-4CC5-AE51-993C9915C8CC}" type="slidenum">
              <a:rPr lang="zh-CN" altLang="en-US" smtClean="0"/>
              <a:t>‹#›</a:t>
            </a:fld>
            <a:endParaRPr lang="zh-CN" altLang="en-US"/>
          </a:p>
        </p:txBody>
      </p:sp>
    </p:spTree>
    <p:extLst>
      <p:ext uri="{BB962C8B-B14F-4D97-AF65-F5344CB8AC3E}">
        <p14:creationId xmlns:p14="http://schemas.microsoft.com/office/powerpoint/2010/main" val="1020635865"/>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8" r:id="rId3"/>
    <p:sldLayoutId id="2147483679" r:id="rId4"/>
    <p:sldLayoutId id="2147483680" r:id="rId5"/>
    <p:sldLayoutId id="2147483681" r:id="rId6"/>
    <p:sldLayoutId id="2147483682" r:id="rId7"/>
    <p:sldLayoutId id="2147483683" r:id="rId8"/>
    <p:sldLayoutId id="2147483676" r:id="rId9"/>
    <p:sldLayoutId id="2147483705" r:id="rId10"/>
    <p:sldLayoutId id="2147483703" r:id="rId11"/>
    <p:sldLayoutId id="2147483684" r:id="rId12"/>
    <p:sldLayoutId id="2147483709" r:id="rId13"/>
    <p:sldLayoutId id="2147483704" r:id="rId14"/>
    <p:sldLayoutId id="2147483727" r:id="rId15"/>
    <p:sldLayoutId id="2147483725" r:id="rId16"/>
    <p:sldLayoutId id="2147483719" r:id="rId17"/>
    <p:sldLayoutId id="2147483720" r:id="rId18"/>
    <p:sldLayoutId id="2147483721" r:id="rId19"/>
    <p:sldLayoutId id="2147483723" r:id="rId20"/>
    <p:sldLayoutId id="2147483714" r:id="rId21"/>
    <p:sldLayoutId id="2147483711" r:id="rId22"/>
    <p:sldLayoutId id="2147483718" r:id="rId23"/>
    <p:sldLayoutId id="2147483685" r:id="rId24"/>
    <p:sldLayoutId id="2147483706" r:id="rId25"/>
    <p:sldLayoutId id="2147483707" r:id="rId26"/>
    <p:sldLayoutId id="2147483687" r:id="rId27"/>
    <p:sldLayoutId id="2147483688" r:id="rId28"/>
    <p:sldLayoutId id="2147483710" r:id="rId29"/>
    <p:sldLayoutId id="2147483689" r:id="rId30"/>
    <p:sldLayoutId id="2147483690" r:id="rId31"/>
    <p:sldLayoutId id="2147483713" r:id="rId32"/>
    <p:sldLayoutId id="2147483712" r:id="rId33"/>
    <p:sldLayoutId id="2147483691" r:id="rId34"/>
    <p:sldLayoutId id="2147483692" r:id="rId35"/>
    <p:sldLayoutId id="2147483715" r:id="rId36"/>
    <p:sldLayoutId id="2147483726" r:id="rId37"/>
    <p:sldLayoutId id="2147483693" r:id="rId38"/>
    <p:sldLayoutId id="2147483694" r:id="rId39"/>
    <p:sldLayoutId id="2147483717" r:id="rId40"/>
    <p:sldLayoutId id="2147483716" r:id="rId41"/>
    <p:sldLayoutId id="2147483695" r:id="rId42"/>
    <p:sldLayoutId id="2147483696" r:id="rId43"/>
    <p:sldLayoutId id="2147483722" r:id="rId44"/>
    <p:sldLayoutId id="2147483697" r:id="rId45"/>
    <p:sldLayoutId id="2147483724" r:id="rId46"/>
    <p:sldLayoutId id="2147483698" r:id="rId47"/>
    <p:sldLayoutId id="2147483699" r:id="rId48"/>
    <p:sldLayoutId id="2147483701" r:id="rId49"/>
    <p:sldLayoutId id="2147483677" r:id="rId50"/>
    <p:sldLayoutId id="2147483702" r:id="rId51"/>
    <p:sldLayoutId id="2147483728" r:id="rId52"/>
    <p:sldLayoutId id="2147483729" r:id="rId5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0" userDrawn="1">
          <p15:clr>
            <a:srgbClr val="F26B43"/>
          </p15:clr>
        </p15:guide>
        <p15:guide id="2" pos="3840" userDrawn="1">
          <p15:clr>
            <a:srgbClr val="F26B43"/>
          </p15:clr>
        </p15:guide>
        <p15:guide id="3" orient="horz" pos="24" userDrawn="1">
          <p15:clr>
            <a:srgbClr val="F26B43"/>
          </p15:clr>
        </p15:guide>
        <p15:guide id="4" pos="400" userDrawn="1">
          <p15:clr>
            <a:srgbClr val="F26B43"/>
          </p15:clr>
        </p15:guide>
        <p15:guide id="5" pos="7272" userDrawn="1">
          <p15:clr>
            <a:srgbClr val="F26B43"/>
          </p15:clr>
        </p15:guide>
        <p15:guide id="6" orient="horz" pos="552" userDrawn="1">
          <p15:clr>
            <a:srgbClr val="F26B43"/>
          </p15:clr>
        </p15:guide>
        <p15:guide id="7" orient="horz" pos="664" userDrawn="1">
          <p15:clr>
            <a:srgbClr val="F26B43"/>
          </p15:clr>
        </p15:guide>
        <p15:guide id="8" orient="horz" pos="4080" userDrawn="1">
          <p15:clr>
            <a:srgbClr val="F26B43"/>
          </p15:clr>
        </p15:guide>
        <p15:guide id="9" orient="horz" pos="39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5.xml"/><Relationship Id="rId5" Type="http://schemas.openxmlformats.org/officeDocument/2006/relationships/image" Target="../media/image19.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6.xml"/><Relationship Id="rId5" Type="http://schemas.openxmlformats.org/officeDocument/2006/relationships/image" Target="../media/image19.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8.jpg"/><Relationship Id="rId1" Type="http://schemas.openxmlformats.org/officeDocument/2006/relationships/slideLayout" Target="../slideLayouts/slideLayout25.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8.jpg"/><Relationship Id="rId1" Type="http://schemas.openxmlformats.org/officeDocument/2006/relationships/slideLayout" Target="../slideLayouts/slideLayout26.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3.jpg"/><Relationship Id="rId1" Type="http://schemas.openxmlformats.org/officeDocument/2006/relationships/slideLayout" Target="../slideLayouts/slideLayout37.xml"/><Relationship Id="rId5" Type="http://schemas.openxmlformats.org/officeDocument/2006/relationships/image" Target="../media/image28.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jpg"/><Relationship Id="rId1" Type="http://schemas.openxmlformats.org/officeDocument/2006/relationships/slideLayout" Target="../slideLayouts/slideLayout20.xml"/><Relationship Id="rId4"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1.jpg"/><Relationship Id="rId2" Type="http://schemas.openxmlformats.org/officeDocument/2006/relationships/image" Target="../media/image35.jpg"/><Relationship Id="rId1" Type="http://schemas.openxmlformats.org/officeDocument/2006/relationships/slideLayout" Target="../slideLayouts/slideLayout45.xml"/><Relationship Id="rId6" Type="http://schemas.openxmlformats.org/officeDocument/2006/relationships/image" Target="../media/image33.jpg"/><Relationship Id="rId5" Type="http://schemas.openxmlformats.org/officeDocument/2006/relationships/image" Target="../media/image29.jpg"/><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6.jpg"/><Relationship Id="rId1" Type="http://schemas.openxmlformats.org/officeDocument/2006/relationships/slideLayout" Target="../slideLayouts/slideLayout46.xml"/><Relationship Id="rId5" Type="http://schemas.openxmlformats.org/officeDocument/2006/relationships/image" Target="../media/image8.jpg"/><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4.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0.xml"/><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F1DD349-5083-4A07-A705-EADDAF61D9FF}"/>
              </a:ext>
            </a:extLst>
          </p:cNvPr>
          <p:cNvPicPr>
            <a:picLocks noChangeAspect="1"/>
          </p:cNvPicPr>
          <p:nvPr/>
        </p:nvPicPr>
        <p:blipFill>
          <a:blip r:embed="rId2"/>
          <a:stretch>
            <a:fillRect/>
          </a:stretch>
        </p:blipFill>
        <p:spPr>
          <a:xfrm>
            <a:off x="0" y="0"/>
            <a:ext cx="12192000" cy="6858000"/>
          </a:xfrm>
          <a:prstGeom prst="rect">
            <a:avLst/>
          </a:prstGeom>
        </p:spPr>
      </p:pic>
      <p:sp>
        <p:nvSpPr>
          <p:cNvPr id="3" name="文本框 2">
            <a:extLst>
              <a:ext uri="{FF2B5EF4-FFF2-40B4-BE49-F238E27FC236}">
                <a16:creationId xmlns:a16="http://schemas.microsoft.com/office/drawing/2014/main" id="{D26EA0F4-67A5-45CF-9665-49DC21B8E8AC}"/>
              </a:ext>
            </a:extLst>
          </p:cNvPr>
          <p:cNvSpPr txBox="1"/>
          <p:nvPr/>
        </p:nvSpPr>
        <p:spPr>
          <a:xfrm>
            <a:off x="2062480" y="5743642"/>
            <a:ext cx="32918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张乐怡</a:t>
            </a:r>
          </a:p>
        </p:txBody>
      </p:sp>
      <p:sp>
        <p:nvSpPr>
          <p:cNvPr id="4" name="文本框 3">
            <a:extLst>
              <a:ext uri="{FF2B5EF4-FFF2-40B4-BE49-F238E27FC236}">
                <a16:creationId xmlns:a16="http://schemas.microsoft.com/office/drawing/2014/main" id="{78548914-3E4E-4257-834D-9CB015A0D895}"/>
              </a:ext>
            </a:extLst>
          </p:cNvPr>
          <p:cNvSpPr txBox="1"/>
          <p:nvPr/>
        </p:nvSpPr>
        <p:spPr>
          <a:xfrm>
            <a:off x="7894320" y="5743642"/>
            <a:ext cx="3291840" cy="400110"/>
          </a:xfrm>
          <a:prstGeom prst="rect">
            <a:avLst/>
          </a:prstGeom>
          <a:noFill/>
        </p:spPr>
        <p:txBody>
          <a:bodyPr wrap="square" rtlCol="0">
            <a:spAutoFit/>
          </a:bodyPr>
          <a:lstStyle>
            <a:defPPr>
              <a:defRPr lang="en-US"/>
            </a:defPPr>
            <a:lvl1pPr>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中山大学</a:t>
            </a:r>
          </a:p>
        </p:txBody>
      </p:sp>
    </p:spTree>
    <p:extLst>
      <p:ext uri="{BB962C8B-B14F-4D97-AF65-F5344CB8AC3E}">
        <p14:creationId xmlns:p14="http://schemas.microsoft.com/office/powerpoint/2010/main" val="337142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E73313E-8726-40CA-8B79-4EF404E7072B}"/>
              </a:ext>
            </a:extLst>
          </p:cNvPr>
          <p:cNvSpPr>
            <a:spLocks noGrp="1"/>
          </p:cNvSpPr>
          <p:nvPr>
            <p:ph type="sldNum" sz="quarter" idx="12"/>
          </p:nvPr>
        </p:nvSpPr>
        <p:spPr/>
        <p:txBody>
          <a:bodyPr/>
          <a:lstStyle/>
          <a:p>
            <a:fld id="{293753DD-2C1C-4CC5-AE51-993C9915C8CC}" type="slidenum">
              <a:rPr lang="zh-CN" altLang="en-US" smtClean="0"/>
              <a:t>10</a:t>
            </a:fld>
            <a:endParaRPr lang="zh-CN" altLang="en-US"/>
          </a:p>
        </p:txBody>
      </p:sp>
      <p:sp>
        <p:nvSpPr>
          <p:cNvPr id="3" name="文本框 2">
            <a:extLst>
              <a:ext uri="{FF2B5EF4-FFF2-40B4-BE49-F238E27FC236}">
                <a16:creationId xmlns:a16="http://schemas.microsoft.com/office/drawing/2014/main" id="{0BE0C7D5-016E-4046-9FC7-541F2DD78FA7}"/>
              </a:ext>
            </a:extLst>
          </p:cNvPr>
          <p:cNvSpPr txBox="1"/>
          <p:nvPr/>
        </p:nvSpPr>
        <p:spPr>
          <a:xfrm>
            <a:off x="7162800" y="1949186"/>
            <a:ext cx="4294909" cy="923330"/>
          </a:xfrm>
          <a:prstGeom prst="rect">
            <a:avLst/>
          </a:prstGeom>
          <a:noFill/>
        </p:spPr>
        <p:txBody>
          <a:bodyPr wrap="square" rtlCol="0">
            <a:spAutoFit/>
          </a:bodyPr>
          <a:lstStyle/>
          <a:p>
            <a:pPr algn="r"/>
            <a:r>
              <a:rPr lang="en-US" altLang="zh-CN" sz="5400" b="1" dirty="0">
                <a:solidFill>
                  <a:schemeClr val="accent3"/>
                </a:solidFill>
                <a:latin typeface="Bahnschrift" panose="020B0502040204020203" pitchFamily="34" charset="0"/>
                <a:ea typeface="思源黑体 CN Normal" panose="020B0400000000000000" pitchFamily="34" charset="-122"/>
              </a:rPr>
              <a:t>PART  SIX</a:t>
            </a:r>
            <a:endParaRPr lang="zh-CN" altLang="en-US" sz="5400" b="1" dirty="0">
              <a:solidFill>
                <a:schemeClr val="accent3"/>
              </a:solidFill>
              <a:latin typeface="Bahnschrift" panose="020B0502040204020203" pitchFamily="34" charset="0"/>
              <a:ea typeface="思源黑体 CN Normal" panose="020B0400000000000000" pitchFamily="34" charset="-122"/>
            </a:endParaRPr>
          </a:p>
        </p:txBody>
      </p:sp>
      <p:sp>
        <p:nvSpPr>
          <p:cNvPr id="4" name="文本框 3">
            <a:extLst>
              <a:ext uri="{FF2B5EF4-FFF2-40B4-BE49-F238E27FC236}">
                <a16:creationId xmlns:a16="http://schemas.microsoft.com/office/drawing/2014/main" id="{AAA39CE8-B4E2-4DBD-9F5E-FD7EDB8E005C}"/>
              </a:ext>
            </a:extLst>
          </p:cNvPr>
          <p:cNvSpPr txBox="1"/>
          <p:nvPr/>
        </p:nvSpPr>
        <p:spPr>
          <a:xfrm>
            <a:off x="6598186" y="3238137"/>
            <a:ext cx="3958977" cy="861774"/>
          </a:xfrm>
          <a:prstGeom prst="rect">
            <a:avLst/>
          </a:prstGeom>
          <a:noFill/>
        </p:spPr>
        <p:txBody>
          <a:bodyPr wrap="square" rtlCol="0">
            <a:spAutoFit/>
          </a:bodyPr>
          <a:lstStyle/>
          <a:p>
            <a:r>
              <a:rPr lang="zh-CN" altLang="en-US" sz="5000" b="1" spc="500" baseline="0" dirty="0">
                <a:solidFill>
                  <a:schemeClr val="bg1"/>
                </a:solidFill>
                <a:latin typeface="思源黑体 CN Bold" panose="020B0800000000000000" pitchFamily="34" charset="-122"/>
                <a:ea typeface="思源黑体 CN Bold" panose="020B0800000000000000" pitchFamily="34" charset="-122"/>
              </a:rPr>
              <a:t>结论与讨论</a:t>
            </a:r>
          </a:p>
        </p:txBody>
      </p:sp>
    </p:spTree>
    <p:extLst>
      <p:ext uri="{BB962C8B-B14F-4D97-AF65-F5344CB8AC3E}">
        <p14:creationId xmlns:p14="http://schemas.microsoft.com/office/powerpoint/2010/main" val="110771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B9951F5-9F87-4509-B989-04AE40F24C62}"/>
              </a:ext>
            </a:extLst>
          </p:cNvPr>
          <p:cNvGrpSpPr/>
          <p:nvPr/>
        </p:nvGrpSpPr>
        <p:grpSpPr>
          <a:xfrm>
            <a:off x="3665122" y="1322369"/>
            <a:ext cx="1260626" cy="1260626"/>
            <a:chOff x="11092068" y="2476874"/>
            <a:chExt cx="848139" cy="848139"/>
          </a:xfrm>
        </p:grpSpPr>
        <p:sp>
          <p:nvSpPr>
            <p:cNvPr id="18" name="椭圆 17">
              <a:extLst>
                <a:ext uri="{FF2B5EF4-FFF2-40B4-BE49-F238E27FC236}">
                  <a16:creationId xmlns:a16="http://schemas.microsoft.com/office/drawing/2014/main" id="{8D7C9EC2-35AA-4E04-B944-30DD0A3FC0B4}"/>
                </a:ext>
              </a:extLst>
            </p:cNvPr>
            <p:cNvSpPr/>
            <p:nvPr/>
          </p:nvSpPr>
          <p:spPr>
            <a:xfrm>
              <a:off x="11092068" y="2476874"/>
              <a:ext cx="848139" cy="84813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9" name="college-studying_73531">
              <a:extLst>
                <a:ext uri="{FF2B5EF4-FFF2-40B4-BE49-F238E27FC236}">
                  <a16:creationId xmlns:a16="http://schemas.microsoft.com/office/drawing/2014/main" id="{9E5B8F06-C7A0-49B3-AB33-FB13A4EB1338}"/>
                </a:ext>
              </a:extLst>
            </p:cNvPr>
            <p:cNvSpPr>
              <a:spLocks noChangeAspect="1"/>
            </p:cNvSpPr>
            <p:nvPr/>
          </p:nvSpPr>
          <p:spPr bwMode="auto">
            <a:xfrm>
              <a:off x="11237842" y="2682096"/>
              <a:ext cx="556592" cy="437694"/>
            </a:xfrm>
            <a:custGeom>
              <a:avLst/>
              <a:gdLst>
                <a:gd name="T0" fmla="*/ 2297 w 2795"/>
                <a:gd name="T1" fmla="*/ 2201 h 2201"/>
                <a:gd name="T2" fmla="*/ 1968 w 2795"/>
                <a:gd name="T3" fmla="*/ 2201 h 2201"/>
                <a:gd name="T4" fmla="*/ 124 w 2795"/>
                <a:gd name="T5" fmla="*/ 1973 h 2201"/>
                <a:gd name="T6" fmla="*/ 352 w 2795"/>
                <a:gd name="T7" fmla="*/ 1495 h 2201"/>
                <a:gd name="T8" fmla="*/ 2190 w 2795"/>
                <a:gd name="T9" fmla="*/ 1495 h 2201"/>
                <a:gd name="T10" fmla="*/ 2364 w 2795"/>
                <a:gd name="T11" fmla="*/ 1562 h 2201"/>
                <a:gd name="T12" fmla="*/ 2257 w 2795"/>
                <a:gd name="T13" fmla="*/ 1628 h 2201"/>
                <a:gd name="T14" fmla="*/ 2297 w 2795"/>
                <a:gd name="T15" fmla="*/ 2067 h 2201"/>
                <a:gd name="T16" fmla="*/ 2649 w 2795"/>
                <a:gd name="T17" fmla="*/ 1342 h 2201"/>
                <a:gd name="T18" fmla="*/ 2483 w 2795"/>
                <a:gd name="T19" fmla="*/ 1409 h 2201"/>
                <a:gd name="T20" fmla="*/ 913 w 2795"/>
                <a:gd name="T21" fmla="*/ 1409 h 2201"/>
                <a:gd name="T22" fmla="*/ 701 w 2795"/>
                <a:gd name="T23" fmla="*/ 1019 h 2201"/>
                <a:gd name="T24" fmla="*/ 2253 w 2795"/>
                <a:gd name="T25" fmla="*/ 807 h 2201"/>
                <a:gd name="T26" fmla="*/ 2583 w 2795"/>
                <a:gd name="T27" fmla="*/ 807 h 2201"/>
                <a:gd name="T28" fmla="*/ 2583 w 2795"/>
                <a:gd name="T29" fmla="*/ 940 h 2201"/>
                <a:gd name="T30" fmla="*/ 2549 w 2795"/>
                <a:gd name="T31" fmla="*/ 1275 h 2201"/>
                <a:gd name="T32" fmla="*/ 2649 w 2795"/>
                <a:gd name="T33" fmla="*/ 1342 h 2201"/>
                <a:gd name="T34" fmla="*/ 2253 w 2795"/>
                <a:gd name="T35" fmla="*/ 1275 h 2201"/>
                <a:gd name="T36" fmla="*/ 2416 w 2795"/>
                <a:gd name="T37" fmla="*/ 940 h 2201"/>
                <a:gd name="T38" fmla="*/ 913 w 2795"/>
                <a:gd name="T39" fmla="*/ 940 h 2201"/>
                <a:gd name="T40" fmla="*/ 834 w 2795"/>
                <a:gd name="T41" fmla="*/ 1197 h 2201"/>
                <a:gd name="T42" fmla="*/ 2728 w 2795"/>
                <a:gd name="T43" fmla="*/ 0 h 2201"/>
                <a:gd name="T44" fmla="*/ 638 w 2795"/>
                <a:gd name="T45" fmla="*/ 0 h 2201"/>
                <a:gd name="T46" fmla="*/ 0 w 2795"/>
                <a:gd name="T47" fmla="*/ 67 h 2201"/>
                <a:gd name="T48" fmla="*/ 124 w 2795"/>
                <a:gd name="T49" fmla="*/ 134 h 2201"/>
                <a:gd name="T50" fmla="*/ 73 w 2795"/>
                <a:gd name="T51" fmla="*/ 800 h 2201"/>
                <a:gd name="T52" fmla="*/ 308 w 2795"/>
                <a:gd name="T53" fmla="*/ 800 h 2201"/>
                <a:gd name="T54" fmla="*/ 257 w 2795"/>
                <a:gd name="T55" fmla="*/ 134 h 2201"/>
                <a:gd name="T56" fmla="*/ 571 w 2795"/>
                <a:gd name="T57" fmla="*/ 659 h 2201"/>
                <a:gd name="T58" fmla="*/ 2157 w 2795"/>
                <a:gd name="T59" fmla="*/ 726 h 2201"/>
                <a:gd name="T60" fmla="*/ 2224 w 2795"/>
                <a:gd name="T61" fmla="*/ 134 h 2201"/>
                <a:gd name="T62" fmla="*/ 2795 w 2795"/>
                <a:gd name="T63" fmla="*/ 67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5" h="2201">
                  <a:moveTo>
                    <a:pt x="2364" y="2134"/>
                  </a:moveTo>
                  <a:cubicBezTo>
                    <a:pt x="2364" y="2171"/>
                    <a:pt x="2334" y="2201"/>
                    <a:pt x="2297" y="2201"/>
                  </a:cubicBezTo>
                  <a:lnTo>
                    <a:pt x="2190" y="2201"/>
                  </a:lnTo>
                  <a:lnTo>
                    <a:pt x="1968" y="2201"/>
                  </a:lnTo>
                  <a:lnTo>
                    <a:pt x="352" y="2201"/>
                  </a:lnTo>
                  <a:cubicBezTo>
                    <a:pt x="226" y="2201"/>
                    <a:pt x="124" y="2098"/>
                    <a:pt x="124" y="1973"/>
                  </a:cubicBezTo>
                  <a:lnTo>
                    <a:pt x="124" y="1723"/>
                  </a:lnTo>
                  <a:cubicBezTo>
                    <a:pt x="124" y="1597"/>
                    <a:pt x="226" y="1495"/>
                    <a:pt x="352" y="1495"/>
                  </a:cubicBezTo>
                  <a:lnTo>
                    <a:pt x="1968" y="1495"/>
                  </a:lnTo>
                  <a:lnTo>
                    <a:pt x="2190" y="1495"/>
                  </a:lnTo>
                  <a:lnTo>
                    <a:pt x="2297" y="1495"/>
                  </a:lnTo>
                  <a:cubicBezTo>
                    <a:pt x="2334" y="1495"/>
                    <a:pt x="2364" y="1525"/>
                    <a:pt x="2364" y="1562"/>
                  </a:cubicBezTo>
                  <a:cubicBezTo>
                    <a:pt x="2364" y="1599"/>
                    <a:pt x="2334" y="1628"/>
                    <a:pt x="2297" y="1628"/>
                  </a:cubicBezTo>
                  <a:lnTo>
                    <a:pt x="2257" y="1628"/>
                  </a:lnTo>
                  <a:lnTo>
                    <a:pt x="2257" y="2067"/>
                  </a:lnTo>
                  <a:lnTo>
                    <a:pt x="2297" y="2067"/>
                  </a:lnTo>
                  <a:cubicBezTo>
                    <a:pt x="2334" y="2067"/>
                    <a:pt x="2364" y="2097"/>
                    <a:pt x="2364" y="2134"/>
                  </a:cubicBezTo>
                  <a:close/>
                  <a:moveTo>
                    <a:pt x="2649" y="1342"/>
                  </a:moveTo>
                  <a:cubicBezTo>
                    <a:pt x="2649" y="1379"/>
                    <a:pt x="2620" y="1409"/>
                    <a:pt x="2583" y="1409"/>
                  </a:cubicBezTo>
                  <a:lnTo>
                    <a:pt x="2483" y="1409"/>
                  </a:lnTo>
                  <a:lnTo>
                    <a:pt x="2254" y="1409"/>
                  </a:lnTo>
                  <a:lnTo>
                    <a:pt x="913" y="1409"/>
                  </a:lnTo>
                  <a:cubicBezTo>
                    <a:pt x="796" y="1409"/>
                    <a:pt x="701" y="1314"/>
                    <a:pt x="701" y="1197"/>
                  </a:cubicBezTo>
                  <a:lnTo>
                    <a:pt x="701" y="1019"/>
                  </a:lnTo>
                  <a:cubicBezTo>
                    <a:pt x="701" y="902"/>
                    <a:pt x="796" y="807"/>
                    <a:pt x="913" y="807"/>
                  </a:cubicBezTo>
                  <a:lnTo>
                    <a:pt x="2253" y="807"/>
                  </a:lnTo>
                  <a:lnTo>
                    <a:pt x="2483" y="807"/>
                  </a:lnTo>
                  <a:lnTo>
                    <a:pt x="2583" y="807"/>
                  </a:lnTo>
                  <a:cubicBezTo>
                    <a:pt x="2620" y="807"/>
                    <a:pt x="2649" y="837"/>
                    <a:pt x="2649" y="874"/>
                  </a:cubicBezTo>
                  <a:cubicBezTo>
                    <a:pt x="2649" y="911"/>
                    <a:pt x="2620" y="940"/>
                    <a:pt x="2583" y="940"/>
                  </a:cubicBezTo>
                  <a:lnTo>
                    <a:pt x="2549" y="940"/>
                  </a:lnTo>
                  <a:lnTo>
                    <a:pt x="2549" y="1275"/>
                  </a:lnTo>
                  <a:lnTo>
                    <a:pt x="2583" y="1275"/>
                  </a:lnTo>
                  <a:cubicBezTo>
                    <a:pt x="2620" y="1275"/>
                    <a:pt x="2649" y="1305"/>
                    <a:pt x="2649" y="1342"/>
                  </a:cubicBezTo>
                  <a:close/>
                  <a:moveTo>
                    <a:pt x="913" y="1275"/>
                  </a:moveTo>
                  <a:lnTo>
                    <a:pt x="2253" y="1275"/>
                  </a:lnTo>
                  <a:lnTo>
                    <a:pt x="2416" y="1275"/>
                  </a:lnTo>
                  <a:lnTo>
                    <a:pt x="2416" y="940"/>
                  </a:lnTo>
                  <a:lnTo>
                    <a:pt x="2253" y="940"/>
                  </a:lnTo>
                  <a:lnTo>
                    <a:pt x="913" y="940"/>
                  </a:lnTo>
                  <a:cubicBezTo>
                    <a:pt x="869" y="940"/>
                    <a:pt x="834" y="976"/>
                    <a:pt x="834" y="1019"/>
                  </a:cubicBezTo>
                  <a:lnTo>
                    <a:pt x="834" y="1197"/>
                  </a:lnTo>
                  <a:cubicBezTo>
                    <a:pt x="834" y="1240"/>
                    <a:pt x="869" y="1275"/>
                    <a:pt x="913" y="1275"/>
                  </a:cubicBezTo>
                  <a:close/>
                  <a:moveTo>
                    <a:pt x="2728" y="0"/>
                  </a:moveTo>
                  <a:lnTo>
                    <a:pt x="2157" y="0"/>
                  </a:lnTo>
                  <a:lnTo>
                    <a:pt x="638" y="0"/>
                  </a:lnTo>
                  <a:lnTo>
                    <a:pt x="67" y="0"/>
                  </a:lnTo>
                  <a:cubicBezTo>
                    <a:pt x="30" y="0"/>
                    <a:pt x="0" y="30"/>
                    <a:pt x="0" y="67"/>
                  </a:cubicBezTo>
                  <a:cubicBezTo>
                    <a:pt x="0" y="104"/>
                    <a:pt x="30" y="134"/>
                    <a:pt x="67" y="134"/>
                  </a:cubicBezTo>
                  <a:lnTo>
                    <a:pt x="124" y="134"/>
                  </a:lnTo>
                  <a:lnTo>
                    <a:pt x="124" y="704"/>
                  </a:lnTo>
                  <a:cubicBezTo>
                    <a:pt x="93" y="725"/>
                    <a:pt x="73" y="760"/>
                    <a:pt x="73" y="800"/>
                  </a:cubicBezTo>
                  <a:cubicBezTo>
                    <a:pt x="73" y="865"/>
                    <a:pt x="126" y="917"/>
                    <a:pt x="191" y="917"/>
                  </a:cubicBezTo>
                  <a:cubicBezTo>
                    <a:pt x="255" y="917"/>
                    <a:pt x="308" y="865"/>
                    <a:pt x="308" y="800"/>
                  </a:cubicBezTo>
                  <a:cubicBezTo>
                    <a:pt x="308" y="760"/>
                    <a:pt x="288" y="725"/>
                    <a:pt x="257" y="704"/>
                  </a:cubicBezTo>
                  <a:lnTo>
                    <a:pt x="257" y="134"/>
                  </a:lnTo>
                  <a:lnTo>
                    <a:pt x="571" y="134"/>
                  </a:lnTo>
                  <a:lnTo>
                    <a:pt x="571" y="659"/>
                  </a:lnTo>
                  <a:cubicBezTo>
                    <a:pt x="571" y="696"/>
                    <a:pt x="601" y="726"/>
                    <a:pt x="638" y="726"/>
                  </a:cubicBezTo>
                  <a:lnTo>
                    <a:pt x="2157" y="726"/>
                  </a:lnTo>
                  <a:cubicBezTo>
                    <a:pt x="2194" y="726"/>
                    <a:pt x="2224" y="696"/>
                    <a:pt x="2224" y="659"/>
                  </a:cubicBezTo>
                  <a:lnTo>
                    <a:pt x="2224" y="134"/>
                  </a:lnTo>
                  <a:lnTo>
                    <a:pt x="2728" y="134"/>
                  </a:lnTo>
                  <a:cubicBezTo>
                    <a:pt x="2765" y="134"/>
                    <a:pt x="2795" y="104"/>
                    <a:pt x="2795" y="67"/>
                  </a:cubicBezTo>
                  <a:cubicBezTo>
                    <a:pt x="2795" y="30"/>
                    <a:pt x="2765" y="0"/>
                    <a:pt x="2728" y="0"/>
                  </a:cubicBezTo>
                  <a:close/>
                </a:path>
              </a:pathLst>
            </a:custGeom>
            <a:solidFill>
              <a:schemeClr val="bg1"/>
            </a:solidFill>
            <a:ln>
              <a:noFill/>
            </a:ln>
          </p:spPr>
        </p:sp>
      </p:grpSp>
      <p:grpSp>
        <p:nvGrpSpPr>
          <p:cNvPr id="12" name="组合 11">
            <a:extLst>
              <a:ext uri="{FF2B5EF4-FFF2-40B4-BE49-F238E27FC236}">
                <a16:creationId xmlns:a16="http://schemas.microsoft.com/office/drawing/2014/main" id="{B6CF8898-5414-42FC-90E2-F895048C6BBA}"/>
              </a:ext>
            </a:extLst>
          </p:cNvPr>
          <p:cNvGrpSpPr/>
          <p:nvPr/>
        </p:nvGrpSpPr>
        <p:grpSpPr>
          <a:xfrm>
            <a:off x="6201938" y="1322369"/>
            <a:ext cx="1260626" cy="1260626"/>
            <a:chOff x="11052313" y="3661288"/>
            <a:chExt cx="848139" cy="848139"/>
          </a:xfrm>
        </p:grpSpPr>
        <p:sp>
          <p:nvSpPr>
            <p:cNvPr id="16" name="椭圆 15">
              <a:extLst>
                <a:ext uri="{FF2B5EF4-FFF2-40B4-BE49-F238E27FC236}">
                  <a16:creationId xmlns:a16="http://schemas.microsoft.com/office/drawing/2014/main" id="{9AE300F2-A8F3-4B70-8BE1-1F3866822AF6}"/>
                </a:ext>
              </a:extLst>
            </p:cNvPr>
            <p:cNvSpPr/>
            <p:nvPr/>
          </p:nvSpPr>
          <p:spPr>
            <a:xfrm>
              <a:off x="11052313" y="3661288"/>
              <a:ext cx="848139" cy="84813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7" name="university_285514">
              <a:extLst>
                <a:ext uri="{FF2B5EF4-FFF2-40B4-BE49-F238E27FC236}">
                  <a16:creationId xmlns:a16="http://schemas.microsoft.com/office/drawing/2014/main" id="{86165A5C-CF6F-40A4-9098-C5B5914C0171}"/>
                </a:ext>
              </a:extLst>
            </p:cNvPr>
            <p:cNvSpPr>
              <a:spLocks noChangeAspect="1"/>
            </p:cNvSpPr>
            <p:nvPr/>
          </p:nvSpPr>
          <p:spPr bwMode="auto">
            <a:xfrm>
              <a:off x="11178159" y="3795368"/>
              <a:ext cx="596446" cy="526972"/>
            </a:xfrm>
            <a:custGeom>
              <a:avLst/>
              <a:gdLst>
                <a:gd name="T0" fmla="*/ 6561 w 6827"/>
                <a:gd name="T1" fmla="*/ 2897 h 6041"/>
                <a:gd name="T2" fmla="*/ 6827 w 6827"/>
                <a:gd name="T3" fmla="*/ 2540 h 6041"/>
                <a:gd name="T4" fmla="*/ 3413 w 6827"/>
                <a:gd name="T5" fmla="*/ 0 h 6041"/>
                <a:gd name="T6" fmla="*/ 0 w 6827"/>
                <a:gd name="T7" fmla="*/ 2540 h 6041"/>
                <a:gd name="T8" fmla="*/ 266 w 6827"/>
                <a:gd name="T9" fmla="*/ 2897 h 6041"/>
                <a:gd name="T10" fmla="*/ 886 w 6827"/>
                <a:gd name="T11" fmla="*/ 2435 h 6041"/>
                <a:gd name="T12" fmla="*/ 886 w 6827"/>
                <a:gd name="T13" fmla="*/ 5278 h 6041"/>
                <a:gd name="T14" fmla="*/ 540 w 6827"/>
                <a:gd name="T15" fmla="*/ 5278 h 6041"/>
                <a:gd name="T16" fmla="*/ 540 w 6827"/>
                <a:gd name="T17" fmla="*/ 6041 h 6041"/>
                <a:gd name="T18" fmla="*/ 6287 w 6827"/>
                <a:gd name="T19" fmla="*/ 6041 h 6041"/>
                <a:gd name="T20" fmla="*/ 6287 w 6827"/>
                <a:gd name="T21" fmla="*/ 5278 h 6041"/>
                <a:gd name="T22" fmla="*/ 5940 w 6827"/>
                <a:gd name="T23" fmla="*/ 5278 h 6041"/>
                <a:gd name="T24" fmla="*/ 5940 w 6827"/>
                <a:gd name="T25" fmla="*/ 2435 h 6041"/>
                <a:gd name="T26" fmla="*/ 6561 w 6827"/>
                <a:gd name="T27" fmla="*/ 2897 h 6041"/>
                <a:gd name="T28" fmla="*/ 2326 w 6827"/>
                <a:gd name="T29" fmla="*/ 5278 h 6041"/>
                <a:gd name="T30" fmla="*/ 1621 w 6827"/>
                <a:gd name="T31" fmla="*/ 5278 h 6041"/>
                <a:gd name="T32" fmla="*/ 1621 w 6827"/>
                <a:gd name="T33" fmla="*/ 2434 h 6041"/>
                <a:gd name="T34" fmla="*/ 2326 w 6827"/>
                <a:gd name="T35" fmla="*/ 2434 h 6041"/>
                <a:gd name="T36" fmla="*/ 2326 w 6827"/>
                <a:gd name="T37" fmla="*/ 5278 h 6041"/>
                <a:gd name="T38" fmla="*/ 3766 w 6827"/>
                <a:gd name="T39" fmla="*/ 5278 h 6041"/>
                <a:gd name="T40" fmla="*/ 3061 w 6827"/>
                <a:gd name="T41" fmla="*/ 5278 h 6041"/>
                <a:gd name="T42" fmla="*/ 3061 w 6827"/>
                <a:gd name="T43" fmla="*/ 2434 h 6041"/>
                <a:gd name="T44" fmla="*/ 3766 w 6827"/>
                <a:gd name="T45" fmla="*/ 2434 h 6041"/>
                <a:gd name="T46" fmla="*/ 3766 w 6827"/>
                <a:gd name="T47" fmla="*/ 5278 h 6041"/>
                <a:gd name="T48" fmla="*/ 5206 w 6827"/>
                <a:gd name="T49" fmla="*/ 5278 h 6041"/>
                <a:gd name="T50" fmla="*/ 4501 w 6827"/>
                <a:gd name="T51" fmla="*/ 5278 h 6041"/>
                <a:gd name="T52" fmla="*/ 4501 w 6827"/>
                <a:gd name="T53" fmla="*/ 2434 h 6041"/>
                <a:gd name="T54" fmla="*/ 5206 w 6827"/>
                <a:gd name="T55" fmla="*/ 2434 h 6041"/>
                <a:gd name="T56" fmla="*/ 5206 w 6827"/>
                <a:gd name="T57" fmla="*/ 5278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27" h="6041">
                  <a:moveTo>
                    <a:pt x="6561" y="2897"/>
                  </a:moveTo>
                  <a:lnTo>
                    <a:pt x="6827" y="2540"/>
                  </a:lnTo>
                  <a:lnTo>
                    <a:pt x="3413" y="0"/>
                  </a:lnTo>
                  <a:lnTo>
                    <a:pt x="0" y="2540"/>
                  </a:lnTo>
                  <a:lnTo>
                    <a:pt x="266" y="2897"/>
                  </a:lnTo>
                  <a:lnTo>
                    <a:pt x="886" y="2435"/>
                  </a:lnTo>
                  <a:lnTo>
                    <a:pt x="886" y="5278"/>
                  </a:lnTo>
                  <a:lnTo>
                    <a:pt x="540" y="5278"/>
                  </a:lnTo>
                  <a:lnTo>
                    <a:pt x="540" y="6041"/>
                  </a:lnTo>
                  <a:lnTo>
                    <a:pt x="6287" y="6041"/>
                  </a:lnTo>
                  <a:lnTo>
                    <a:pt x="6287" y="5278"/>
                  </a:lnTo>
                  <a:lnTo>
                    <a:pt x="5940" y="5278"/>
                  </a:lnTo>
                  <a:lnTo>
                    <a:pt x="5940" y="2435"/>
                  </a:lnTo>
                  <a:lnTo>
                    <a:pt x="6561" y="2897"/>
                  </a:lnTo>
                  <a:close/>
                  <a:moveTo>
                    <a:pt x="2326" y="5278"/>
                  </a:moveTo>
                  <a:lnTo>
                    <a:pt x="1621" y="5278"/>
                  </a:lnTo>
                  <a:lnTo>
                    <a:pt x="1621" y="2434"/>
                  </a:lnTo>
                  <a:lnTo>
                    <a:pt x="2326" y="2434"/>
                  </a:lnTo>
                  <a:lnTo>
                    <a:pt x="2326" y="5278"/>
                  </a:lnTo>
                  <a:close/>
                  <a:moveTo>
                    <a:pt x="3766" y="5278"/>
                  </a:moveTo>
                  <a:lnTo>
                    <a:pt x="3061" y="5278"/>
                  </a:lnTo>
                  <a:lnTo>
                    <a:pt x="3061" y="2434"/>
                  </a:lnTo>
                  <a:lnTo>
                    <a:pt x="3766" y="2434"/>
                  </a:lnTo>
                  <a:lnTo>
                    <a:pt x="3766" y="5278"/>
                  </a:lnTo>
                  <a:close/>
                  <a:moveTo>
                    <a:pt x="5206" y="5278"/>
                  </a:moveTo>
                  <a:lnTo>
                    <a:pt x="4501" y="5278"/>
                  </a:lnTo>
                  <a:lnTo>
                    <a:pt x="4501" y="2434"/>
                  </a:lnTo>
                  <a:lnTo>
                    <a:pt x="5206" y="2434"/>
                  </a:lnTo>
                  <a:lnTo>
                    <a:pt x="5206" y="5278"/>
                  </a:lnTo>
                  <a:close/>
                </a:path>
              </a:pathLst>
            </a:custGeom>
            <a:solidFill>
              <a:schemeClr val="bg1"/>
            </a:solidFill>
            <a:ln>
              <a:noFill/>
            </a:ln>
          </p:spPr>
        </p:sp>
      </p:grpSp>
      <p:grpSp>
        <p:nvGrpSpPr>
          <p:cNvPr id="13" name="组合 12">
            <a:extLst>
              <a:ext uri="{FF2B5EF4-FFF2-40B4-BE49-F238E27FC236}">
                <a16:creationId xmlns:a16="http://schemas.microsoft.com/office/drawing/2014/main" id="{9A73C118-8D92-4985-BD20-8DFBFB8A99BB}"/>
              </a:ext>
            </a:extLst>
          </p:cNvPr>
          <p:cNvGrpSpPr/>
          <p:nvPr/>
        </p:nvGrpSpPr>
        <p:grpSpPr>
          <a:xfrm>
            <a:off x="1128306" y="1322369"/>
            <a:ext cx="1260626" cy="1260626"/>
            <a:chOff x="11105322" y="1166191"/>
            <a:chExt cx="848139" cy="848139"/>
          </a:xfrm>
        </p:grpSpPr>
        <p:sp>
          <p:nvSpPr>
            <p:cNvPr id="14" name="椭圆 13">
              <a:extLst>
                <a:ext uri="{FF2B5EF4-FFF2-40B4-BE49-F238E27FC236}">
                  <a16:creationId xmlns:a16="http://schemas.microsoft.com/office/drawing/2014/main" id="{82A1B264-2762-423F-A1D0-D74A299E08AF}"/>
                </a:ext>
              </a:extLst>
            </p:cNvPr>
            <p:cNvSpPr/>
            <p:nvPr/>
          </p:nvSpPr>
          <p:spPr>
            <a:xfrm>
              <a:off x="11105322" y="1166191"/>
              <a:ext cx="848139" cy="84813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5" name="college-graduation_70035">
              <a:extLst>
                <a:ext uri="{FF2B5EF4-FFF2-40B4-BE49-F238E27FC236}">
                  <a16:creationId xmlns:a16="http://schemas.microsoft.com/office/drawing/2014/main" id="{5A6B817B-C3AC-4DEE-8BD2-6930DC50B3AA}"/>
                </a:ext>
              </a:extLst>
            </p:cNvPr>
            <p:cNvSpPr>
              <a:spLocks noChangeAspect="1"/>
            </p:cNvSpPr>
            <p:nvPr/>
          </p:nvSpPr>
          <p:spPr bwMode="auto">
            <a:xfrm>
              <a:off x="11211339" y="1330971"/>
              <a:ext cx="636104" cy="518579"/>
            </a:xfrm>
            <a:custGeom>
              <a:avLst/>
              <a:gdLst>
                <a:gd name="connsiteX0" fmla="*/ 529505 w 607505"/>
                <a:gd name="connsiteY0" fmla="*/ 251809 h 495264"/>
                <a:gd name="connsiteX1" fmla="*/ 535158 w 607505"/>
                <a:gd name="connsiteY1" fmla="*/ 263044 h 495264"/>
                <a:gd name="connsiteX2" fmla="*/ 535158 w 607505"/>
                <a:gd name="connsiteY2" fmla="*/ 369459 h 495264"/>
                <a:gd name="connsiteX3" fmla="*/ 535158 w 607505"/>
                <a:gd name="connsiteY3" fmla="*/ 377101 h 495264"/>
                <a:gd name="connsiteX4" fmla="*/ 303795 w 607505"/>
                <a:gd name="connsiteY4" fmla="*/ 495264 h 495264"/>
                <a:gd name="connsiteX5" fmla="*/ 72319 w 607505"/>
                <a:gd name="connsiteY5" fmla="*/ 377101 h 495264"/>
                <a:gd name="connsiteX6" fmla="*/ 72319 w 607505"/>
                <a:gd name="connsiteY6" fmla="*/ 369459 h 495264"/>
                <a:gd name="connsiteX7" fmla="*/ 72319 w 607505"/>
                <a:gd name="connsiteY7" fmla="*/ 269089 h 495264"/>
                <a:gd name="connsiteX8" fmla="*/ 88306 w 607505"/>
                <a:gd name="connsiteY8" fmla="*/ 256771 h 495264"/>
                <a:gd name="connsiteX9" fmla="*/ 264740 w 607505"/>
                <a:gd name="connsiteY9" fmla="*/ 364897 h 495264"/>
                <a:gd name="connsiteX10" fmla="*/ 303795 w 607505"/>
                <a:gd name="connsiteY10" fmla="*/ 375162 h 495264"/>
                <a:gd name="connsiteX11" fmla="*/ 342736 w 607505"/>
                <a:gd name="connsiteY11" fmla="*/ 364897 h 495264"/>
                <a:gd name="connsiteX12" fmla="*/ 523852 w 607505"/>
                <a:gd name="connsiteY12" fmla="*/ 253919 h 495264"/>
                <a:gd name="connsiteX13" fmla="*/ 529505 w 607505"/>
                <a:gd name="connsiteY13" fmla="*/ 251809 h 495264"/>
                <a:gd name="connsiteX14" fmla="*/ 581202 w 607505"/>
                <a:gd name="connsiteY14" fmla="*/ 227214 h 495264"/>
                <a:gd name="connsiteX15" fmla="*/ 586228 w 607505"/>
                <a:gd name="connsiteY15" fmla="*/ 232916 h 495264"/>
                <a:gd name="connsiteX16" fmla="*/ 586228 w 607505"/>
                <a:gd name="connsiteY16" fmla="*/ 414805 h 495264"/>
                <a:gd name="connsiteX17" fmla="*/ 589084 w 607505"/>
                <a:gd name="connsiteY17" fmla="*/ 418796 h 495264"/>
                <a:gd name="connsiteX18" fmla="*/ 604734 w 607505"/>
                <a:gd name="connsiteY18" fmla="*/ 445937 h 495264"/>
                <a:gd name="connsiteX19" fmla="*/ 573319 w 607505"/>
                <a:gd name="connsiteY19" fmla="*/ 477411 h 495264"/>
                <a:gd name="connsiteX20" fmla="*/ 541790 w 607505"/>
                <a:gd name="connsiteY20" fmla="*/ 445937 h 495264"/>
                <a:gd name="connsiteX21" fmla="*/ 557326 w 607505"/>
                <a:gd name="connsiteY21" fmla="*/ 418910 h 495264"/>
                <a:gd name="connsiteX22" fmla="*/ 560296 w 607505"/>
                <a:gd name="connsiteY22" fmla="*/ 414805 h 495264"/>
                <a:gd name="connsiteX23" fmla="*/ 560296 w 607505"/>
                <a:gd name="connsiteY23" fmla="*/ 249679 h 495264"/>
                <a:gd name="connsiteX24" fmla="*/ 563495 w 607505"/>
                <a:gd name="connsiteY24" fmla="*/ 238162 h 495264"/>
                <a:gd name="connsiteX25" fmla="*/ 581202 w 607505"/>
                <a:gd name="connsiteY25" fmla="*/ 227214 h 495264"/>
                <a:gd name="connsiteX26" fmla="*/ 303795 w 607505"/>
                <a:gd name="connsiteY26" fmla="*/ 0 h 495264"/>
                <a:gd name="connsiteX27" fmla="*/ 328462 w 607505"/>
                <a:gd name="connsiteY27" fmla="*/ 6243 h 495264"/>
                <a:gd name="connsiteX28" fmla="*/ 597399 w 607505"/>
                <a:gd name="connsiteY28" fmla="*/ 140565 h 495264"/>
                <a:gd name="connsiteX29" fmla="*/ 597399 w 607505"/>
                <a:gd name="connsiteY29" fmla="*/ 170782 h 495264"/>
                <a:gd name="connsiteX30" fmla="*/ 328462 w 607505"/>
                <a:gd name="connsiteY30" fmla="*/ 335436 h 495264"/>
                <a:gd name="connsiteX31" fmla="*/ 279128 w 607505"/>
                <a:gd name="connsiteY31" fmla="*/ 335436 h 495264"/>
                <a:gd name="connsiteX32" fmla="*/ 10191 w 607505"/>
                <a:gd name="connsiteY32" fmla="*/ 170782 h 495264"/>
                <a:gd name="connsiteX33" fmla="*/ 10191 w 607505"/>
                <a:gd name="connsiteY33" fmla="*/ 140565 h 495264"/>
                <a:gd name="connsiteX34" fmla="*/ 279128 w 607505"/>
                <a:gd name="connsiteY34" fmla="*/ 6243 h 495264"/>
                <a:gd name="connsiteX35" fmla="*/ 303795 w 607505"/>
                <a:gd name="connsiteY35" fmla="*/ 0 h 49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505" h="495264">
                  <a:moveTo>
                    <a:pt x="529505" y="251809"/>
                  </a:moveTo>
                  <a:cubicBezTo>
                    <a:pt x="532331" y="251866"/>
                    <a:pt x="535158" y="254148"/>
                    <a:pt x="535158" y="263044"/>
                  </a:cubicBezTo>
                  <a:lnTo>
                    <a:pt x="535158" y="369459"/>
                  </a:lnTo>
                  <a:lnTo>
                    <a:pt x="535158" y="377101"/>
                  </a:lnTo>
                  <a:cubicBezTo>
                    <a:pt x="535158" y="433901"/>
                    <a:pt x="431581" y="495264"/>
                    <a:pt x="303795" y="495264"/>
                  </a:cubicBezTo>
                  <a:cubicBezTo>
                    <a:pt x="175895" y="495264"/>
                    <a:pt x="72319" y="433901"/>
                    <a:pt x="72319" y="377101"/>
                  </a:cubicBezTo>
                  <a:lnTo>
                    <a:pt x="72319" y="369459"/>
                  </a:lnTo>
                  <a:lnTo>
                    <a:pt x="72319" y="269089"/>
                  </a:lnTo>
                  <a:cubicBezTo>
                    <a:pt x="72319" y="246962"/>
                    <a:pt x="88306" y="256771"/>
                    <a:pt x="88306" y="256771"/>
                  </a:cubicBezTo>
                  <a:lnTo>
                    <a:pt x="264740" y="364897"/>
                  </a:lnTo>
                  <a:cubicBezTo>
                    <a:pt x="275589" y="371512"/>
                    <a:pt x="289407" y="375162"/>
                    <a:pt x="303795" y="375162"/>
                  </a:cubicBezTo>
                  <a:cubicBezTo>
                    <a:pt x="318070" y="375162"/>
                    <a:pt x="332002" y="371512"/>
                    <a:pt x="342736" y="364897"/>
                  </a:cubicBezTo>
                  <a:lnTo>
                    <a:pt x="523852" y="253919"/>
                  </a:lnTo>
                  <a:cubicBezTo>
                    <a:pt x="523852" y="253919"/>
                    <a:pt x="526679" y="251752"/>
                    <a:pt x="529505" y="251809"/>
                  </a:cubicBezTo>
                  <a:close/>
                  <a:moveTo>
                    <a:pt x="581202" y="227214"/>
                  </a:moveTo>
                  <a:cubicBezTo>
                    <a:pt x="586342" y="224363"/>
                    <a:pt x="586228" y="232916"/>
                    <a:pt x="586228" y="232916"/>
                  </a:cubicBezTo>
                  <a:lnTo>
                    <a:pt x="586228" y="414805"/>
                  </a:lnTo>
                  <a:cubicBezTo>
                    <a:pt x="586228" y="417200"/>
                    <a:pt x="588170" y="418226"/>
                    <a:pt x="589084" y="418796"/>
                  </a:cubicBezTo>
                  <a:cubicBezTo>
                    <a:pt x="598451" y="424270"/>
                    <a:pt x="604734" y="434305"/>
                    <a:pt x="604734" y="445937"/>
                  </a:cubicBezTo>
                  <a:cubicBezTo>
                    <a:pt x="604734" y="463271"/>
                    <a:pt x="590683" y="477411"/>
                    <a:pt x="573319" y="477411"/>
                  </a:cubicBezTo>
                  <a:cubicBezTo>
                    <a:pt x="555956" y="477411"/>
                    <a:pt x="541790" y="463271"/>
                    <a:pt x="541790" y="445937"/>
                  </a:cubicBezTo>
                  <a:cubicBezTo>
                    <a:pt x="541790" y="434419"/>
                    <a:pt x="548073" y="424384"/>
                    <a:pt x="557326" y="418910"/>
                  </a:cubicBezTo>
                  <a:cubicBezTo>
                    <a:pt x="558354" y="418340"/>
                    <a:pt x="560296" y="417200"/>
                    <a:pt x="560296" y="414805"/>
                  </a:cubicBezTo>
                  <a:lnTo>
                    <a:pt x="560296" y="249679"/>
                  </a:lnTo>
                  <a:cubicBezTo>
                    <a:pt x="560296" y="249679"/>
                    <a:pt x="559383" y="241697"/>
                    <a:pt x="563495" y="238162"/>
                  </a:cubicBezTo>
                  <a:cubicBezTo>
                    <a:pt x="567036" y="235083"/>
                    <a:pt x="577089" y="229495"/>
                    <a:pt x="581202" y="227214"/>
                  </a:cubicBezTo>
                  <a:close/>
                  <a:moveTo>
                    <a:pt x="303795" y="0"/>
                  </a:moveTo>
                  <a:cubicBezTo>
                    <a:pt x="312731" y="0"/>
                    <a:pt x="321667" y="2081"/>
                    <a:pt x="328462" y="6243"/>
                  </a:cubicBezTo>
                  <a:lnTo>
                    <a:pt x="597399" y="140565"/>
                  </a:lnTo>
                  <a:cubicBezTo>
                    <a:pt x="610874" y="148889"/>
                    <a:pt x="610874" y="162458"/>
                    <a:pt x="597399" y="170782"/>
                  </a:cubicBezTo>
                  <a:lnTo>
                    <a:pt x="328462" y="335436"/>
                  </a:lnTo>
                  <a:cubicBezTo>
                    <a:pt x="314872" y="343760"/>
                    <a:pt x="292718" y="343760"/>
                    <a:pt x="279128" y="335436"/>
                  </a:cubicBezTo>
                  <a:lnTo>
                    <a:pt x="10191" y="170782"/>
                  </a:lnTo>
                  <a:cubicBezTo>
                    <a:pt x="-3398" y="162458"/>
                    <a:pt x="-3398" y="148889"/>
                    <a:pt x="10191" y="140565"/>
                  </a:cubicBezTo>
                  <a:lnTo>
                    <a:pt x="279128" y="6243"/>
                  </a:lnTo>
                  <a:cubicBezTo>
                    <a:pt x="285923" y="2081"/>
                    <a:pt x="294859" y="0"/>
                    <a:pt x="303795" y="0"/>
                  </a:cubicBezTo>
                  <a:close/>
                </a:path>
              </a:pathLst>
            </a:custGeom>
            <a:solidFill>
              <a:schemeClr val="bg1"/>
            </a:solidFill>
            <a:ln>
              <a:noFill/>
            </a:ln>
          </p:spPr>
        </p:sp>
      </p:grpSp>
      <p:sp>
        <p:nvSpPr>
          <p:cNvPr id="7" name="标题 6">
            <a:extLst>
              <a:ext uri="{FF2B5EF4-FFF2-40B4-BE49-F238E27FC236}">
                <a16:creationId xmlns:a16="http://schemas.microsoft.com/office/drawing/2014/main" id="{7B147701-7FB6-48FB-8B0A-BB9D4193C26C}"/>
              </a:ext>
            </a:extLst>
          </p:cNvPr>
          <p:cNvSpPr>
            <a:spLocks noGrp="1"/>
          </p:cNvSpPr>
          <p:nvPr>
            <p:ph type="title"/>
          </p:nvPr>
        </p:nvSpPr>
        <p:spPr>
          <a:xfrm>
            <a:off x="856421" y="130991"/>
            <a:ext cx="10515600" cy="672820"/>
          </a:xfrm>
        </p:spPr>
        <p:txBody>
          <a:bodyPr/>
          <a:lstStyle/>
          <a:p>
            <a:r>
              <a:rPr lang="en-US" altLang="zh-CN" dirty="0"/>
              <a:t>01 </a:t>
            </a:r>
            <a:r>
              <a:rPr lang="zh-CN" altLang="en-US" dirty="0"/>
              <a:t>个人介绍（一）</a:t>
            </a:r>
          </a:p>
        </p:txBody>
      </p:sp>
      <p:sp>
        <p:nvSpPr>
          <p:cNvPr id="3" name="页脚占位符 2">
            <a:extLst>
              <a:ext uri="{FF2B5EF4-FFF2-40B4-BE49-F238E27FC236}">
                <a16:creationId xmlns:a16="http://schemas.microsoft.com/office/drawing/2014/main" id="{B53B31DF-BD47-4CA1-9690-0C20610B06A7}"/>
              </a:ext>
            </a:extLst>
          </p:cNvPr>
          <p:cNvSpPr>
            <a:spLocks noGrp="1"/>
          </p:cNvSpPr>
          <p:nvPr>
            <p:ph type="ftr" sz="quarter" idx="11"/>
          </p:nvPr>
        </p:nvSpPr>
        <p:spPr/>
        <p:txBody>
          <a:bodyPr/>
          <a:lstStyle/>
          <a:p>
            <a:r>
              <a:rPr lang="zh-CN" altLang="en-US" dirty="0"/>
              <a:t>博学  审问  慎思  明辨  笃行</a:t>
            </a:r>
          </a:p>
        </p:txBody>
      </p:sp>
      <p:sp>
        <p:nvSpPr>
          <p:cNvPr id="4" name="灯片编号占位符 3">
            <a:extLst>
              <a:ext uri="{FF2B5EF4-FFF2-40B4-BE49-F238E27FC236}">
                <a16:creationId xmlns:a16="http://schemas.microsoft.com/office/drawing/2014/main" id="{E26AE1E9-D748-4A57-987C-CB20B95E6B5D}"/>
              </a:ext>
            </a:extLst>
          </p:cNvPr>
          <p:cNvSpPr>
            <a:spLocks noGrp="1"/>
          </p:cNvSpPr>
          <p:nvPr>
            <p:ph type="sldNum" sz="quarter" idx="12"/>
          </p:nvPr>
        </p:nvSpPr>
        <p:spPr/>
        <p:txBody>
          <a:bodyPr/>
          <a:lstStyle/>
          <a:p>
            <a:fld id="{293753DD-2C1C-4CC5-AE51-993C9915C8CC}" type="slidenum">
              <a:rPr lang="zh-CN" altLang="en-US" smtClean="0"/>
              <a:pPr/>
              <a:t>11</a:t>
            </a:fld>
            <a:endParaRPr lang="zh-CN" altLang="en-US" dirty="0"/>
          </a:p>
        </p:txBody>
      </p:sp>
      <p:sp>
        <p:nvSpPr>
          <p:cNvPr id="8" name="内容占位符 7">
            <a:extLst>
              <a:ext uri="{FF2B5EF4-FFF2-40B4-BE49-F238E27FC236}">
                <a16:creationId xmlns:a16="http://schemas.microsoft.com/office/drawing/2014/main" id="{05C45AD6-AD9B-482F-B027-7C2B22963930}"/>
              </a:ext>
            </a:extLst>
          </p:cNvPr>
          <p:cNvSpPr>
            <a:spLocks noGrp="1"/>
          </p:cNvSpPr>
          <p:nvPr>
            <p:ph sz="quarter" idx="15"/>
          </p:nvPr>
        </p:nvSpPr>
        <p:spPr/>
        <p:txBody>
          <a:bodyPr/>
          <a:lstStyle/>
          <a:p>
            <a:pPr marL="285750" indent="-285750">
              <a:spcBef>
                <a:spcPts val="0"/>
              </a:spcBef>
              <a:buFont typeface="Arial" panose="020B0604020202020204" pitchFamily="34" charset="0"/>
              <a:buChar char="•"/>
            </a:pPr>
            <a:r>
              <a:rPr lang="en-US" altLang="zh-CN" b="1" dirty="0"/>
              <a:t>2019</a:t>
            </a:r>
            <a:r>
              <a:rPr lang="zh-CN" altLang="en-US" b="1" dirty="0"/>
              <a:t>年度十佳大学生</a:t>
            </a:r>
            <a:endParaRPr lang="en-US" altLang="zh-CN" b="1" dirty="0"/>
          </a:p>
          <a:p>
            <a:pPr marL="285750" indent="-285750">
              <a:spcBef>
                <a:spcPts val="0"/>
              </a:spcBef>
              <a:buFont typeface="Arial" panose="020B0604020202020204" pitchFamily="34" charset="0"/>
              <a:buChar char="•"/>
            </a:pPr>
            <a:r>
              <a:rPr lang="en-US" altLang="zh-CN" b="1" dirty="0"/>
              <a:t>2019</a:t>
            </a:r>
            <a:r>
              <a:rPr lang="zh-CN" altLang="en-US" b="1" dirty="0"/>
              <a:t>年度国家奖学金</a:t>
            </a:r>
            <a:endParaRPr lang="en-US" altLang="zh-CN" b="1" dirty="0"/>
          </a:p>
          <a:p>
            <a:pPr marL="285750" indent="-285750">
              <a:spcBef>
                <a:spcPts val="0"/>
              </a:spcBef>
              <a:buFont typeface="Arial" panose="020B0604020202020204" pitchFamily="34" charset="0"/>
              <a:buChar char="•"/>
            </a:pPr>
            <a:r>
              <a:rPr lang="en-US" altLang="zh-CN" b="1" dirty="0"/>
              <a:t>2019</a:t>
            </a:r>
            <a:r>
              <a:rPr lang="zh-CN" altLang="en-US" b="1" dirty="0"/>
              <a:t>年度科研先进个人</a:t>
            </a:r>
          </a:p>
        </p:txBody>
      </p:sp>
      <p:sp>
        <p:nvSpPr>
          <p:cNvPr id="9" name="内容占位符 8">
            <a:extLst>
              <a:ext uri="{FF2B5EF4-FFF2-40B4-BE49-F238E27FC236}">
                <a16:creationId xmlns:a16="http://schemas.microsoft.com/office/drawing/2014/main" id="{7E574406-1BC6-4C76-949F-4ACE07080E64}"/>
              </a:ext>
            </a:extLst>
          </p:cNvPr>
          <p:cNvSpPr>
            <a:spLocks noGrp="1"/>
          </p:cNvSpPr>
          <p:nvPr>
            <p:ph sz="quarter" idx="17"/>
          </p:nvPr>
        </p:nvSpPr>
        <p:spPr/>
        <p:txBody>
          <a:bodyPr>
            <a:normAutofit/>
          </a:bodyPr>
          <a:lstStyle/>
          <a:p>
            <a:pPr algn="l"/>
            <a:r>
              <a:rPr lang="zh-CN" altLang="en-US" sz="2000" dirty="0"/>
              <a:t>张三，</a:t>
            </a:r>
            <a:r>
              <a:rPr lang="en-US" altLang="zh-CN" sz="2000" dirty="0"/>
              <a:t>XXXX</a:t>
            </a:r>
            <a:r>
              <a:rPr lang="zh-CN" altLang="en-US" sz="2000" dirty="0"/>
              <a:t>年生，</a:t>
            </a:r>
            <a:r>
              <a:rPr lang="en-US" altLang="zh-CN" sz="2000" dirty="0"/>
              <a:t>XX</a:t>
            </a:r>
            <a:r>
              <a:rPr lang="zh-CN" altLang="en-US" sz="2000" dirty="0"/>
              <a:t>人。</a:t>
            </a:r>
          </a:p>
        </p:txBody>
      </p:sp>
      <p:sp>
        <p:nvSpPr>
          <p:cNvPr id="20" name="内容占位符 7">
            <a:extLst>
              <a:ext uri="{FF2B5EF4-FFF2-40B4-BE49-F238E27FC236}">
                <a16:creationId xmlns:a16="http://schemas.microsoft.com/office/drawing/2014/main" id="{68982D02-F7B3-4605-9519-91DE011C928A}"/>
              </a:ext>
            </a:extLst>
          </p:cNvPr>
          <p:cNvSpPr txBox="1">
            <a:spLocks/>
          </p:cNvSpPr>
          <p:nvPr/>
        </p:nvSpPr>
        <p:spPr>
          <a:xfrm>
            <a:off x="583734" y="2628617"/>
            <a:ext cx="2349767" cy="983775"/>
          </a:xfrm>
          <a:prstGeom prst="rect">
            <a:avLst/>
          </a:prstGeom>
        </p:spPr>
        <p:txBody>
          <a:bodyPr vert="horz" lIns="91440" tIns="45720" rIns="91440" bIns="45720" rtlCol="0">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spcBef>
                <a:spcPts val="500"/>
              </a:spcBef>
              <a:buFont typeface="Arial" panose="020B0604020202020204" pitchFamily="34" charset="0"/>
              <a:buNone/>
              <a:defRPr lang="zh-CN" altLang="en-US" sz="1600" kern="1200" dirty="0" smtClean="0">
                <a:solidFill>
                  <a:schemeClr val="tx1"/>
                </a:solidFill>
                <a:latin typeface="+mn-lt"/>
                <a:ea typeface="+mn-ea"/>
                <a:cs typeface="+mn-cs"/>
              </a:defRPr>
            </a:lvl2pPr>
            <a:lvl3pPr marL="11430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3pPr>
            <a:lvl4pPr marL="16002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4pPr>
            <a:lvl5pPr marL="20574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ctr">
              <a:spcBef>
                <a:spcPts val="0"/>
              </a:spcBef>
              <a:buFont typeface="Arial" panose="020B0604020202020204" pitchFamily="34" charset="0"/>
              <a:buChar char="•"/>
            </a:pPr>
            <a:r>
              <a:rPr lang="zh-CN" altLang="en-US" b="1" dirty="0"/>
              <a:t>综合绩点</a:t>
            </a:r>
            <a:r>
              <a:rPr lang="en-US" altLang="zh-CN" b="1" dirty="0"/>
              <a:t>3.99</a:t>
            </a:r>
          </a:p>
          <a:p>
            <a:pPr marL="285750" indent="-285750" algn="ctr">
              <a:spcBef>
                <a:spcPts val="0"/>
              </a:spcBef>
              <a:buFont typeface="Arial" panose="020B0604020202020204" pitchFamily="34" charset="0"/>
              <a:buChar char="•"/>
            </a:pPr>
            <a:r>
              <a:rPr lang="zh-CN" altLang="en-US" b="1" dirty="0"/>
              <a:t>排名</a:t>
            </a:r>
            <a:r>
              <a:rPr lang="en-US" altLang="zh-CN" b="1" dirty="0"/>
              <a:t>1/104</a:t>
            </a:r>
            <a:endParaRPr lang="zh-CN" altLang="en-US" b="1" dirty="0"/>
          </a:p>
        </p:txBody>
      </p:sp>
      <p:sp>
        <p:nvSpPr>
          <p:cNvPr id="21" name="内容占位符 7">
            <a:extLst>
              <a:ext uri="{FF2B5EF4-FFF2-40B4-BE49-F238E27FC236}">
                <a16:creationId xmlns:a16="http://schemas.microsoft.com/office/drawing/2014/main" id="{D2C44492-F4F7-4146-90A5-55263E5E52A2}"/>
              </a:ext>
            </a:extLst>
          </p:cNvPr>
          <p:cNvSpPr txBox="1">
            <a:spLocks/>
          </p:cNvSpPr>
          <p:nvPr/>
        </p:nvSpPr>
        <p:spPr>
          <a:xfrm>
            <a:off x="3120551" y="2616507"/>
            <a:ext cx="2349767" cy="983775"/>
          </a:xfrm>
          <a:prstGeom prst="rect">
            <a:avLst/>
          </a:prstGeom>
        </p:spPr>
        <p:txBody>
          <a:bodyPr vert="horz" lIns="91440" tIns="45720" rIns="91440" bIns="45720" rtlCol="0">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spcBef>
                <a:spcPts val="500"/>
              </a:spcBef>
              <a:buFont typeface="Arial" panose="020B0604020202020204" pitchFamily="34" charset="0"/>
              <a:buNone/>
              <a:defRPr lang="zh-CN" altLang="en-US" sz="1600" kern="1200" dirty="0" smtClean="0">
                <a:solidFill>
                  <a:schemeClr val="tx1"/>
                </a:solidFill>
                <a:latin typeface="+mn-lt"/>
                <a:ea typeface="+mn-ea"/>
                <a:cs typeface="+mn-cs"/>
              </a:defRPr>
            </a:lvl2pPr>
            <a:lvl3pPr marL="11430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3pPr>
            <a:lvl4pPr marL="16002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4pPr>
            <a:lvl5pPr marL="20574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ctr">
              <a:spcBef>
                <a:spcPts val="0"/>
              </a:spcBef>
              <a:buFont typeface="Arial" panose="020B0604020202020204" pitchFamily="34" charset="0"/>
              <a:buChar char="•"/>
            </a:pPr>
            <a:r>
              <a:rPr lang="zh-CN" altLang="en-US" b="1" dirty="0"/>
              <a:t>爱好读书</a:t>
            </a:r>
            <a:endParaRPr lang="en-US" altLang="zh-CN" b="1" dirty="0"/>
          </a:p>
          <a:p>
            <a:pPr marL="285750" indent="-285750" algn="ctr">
              <a:spcBef>
                <a:spcPts val="0"/>
              </a:spcBef>
              <a:buFont typeface="Arial" panose="020B0604020202020204" pitchFamily="34" charset="0"/>
              <a:buChar char="•"/>
            </a:pPr>
            <a:r>
              <a:rPr lang="zh-CN" altLang="en-US" b="1" dirty="0"/>
              <a:t>兴趣广泛</a:t>
            </a:r>
          </a:p>
        </p:txBody>
      </p:sp>
      <p:sp>
        <p:nvSpPr>
          <p:cNvPr id="22" name="内容占位符 7">
            <a:extLst>
              <a:ext uri="{FF2B5EF4-FFF2-40B4-BE49-F238E27FC236}">
                <a16:creationId xmlns:a16="http://schemas.microsoft.com/office/drawing/2014/main" id="{66D2F4D7-6440-4113-B00F-F50220FE0A11}"/>
              </a:ext>
            </a:extLst>
          </p:cNvPr>
          <p:cNvSpPr txBox="1">
            <a:spLocks/>
          </p:cNvSpPr>
          <p:nvPr/>
        </p:nvSpPr>
        <p:spPr>
          <a:xfrm>
            <a:off x="5657366" y="2616507"/>
            <a:ext cx="2349767" cy="983775"/>
          </a:xfrm>
          <a:prstGeom prst="rect">
            <a:avLst/>
          </a:prstGeom>
        </p:spPr>
        <p:txBody>
          <a:bodyPr vert="horz" lIns="91440" tIns="45720" rIns="91440" bIns="45720" rtlCol="0">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kern="1200" dirty="0" smtClean="0">
                <a:solidFill>
                  <a:schemeClr val="tx1"/>
                </a:solidFill>
                <a:latin typeface="+mn-lt"/>
                <a:ea typeface="+mn-ea"/>
                <a:cs typeface="+mn-cs"/>
              </a:defRPr>
            </a:lvl1pPr>
            <a:lvl2pPr marL="685800" indent="0" algn="just" defTabSz="914400" rtl="0" eaLnBrk="1" latinLnBrk="0" hangingPunct="1">
              <a:lnSpc>
                <a:spcPct val="135000"/>
              </a:lnSpc>
              <a:spcBef>
                <a:spcPts val="500"/>
              </a:spcBef>
              <a:buFont typeface="Arial" panose="020B0604020202020204" pitchFamily="34" charset="0"/>
              <a:buNone/>
              <a:defRPr lang="zh-CN" altLang="en-US" sz="1600" kern="1200" dirty="0" smtClean="0">
                <a:solidFill>
                  <a:schemeClr val="tx1"/>
                </a:solidFill>
                <a:latin typeface="+mn-lt"/>
                <a:ea typeface="+mn-ea"/>
                <a:cs typeface="+mn-cs"/>
              </a:defRPr>
            </a:lvl2pPr>
            <a:lvl3pPr marL="11430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3pPr>
            <a:lvl4pPr marL="16002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4pPr>
            <a:lvl5pPr marL="20574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ctr">
              <a:spcBef>
                <a:spcPts val="0"/>
              </a:spcBef>
              <a:buFont typeface="Arial" panose="020B0604020202020204" pitchFamily="34" charset="0"/>
              <a:buChar char="•"/>
            </a:pPr>
            <a:r>
              <a:rPr lang="zh-CN" altLang="en-US" b="1" dirty="0"/>
              <a:t>曾在央企实习</a:t>
            </a:r>
            <a:endParaRPr lang="en-US" altLang="zh-CN" b="1" dirty="0"/>
          </a:p>
          <a:p>
            <a:pPr marL="285750" indent="-285750" algn="ctr">
              <a:spcBef>
                <a:spcPts val="0"/>
              </a:spcBef>
              <a:buFont typeface="Arial" panose="020B0604020202020204" pitchFamily="34" charset="0"/>
              <a:buChar char="•"/>
            </a:pPr>
            <a:r>
              <a:rPr lang="zh-CN" altLang="en-US" b="1" dirty="0"/>
              <a:t>经验丰富</a:t>
            </a:r>
          </a:p>
        </p:txBody>
      </p:sp>
      <p:grpSp>
        <p:nvGrpSpPr>
          <p:cNvPr id="6" name="组合 5">
            <a:extLst>
              <a:ext uri="{FF2B5EF4-FFF2-40B4-BE49-F238E27FC236}">
                <a16:creationId xmlns:a16="http://schemas.microsoft.com/office/drawing/2014/main" id="{647461EC-2E1D-48D4-A611-4D852D67ADFC}"/>
              </a:ext>
            </a:extLst>
          </p:cNvPr>
          <p:cNvGrpSpPr/>
          <p:nvPr/>
        </p:nvGrpSpPr>
        <p:grpSpPr>
          <a:xfrm>
            <a:off x="7861345" y="1183206"/>
            <a:ext cx="3555817" cy="5674794"/>
            <a:chOff x="7861345" y="1183206"/>
            <a:chExt cx="3555817" cy="5674794"/>
          </a:xfrm>
        </p:grpSpPr>
        <p:sp>
          <p:nvSpPr>
            <p:cNvPr id="5" name="椭圆 4">
              <a:extLst>
                <a:ext uri="{FF2B5EF4-FFF2-40B4-BE49-F238E27FC236}">
                  <a16:creationId xmlns:a16="http://schemas.microsoft.com/office/drawing/2014/main" id="{DF5F76D5-4FA7-4BD9-9A3D-FCC5A24074D8}"/>
                </a:ext>
              </a:extLst>
            </p:cNvPr>
            <p:cNvSpPr/>
            <p:nvPr/>
          </p:nvSpPr>
          <p:spPr>
            <a:xfrm>
              <a:off x="9545751" y="1322370"/>
              <a:ext cx="1016232" cy="1593110"/>
            </a:xfrm>
            <a:custGeom>
              <a:avLst/>
              <a:gdLst>
                <a:gd name="connsiteX0" fmla="*/ 0 w 1082492"/>
                <a:gd name="connsiteY0" fmla="*/ 796555 h 1593109"/>
                <a:gd name="connsiteX1" fmla="*/ 541246 w 1082492"/>
                <a:gd name="connsiteY1" fmla="*/ 0 h 1593109"/>
                <a:gd name="connsiteX2" fmla="*/ 1082492 w 1082492"/>
                <a:gd name="connsiteY2" fmla="*/ 796555 h 1593109"/>
                <a:gd name="connsiteX3" fmla="*/ 541246 w 1082492"/>
                <a:gd name="connsiteY3" fmla="*/ 1593110 h 1593109"/>
                <a:gd name="connsiteX4" fmla="*/ 0 w 1082492"/>
                <a:gd name="connsiteY4" fmla="*/ 796555 h 1593109"/>
                <a:gd name="connsiteX0" fmla="*/ 0 w 1016232"/>
                <a:gd name="connsiteY0" fmla="*/ 796555 h 1593110"/>
                <a:gd name="connsiteX1" fmla="*/ 474986 w 1016232"/>
                <a:gd name="connsiteY1" fmla="*/ 0 h 1593110"/>
                <a:gd name="connsiteX2" fmla="*/ 1016232 w 1016232"/>
                <a:gd name="connsiteY2" fmla="*/ 796555 h 1593110"/>
                <a:gd name="connsiteX3" fmla="*/ 474986 w 1016232"/>
                <a:gd name="connsiteY3" fmla="*/ 1593110 h 1593110"/>
                <a:gd name="connsiteX4" fmla="*/ 0 w 1016232"/>
                <a:gd name="connsiteY4" fmla="*/ 796555 h 159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32" h="1593110">
                  <a:moveTo>
                    <a:pt x="0" y="796555"/>
                  </a:moveTo>
                  <a:cubicBezTo>
                    <a:pt x="0" y="356630"/>
                    <a:pt x="305614" y="0"/>
                    <a:pt x="474986" y="0"/>
                  </a:cubicBezTo>
                  <a:cubicBezTo>
                    <a:pt x="644358" y="0"/>
                    <a:pt x="1016232" y="356630"/>
                    <a:pt x="1016232" y="796555"/>
                  </a:cubicBezTo>
                  <a:cubicBezTo>
                    <a:pt x="1016232" y="1236480"/>
                    <a:pt x="644358" y="1593110"/>
                    <a:pt x="474986" y="1593110"/>
                  </a:cubicBezTo>
                  <a:cubicBezTo>
                    <a:pt x="305614" y="1593110"/>
                    <a:pt x="0" y="1236480"/>
                    <a:pt x="0" y="796555"/>
                  </a:cubicBezTo>
                  <a:close/>
                </a:path>
              </a:pathLst>
            </a:custGeom>
            <a:solidFill>
              <a:srgbClr val="E0B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7CAA6D56-DD9C-40B6-A541-B5BF9EF87112}"/>
                </a:ext>
              </a:extLst>
            </p:cNvPr>
            <p:cNvPicPr>
              <a:picLocks noChangeAspect="1"/>
            </p:cNvPicPr>
            <p:nvPr/>
          </p:nvPicPr>
          <p:blipFill>
            <a:blip r:embed="rId2">
              <a:clrChange>
                <a:clrFrom>
                  <a:srgbClr val="141414">
                    <a:alpha val="7843"/>
                  </a:srgbClr>
                </a:clrFrom>
                <a:clrTo>
                  <a:srgbClr val="141414">
                    <a:alpha val="0"/>
                  </a:srgbClr>
                </a:clrTo>
              </a:clrChange>
              <a:extLst>
                <a:ext uri="{BEBA8EAE-BF5A-486C-A8C5-ECC9F3942E4B}">
                  <a14:imgProps xmlns:a14="http://schemas.microsoft.com/office/drawing/2010/main">
                    <a14:imgLayer r:embed="rId3">
                      <a14:imgEffect>
                        <a14:backgroundRemoval t="3240" b="97528" l="2449" r="94150">
                          <a14:foregroundMark x1="61769" y1="17647" x2="67075" y2="27536"/>
                          <a14:foregroundMark x1="67075" y1="27536" x2="66259" y2="33078"/>
                          <a14:foregroundMark x1="60136" y1="24808" x2="65034" y2="44672"/>
                          <a14:foregroundMark x1="74014" y1="41262" x2="65442" y2="55413"/>
                          <a14:foregroundMark x1="27347" y1="51321" x2="40544" y2="58738"/>
                          <a14:foregroundMark x1="40544" y1="58738" x2="37551" y2="60529"/>
                          <a14:foregroundMark x1="46939" y1="68542" x2="62857" y2="69821"/>
                          <a14:foregroundMark x1="62857" y1="69821" x2="65034" y2="69565"/>
                          <a14:foregroundMark x1="35510" y1="43052" x2="42041" y2="60273"/>
                          <a14:foregroundMark x1="33469" y1="71100" x2="45986" y2="62575"/>
                          <a14:foregroundMark x1="45986" y1="62575" x2="60680" y2="61381"/>
                          <a14:foregroundMark x1="60680" y1="61381" x2="58095" y2="71014"/>
                          <a14:foregroundMark x1="58095" y1="71014" x2="72245" y2="64365"/>
                          <a14:foregroundMark x1="72245" y1="64365" x2="75238" y2="58994"/>
                          <a14:foregroundMark x1="45714" y1="83461" x2="35646" y2="50469"/>
                          <a14:foregroundMark x1="35646" y1="50469" x2="51565" y2="47741"/>
                          <a14:foregroundMark x1="51565" y1="47741" x2="52381" y2="47741"/>
                          <a14:foregroundMark x1="65034" y1="67519" x2="60952" y2="88576"/>
                          <a14:foregroundMark x1="40000" y1="87042" x2="32245" y2="97528"/>
                          <a14:foregroundMark x1="94150" y1="53112" x2="94150" y2="48252"/>
                          <a14:foregroundMark x1="2721" y1="65729" x2="3537" y2="69821"/>
                          <a14:foregroundMark x1="36327" y1="71100" x2="39592" y2="78261"/>
                          <a14:foregroundMark x1="62177" y1="8696" x2="66259" y2="10230"/>
                          <a14:foregroundMark x1="62585" y1="3240" x2="71565" y2="5797"/>
                          <a14:backgroundMark x1="16190" y1="14578" x2="17415" y2="28986"/>
                        </a14:backgroundRemoval>
                      </a14:imgEffect>
                    </a14:imgLayer>
                  </a14:imgProps>
                </a:ext>
                <a:ext uri="{28A0092B-C50C-407E-A947-70E740481C1C}">
                  <a14:useLocalDpi xmlns:a14="http://schemas.microsoft.com/office/drawing/2010/main" val="0"/>
                </a:ext>
              </a:extLst>
            </a:blip>
            <a:srcRect/>
            <a:stretch>
              <a:fillRect/>
            </a:stretch>
          </p:blipFill>
          <p:spPr>
            <a:xfrm>
              <a:off x="7861345" y="1183206"/>
              <a:ext cx="3555817" cy="5674794"/>
            </a:xfrm>
            <a:custGeom>
              <a:avLst/>
              <a:gdLst>
                <a:gd name="connsiteX0" fmla="*/ 2092334 w 3555817"/>
                <a:gd name="connsiteY0" fmla="*/ 272191 h 5674794"/>
                <a:gd name="connsiteX1" fmla="*/ 1735822 w 3555817"/>
                <a:gd name="connsiteY1" fmla="*/ 975728 h 5674794"/>
                <a:gd name="connsiteX2" fmla="*/ 2052578 w 3555817"/>
                <a:gd name="connsiteY2" fmla="*/ 1626256 h 5674794"/>
                <a:gd name="connsiteX3" fmla="*/ 2674134 w 3555817"/>
                <a:gd name="connsiteY3" fmla="*/ 975728 h 5674794"/>
                <a:gd name="connsiteX4" fmla="*/ 2092334 w 3555817"/>
                <a:gd name="connsiteY4" fmla="*/ 272191 h 5674794"/>
                <a:gd name="connsiteX5" fmla="*/ 0 w 3555817"/>
                <a:gd name="connsiteY5" fmla="*/ 0 h 5674794"/>
                <a:gd name="connsiteX6" fmla="*/ 3555817 w 3555817"/>
                <a:gd name="connsiteY6" fmla="*/ 0 h 5674794"/>
                <a:gd name="connsiteX7" fmla="*/ 3555817 w 3555817"/>
                <a:gd name="connsiteY7" fmla="*/ 5674794 h 5674794"/>
                <a:gd name="connsiteX8" fmla="*/ 0 w 3555817"/>
                <a:gd name="connsiteY8" fmla="*/ 5674794 h 567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817" h="5674794">
                  <a:moveTo>
                    <a:pt x="2092334" y="272191"/>
                  </a:moveTo>
                  <a:cubicBezTo>
                    <a:pt x="1935949" y="272191"/>
                    <a:pt x="1742448" y="750051"/>
                    <a:pt x="1735822" y="975728"/>
                  </a:cubicBezTo>
                  <a:cubicBezTo>
                    <a:pt x="1729196" y="1201405"/>
                    <a:pt x="1896193" y="1626256"/>
                    <a:pt x="2052578" y="1626256"/>
                  </a:cubicBezTo>
                  <a:cubicBezTo>
                    <a:pt x="2208963" y="1626256"/>
                    <a:pt x="2674134" y="1327686"/>
                    <a:pt x="2674134" y="975728"/>
                  </a:cubicBezTo>
                  <a:cubicBezTo>
                    <a:pt x="2674134" y="623770"/>
                    <a:pt x="2248719" y="272191"/>
                    <a:pt x="2092334" y="272191"/>
                  </a:cubicBezTo>
                  <a:close/>
                  <a:moveTo>
                    <a:pt x="0" y="0"/>
                  </a:moveTo>
                  <a:lnTo>
                    <a:pt x="3555817" y="0"/>
                  </a:lnTo>
                  <a:lnTo>
                    <a:pt x="3555817" y="5674794"/>
                  </a:lnTo>
                  <a:lnTo>
                    <a:pt x="0" y="5674794"/>
                  </a:lnTo>
                  <a:close/>
                </a:path>
              </a:pathLst>
            </a:custGeom>
          </p:spPr>
        </p:pic>
      </p:grpSp>
      <p:sp>
        <p:nvSpPr>
          <p:cNvPr id="25" name="页脚占位符 2">
            <a:extLst>
              <a:ext uri="{FF2B5EF4-FFF2-40B4-BE49-F238E27FC236}">
                <a16:creationId xmlns:a16="http://schemas.microsoft.com/office/drawing/2014/main" id="{18F86F78-F159-446D-86EF-B928C4B7AC58}"/>
              </a:ext>
            </a:extLst>
          </p:cNvPr>
          <p:cNvSpPr txBox="1">
            <a:spLocks/>
          </p:cNvSpPr>
          <p:nvPr/>
        </p:nvSpPr>
        <p:spPr>
          <a:xfrm>
            <a:off x="5121015" y="5585259"/>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chemeClr val="bg1">
                    <a:lumMod val="75000"/>
                  </a:schemeClr>
                </a:solidFill>
              </a:rPr>
              <a:t>*没有取得人像许可，打码处理</a:t>
            </a:r>
          </a:p>
        </p:txBody>
      </p:sp>
    </p:spTree>
    <p:extLst>
      <p:ext uri="{BB962C8B-B14F-4D97-AF65-F5344CB8AC3E}">
        <p14:creationId xmlns:p14="http://schemas.microsoft.com/office/powerpoint/2010/main" val="647731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DC15005B-6ED0-4D44-B38B-B0E89BE6F731}"/>
              </a:ext>
            </a:extLst>
          </p:cNvPr>
          <p:cNvSpPr>
            <a:spLocks noGrp="1"/>
          </p:cNvSpPr>
          <p:nvPr>
            <p:ph type="title"/>
          </p:nvPr>
        </p:nvSpPr>
        <p:spPr>
          <a:xfrm>
            <a:off x="838200" y="130991"/>
            <a:ext cx="10515600" cy="672820"/>
          </a:xfrm>
        </p:spPr>
        <p:txBody>
          <a:bodyPr/>
          <a:lstStyle/>
          <a:p>
            <a:r>
              <a:rPr lang="en-US" altLang="zh-CN" dirty="0"/>
              <a:t>02 </a:t>
            </a:r>
            <a:r>
              <a:rPr lang="zh-CN" altLang="en-US" dirty="0"/>
              <a:t>个人介绍（二）</a:t>
            </a:r>
          </a:p>
        </p:txBody>
      </p:sp>
      <p:sp>
        <p:nvSpPr>
          <p:cNvPr id="3" name="页脚占位符 2">
            <a:extLst>
              <a:ext uri="{FF2B5EF4-FFF2-40B4-BE49-F238E27FC236}">
                <a16:creationId xmlns:a16="http://schemas.microsoft.com/office/drawing/2014/main" id="{07BC80E3-2163-48CC-9ED2-38DEF1B1EC31}"/>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835A8357-708E-4975-978A-CA17689865E8}"/>
              </a:ext>
            </a:extLst>
          </p:cNvPr>
          <p:cNvSpPr>
            <a:spLocks noGrp="1"/>
          </p:cNvSpPr>
          <p:nvPr>
            <p:ph type="sldNum" sz="quarter" idx="12"/>
          </p:nvPr>
        </p:nvSpPr>
        <p:spPr/>
        <p:txBody>
          <a:bodyPr/>
          <a:lstStyle/>
          <a:p>
            <a:fld id="{293753DD-2C1C-4CC5-AE51-993C9915C8CC}" type="slidenum">
              <a:rPr lang="zh-CN" altLang="en-US" smtClean="0"/>
              <a:pPr/>
              <a:t>12</a:t>
            </a:fld>
            <a:endParaRPr lang="zh-CN" altLang="en-US" dirty="0"/>
          </a:p>
        </p:txBody>
      </p:sp>
      <p:sp>
        <p:nvSpPr>
          <p:cNvPr id="10" name="文本占位符 9">
            <a:extLst>
              <a:ext uri="{FF2B5EF4-FFF2-40B4-BE49-F238E27FC236}">
                <a16:creationId xmlns:a16="http://schemas.microsoft.com/office/drawing/2014/main" id="{D4F8D889-A19F-476F-B141-FFFED7154F8C}"/>
              </a:ext>
            </a:extLst>
          </p:cNvPr>
          <p:cNvSpPr>
            <a:spLocks noGrp="1"/>
          </p:cNvSpPr>
          <p:nvPr>
            <p:ph type="body" sz="quarter" idx="13"/>
          </p:nvPr>
        </p:nvSpPr>
        <p:spPr/>
        <p:txBody>
          <a:bodyPr/>
          <a:lstStyle/>
          <a:p>
            <a:r>
              <a:rPr lang="zh-CN" altLang="en-US" dirty="0"/>
              <a:t>马云</a:t>
            </a:r>
          </a:p>
        </p:txBody>
      </p:sp>
      <p:sp>
        <p:nvSpPr>
          <p:cNvPr id="11" name="文本占位符 10">
            <a:extLst>
              <a:ext uri="{FF2B5EF4-FFF2-40B4-BE49-F238E27FC236}">
                <a16:creationId xmlns:a16="http://schemas.microsoft.com/office/drawing/2014/main" id="{CE4093EC-BE80-471A-AA89-15F5A6D281F9}"/>
              </a:ext>
            </a:extLst>
          </p:cNvPr>
          <p:cNvSpPr>
            <a:spLocks noGrp="1"/>
          </p:cNvSpPr>
          <p:nvPr>
            <p:ph type="body" sz="quarter" idx="14"/>
          </p:nvPr>
        </p:nvSpPr>
        <p:spPr/>
        <p:txBody>
          <a:bodyPr/>
          <a:lstStyle/>
          <a:p>
            <a:r>
              <a:rPr lang="en-US" altLang="zh-CN" dirty="0"/>
              <a:t>Jacky Ma</a:t>
            </a:r>
            <a:endParaRPr lang="zh-CN" altLang="en-US" dirty="0"/>
          </a:p>
        </p:txBody>
      </p:sp>
      <p:sp>
        <p:nvSpPr>
          <p:cNvPr id="15" name="文本占位符 14">
            <a:extLst>
              <a:ext uri="{FF2B5EF4-FFF2-40B4-BE49-F238E27FC236}">
                <a16:creationId xmlns:a16="http://schemas.microsoft.com/office/drawing/2014/main" id="{BF85C7A8-B110-44F5-8DFF-3C2F9CCCD78B}"/>
              </a:ext>
            </a:extLst>
          </p:cNvPr>
          <p:cNvSpPr>
            <a:spLocks noGrp="1"/>
          </p:cNvSpPr>
          <p:nvPr>
            <p:ph type="body" sz="quarter" idx="16"/>
          </p:nvPr>
        </p:nvSpPr>
        <p:spPr/>
        <p:txBody>
          <a:bodyPr/>
          <a:lstStyle/>
          <a:p>
            <a:r>
              <a:rPr lang="zh-CN" altLang="en-US" dirty="0"/>
              <a:t>个人简介：</a:t>
            </a:r>
          </a:p>
        </p:txBody>
      </p:sp>
      <p:sp>
        <p:nvSpPr>
          <p:cNvPr id="16" name="文本占位符 15">
            <a:extLst>
              <a:ext uri="{FF2B5EF4-FFF2-40B4-BE49-F238E27FC236}">
                <a16:creationId xmlns:a16="http://schemas.microsoft.com/office/drawing/2014/main" id="{CA24B846-7D96-4B7E-87E6-AF2F876DCE3A}"/>
              </a:ext>
            </a:extLst>
          </p:cNvPr>
          <p:cNvSpPr>
            <a:spLocks noGrp="1"/>
          </p:cNvSpPr>
          <p:nvPr>
            <p:ph type="body" sz="quarter" idx="17"/>
          </p:nvPr>
        </p:nvSpPr>
        <p:spPr/>
        <p:txBody>
          <a:bodyPr/>
          <a:lstStyle/>
          <a:p>
            <a:r>
              <a:rPr lang="zh-CN" altLang="en-US" dirty="0"/>
              <a:t>这里是你的自我介绍。这里是你的自我介绍。这里是你的自我介绍。这里是你的自我介绍。这里是你的自我介绍。这里是你的自我介绍。这里是你的自我介绍。这里是你的自我介绍。这里是你的自我介绍。</a:t>
            </a:r>
          </a:p>
        </p:txBody>
      </p:sp>
      <p:sp>
        <p:nvSpPr>
          <p:cNvPr id="17" name="文本占位符 16">
            <a:extLst>
              <a:ext uri="{FF2B5EF4-FFF2-40B4-BE49-F238E27FC236}">
                <a16:creationId xmlns:a16="http://schemas.microsoft.com/office/drawing/2014/main" id="{C32C6878-CD3A-45F9-872B-BD1F03B29FF3}"/>
              </a:ext>
            </a:extLst>
          </p:cNvPr>
          <p:cNvSpPr>
            <a:spLocks noGrp="1"/>
          </p:cNvSpPr>
          <p:nvPr>
            <p:ph type="body" sz="quarter" idx="18"/>
          </p:nvPr>
        </p:nvSpPr>
        <p:spPr/>
        <p:txBody>
          <a:bodyPr/>
          <a:lstStyle/>
          <a:p>
            <a:r>
              <a:rPr lang="zh-CN" altLang="en-US" dirty="0"/>
              <a:t>荣誉一：</a:t>
            </a:r>
          </a:p>
        </p:txBody>
      </p:sp>
      <p:sp>
        <p:nvSpPr>
          <p:cNvPr id="18" name="文本占位符 17">
            <a:extLst>
              <a:ext uri="{FF2B5EF4-FFF2-40B4-BE49-F238E27FC236}">
                <a16:creationId xmlns:a16="http://schemas.microsoft.com/office/drawing/2014/main" id="{D3405276-580F-4DE7-95DF-C82AD1D11299}"/>
              </a:ext>
            </a:extLst>
          </p:cNvPr>
          <p:cNvSpPr>
            <a:spLocks noGrp="1"/>
          </p:cNvSpPr>
          <p:nvPr>
            <p:ph type="body" sz="quarter" idx="19"/>
          </p:nvPr>
        </p:nvSpPr>
        <p:spPr/>
        <p:txBody>
          <a:bodyPr/>
          <a:lstStyle/>
          <a:p>
            <a:r>
              <a:rPr lang="zh-CN" altLang="en-US" dirty="0"/>
              <a:t>荣誉二：</a:t>
            </a:r>
          </a:p>
        </p:txBody>
      </p:sp>
      <p:sp>
        <p:nvSpPr>
          <p:cNvPr id="19" name="文本占位符 18">
            <a:extLst>
              <a:ext uri="{FF2B5EF4-FFF2-40B4-BE49-F238E27FC236}">
                <a16:creationId xmlns:a16="http://schemas.microsoft.com/office/drawing/2014/main" id="{06B8F85C-66DD-46A5-B8A3-11ACE9B7EB77}"/>
              </a:ext>
            </a:extLst>
          </p:cNvPr>
          <p:cNvSpPr>
            <a:spLocks noGrp="1"/>
          </p:cNvSpPr>
          <p:nvPr>
            <p:ph type="body" sz="quarter" idx="20"/>
          </p:nvPr>
        </p:nvSpPr>
        <p:spPr/>
        <p:txBody>
          <a:bodyPr/>
          <a:lstStyle/>
          <a:p>
            <a:r>
              <a:rPr lang="zh-CN" altLang="en-US" dirty="0"/>
              <a:t>荣誉三：</a:t>
            </a:r>
          </a:p>
        </p:txBody>
      </p:sp>
      <p:sp>
        <p:nvSpPr>
          <p:cNvPr id="20" name="文本占位符 19">
            <a:extLst>
              <a:ext uri="{FF2B5EF4-FFF2-40B4-BE49-F238E27FC236}">
                <a16:creationId xmlns:a16="http://schemas.microsoft.com/office/drawing/2014/main" id="{E98EE1B9-FE5D-413F-B556-EACD88A682A3}"/>
              </a:ext>
            </a:extLst>
          </p:cNvPr>
          <p:cNvSpPr>
            <a:spLocks noGrp="1"/>
          </p:cNvSpPr>
          <p:nvPr>
            <p:ph type="body" sz="quarter" idx="21"/>
          </p:nvPr>
        </p:nvSpPr>
        <p:spPr/>
        <p:txBody>
          <a:bodyPr/>
          <a:lstStyle/>
          <a:p>
            <a:r>
              <a:rPr lang="zh-CN" altLang="en-US" dirty="0"/>
              <a:t>十佳大学生国家奖学金</a:t>
            </a:r>
          </a:p>
        </p:txBody>
      </p:sp>
      <p:sp>
        <p:nvSpPr>
          <p:cNvPr id="21" name="文本占位符 20">
            <a:extLst>
              <a:ext uri="{FF2B5EF4-FFF2-40B4-BE49-F238E27FC236}">
                <a16:creationId xmlns:a16="http://schemas.microsoft.com/office/drawing/2014/main" id="{897CE265-9DA0-477E-A6DB-E9B2D50288F3}"/>
              </a:ext>
            </a:extLst>
          </p:cNvPr>
          <p:cNvSpPr>
            <a:spLocks noGrp="1"/>
          </p:cNvSpPr>
          <p:nvPr>
            <p:ph type="body" sz="quarter" idx="22"/>
          </p:nvPr>
        </p:nvSpPr>
        <p:spPr/>
        <p:txBody>
          <a:bodyPr/>
          <a:lstStyle/>
          <a:p>
            <a:r>
              <a:rPr lang="zh-CN" altLang="en-US" dirty="0"/>
              <a:t>十佳大学生国家奖学金</a:t>
            </a:r>
          </a:p>
        </p:txBody>
      </p:sp>
      <p:sp>
        <p:nvSpPr>
          <p:cNvPr id="22" name="文本占位符 21">
            <a:extLst>
              <a:ext uri="{FF2B5EF4-FFF2-40B4-BE49-F238E27FC236}">
                <a16:creationId xmlns:a16="http://schemas.microsoft.com/office/drawing/2014/main" id="{23F6FC4A-094E-4C8C-B1B0-4E1F53392DDB}"/>
              </a:ext>
            </a:extLst>
          </p:cNvPr>
          <p:cNvSpPr>
            <a:spLocks noGrp="1"/>
          </p:cNvSpPr>
          <p:nvPr>
            <p:ph type="body" sz="quarter" idx="23"/>
          </p:nvPr>
        </p:nvSpPr>
        <p:spPr/>
        <p:txBody>
          <a:bodyPr/>
          <a:lstStyle/>
          <a:p>
            <a:r>
              <a:rPr lang="zh-CN" altLang="en-US" dirty="0"/>
              <a:t>十佳大学生国家奖学金</a:t>
            </a:r>
          </a:p>
        </p:txBody>
      </p:sp>
      <p:sp>
        <p:nvSpPr>
          <p:cNvPr id="23" name="文本占位符 22">
            <a:extLst>
              <a:ext uri="{FF2B5EF4-FFF2-40B4-BE49-F238E27FC236}">
                <a16:creationId xmlns:a16="http://schemas.microsoft.com/office/drawing/2014/main" id="{70ED58F7-1D39-4EA5-A05B-804D986682D0}"/>
              </a:ext>
            </a:extLst>
          </p:cNvPr>
          <p:cNvSpPr>
            <a:spLocks noGrp="1"/>
          </p:cNvSpPr>
          <p:nvPr>
            <p:ph type="body" sz="quarter" idx="24"/>
          </p:nvPr>
        </p:nvSpPr>
        <p:spPr/>
        <p:txBody>
          <a:bodyPr/>
          <a:lstStyle/>
          <a:p>
            <a:r>
              <a:rPr lang="en-US" altLang="zh-CN" dirty="0"/>
              <a:t>2019</a:t>
            </a:r>
            <a:endParaRPr lang="zh-CN" altLang="en-US" dirty="0"/>
          </a:p>
        </p:txBody>
      </p:sp>
      <p:sp>
        <p:nvSpPr>
          <p:cNvPr id="24" name="文本占位符 23">
            <a:extLst>
              <a:ext uri="{FF2B5EF4-FFF2-40B4-BE49-F238E27FC236}">
                <a16:creationId xmlns:a16="http://schemas.microsoft.com/office/drawing/2014/main" id="{97E0258F-58E8-4754-900E-55AC9312612A}"/>
              </a:ext>
            </a:extLst>
          </p:cNvPr>
          <p:cNvSpPr>
            <a:spLocks noGrp="1"/>
          </p:cNvSpPr>
          <p:nvPr>
            <p:ph type="body" sz="quarter" idx="25"/>
          </p:nvPr>
        </p:nvSpPr>
        <p:spPr/>
        <p:txBody>
          <a:bodyPr/>
          <a:lstStyle/>
          <a:p>
            <a:r>
              <a:rPr lang="en-US" altLang="zh-CN" dirty="0"/>
              <a:t>2018</a:t>
            </a:r>
            <a:endParaRPr lang="zh-CN" altLang="en-US" dirty="0"/>
          </a:p>
        </p:txBody>
      </p:sp>
      <p:sp>
        <p:nvSpPr>
          <p:cNvPr id="25" name="文本占位符 24">
            <a:extLst>
              <a:ext uri="{FF2B5EF4-FFF2-40B4-BE49-F238E27FC236}">
                <a16:creationId xmlns:a16="http://schemas.microsoft.com/office/drawing/2014/main" id="{B4376069-CAA2-4C7A-AA55-6140FA9A880C}"/>
              </a:ext>
            </a:extLst>
          </p:cNvPr>
          <p:cNvSpPr>
            <a:spLocks noGrp="1"/>
          </p:cNvSpPr>
          <p:nvPr>
            <p:ph type="body" sz="quarter" idx="26"/>
          </p:nvPr>
        </p:nvSpPr>
        <p:spPr/>
        <p:txBody>
          <a:bodyPr/>
          <a:lstStyle/>
          <a:p>
            <a:r>
              <a:rPr lang="en-US" altLang="zh-CN" dirty="0"/>
              <a:t>2017</a:t>
            </a:r>
            <a:endParaRPr lang="zh-CN" altLang="en-US" dirty="0"/>
          </a:p>
        </p:txBody>
      </p:sp>
      <p:sp>
        <p:nvSpPr>
          <p:cNvPr id="26" name="文本占位符 25">
            <a:extLst>
              <a:ext uri="{FF2B5EF4-FFF2-40B4-BE49-F238E27FC236}">
                <a16:creationId xmlns:a16="http://schemas.microsoft.com/office/drawing/2014/main" id="{08A3B4C1-FECE-42C7-AF6D-7FF8F84AF8EF}"/>
              </a:ext>
            </a:extLst>
          </p:cNvPr>
          <p:cNvSpPr>
            <a:spLocks noGrp="1"/>
          </p:cNvSpPr>
          <p:nvPr>
            <p:ph type="body" sz="quarter" idx="27"/>
          </p:nvPr>
        </p:nvSpPr>
        <p:spPr/>
        <p:txBody>
          <a:bodyPr/>
          <a:lstStyle/>
          <a:p>
            <a:r>
              <a:rPr lang="en-US" altLang="zh-CN" dirty="0"/>
              <a:t>123456789</a:t>
            </a:r>
            <a:endParaRPr lang="zh-CN" altLang="en-US" dirty="0"/>
          </a:p>
        </p:txBody>
      </p:sp>
      <p:sp>
        <p:nvSpPr>
          <p:cNvPr id="27" name="文本占位符 26">
            <a:extLst>
              <a:ext uri="{FF2B5EF4-FFF2-40B4-BE49-F238E27FC236}">
                <a16:creationId xmlns:a16="http://schemas.microsoft.com/office/drawing/2014/main" id="{AEE7ADF1-7775-43A6-B89C-B6FF037E0FAC}"/>
              </a:ext>
            </a:extLst>
          </p:cNvPr>
          <p:cNvSpPr>
            <a:spLocks noGrp="1"/>
          </p:cNvSpPr>
          <p:nvPr>
            <p:ph type="body" sz="quarter" idx="28"/>
          </p:nvPr>
        </p:nvSpPr>
        <p:spPr/>
        <p:txBody>
          <a:bodyPr/>
          <a:lstStyle/>
          <a:p>
            <a:r>
              <a:rPr lang="en-US" altLang="zh-CN" dirty="0"/>
              <a:t>1234567@sysu.com</a:t>
            </a:r>
            <a:endParaRPr lang="zh-CN" altLang="en-US" dirty="0"/>
          </a:p>
        </p:txBody>
      </p:sp>
      <p:sp>
        <p:nvSpPr>
          <p:cNvPr id="28" name="文本占位符 27">
            <a:extLst>
              <a:ext uri="{FF2B5EF4-FFF2-40B4-BE49-F238E27FC236}">
                <a16:creationId xmlns:a16="http://schemas.microsoft.com/office/drawing/2014/main" id="{B99FF0A3-4A2B-4FF8-B6CC-3BF1FA622D7F}"/>
              </a:ext>
            </a:extLst>
          </p:cNvPr>
          <p:cNvSpPr>
            <a:spLocks noGrp="1"/>
          </p:cNvSpPr>
          <p:nvPr>
            <p:ph type="body" sz="quarter" idx="29"/>
          </p:nvPr>
        </p:nvSpPr>
        <p:spPr/>
        <p:txBody>
          <a:bodyPr/>
          <a:lstStyle/>
          <a:p>
            <a:r>
              <a:rPr lang="zh-CN" altLang="en-US" dirty="0"/>
              <a:t>广州市新港西路</a:t>
            </a:r>
            <a:r>
              <a:rPr lang="en-US" altLang="zh-CN" dirty="0"/>
              <a:t>135</a:t>
            </a:r>
            <a:r>
              <a:rPr lang="zh-CN" altLang="en-US" dirty="0"/>
              <a:t>号</a:t>
            </a:r>
          </a:p>
        </p:txBody>
      </p:sp>
      <p:sp>
        <p:nvSpPr>
          <p:cNvPr id="29" name="文本占位符 28">
            <a:extLst>
              <a:ext uri="{FF2B5EF4-FFF2-40B4-BE49-F238E27FC236}">
                <a16:creationId xmlns:a16="http://schemas.microsoft.com/office/drawing/2014/main" id="{6784145B-1493-4124-ADF2-3D49EB423137}"/>
              </a:ext>
            </a:extLst>
          </p:cNvPr>
          <p:cNvSpPr>
            <a:spLocks noGrp="1"/>
          </p:cNvSpPr>
          <p:nvPr>
            <p:ph type="body" sz="quarter" idx="30"/>
          </p:nvPr>
        </p:nvSpPr>
        <p:spPr/>
        <p:txBody>
          <a:bodyPr/>
          <a:lstStyle/>
          <a:p>
            <a:r>
              <a:rPr lang="en-US" altLang="zh-CN" dirty="0"/>
              <a:t>123456</a:t>
            </a:r>
            <a:endParaRPr lang="zh-CN" altLang="en-US" dirty="0"/>
          </a:p>
        </p:txBody>
      </p:sp>
      <p:sp>
        <p:nvSpPr>
          <p:cNvPr id="30" name="文本占位符 29">
            <a:extLst>
              <a:ext uri="{FF2B5EF4-FFF2-40B4-BE49-F238E27FC236}">
                <a16:creationId xmlns:a16="http://schemas.microsoft.com/office/drawing/2014/main" id="{38A872B6-BA2D-4DB2-90C8-BDCE4910AC5B}"/>
              </a:ext>
            </a:extLst>
          </p:cNvPr>
          <p:cNvSpPr>
            <a:spLocks noGrp="1"/>
          </p:cNvSpPr>
          <p:nvPr>
            <p:ph type="body" sz="quarter" idx="31"/>
          </p:nvPr>
        </p:nvSpPr>
        <p:spPr/>
        <p:txBody>
          <a:bodyPr/>
          <a:lstStyle/>
          <a:p>
            <a:r>
              <a:rPr lang="en-US" altLang="zh-CN" dirty="0" err="1"/>
              <a:t>ilovesysu</a:t>
            </a:r>
            <a:endParaRPr lang="zh-CN" altLang="en-US" dirty="0"/>
          </a:p>
        </p:txBody>
      </p:sp>
      <p:pic>
        <p:nvPicPr>
          <p:cNvPr id="34" name="图片占位符 33" descr="男孩微笑&#10;&#10;描述已自动生成">
            <a:extLst>
              <a:ext uri="{FF2B5EF4-FFF2-40B4-BE49-F238E27FC236}">
                <a16:creationId xmlns:a16="http://schemas.microsoft.com/office/drawing/2014/main" id="{2792215A-1D21-4C6E-A8A5-22B12B700F1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3658" r="13658"/>
          <a:stretch>
            <a:fillRect/>
          </a:stretch>
        </p:blipFill>
        <p:spPr/>
      </p:pic>
    </p:spTree>
    <p:extLst>
      <p:ext uri="{BB962C8B-B14F-4D97-AF65-F5344CB8AC3E}">
        <p14:creationId xmlns:p14="http://schemas.microsoft.com/office/powerpoint/2010/main" val="23518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577CB1AE-AA93-4123-B0BD-608552EFBA47}"/>
              </a:ext>
            </a:extLst>
          </p:cNvPr>
          <p:cNvSpPr>
            <a:spLocks noGrp="1"/>
          </p:cNvSpPr>
          <p:nvPr>
            <p:ph type="title"/>
          </p:nvPr>
        </p:nvSpPr>
        <p:spPr>
          <a:xfrm>
            <a:off x="856421" y="130991"/>
            <a:ext cx="10515600" cy="672820"/>
          </a:xfrm>
        </p:spPr>
        <p:txBody>
          <a:bodyPr/>
          <a:lstStyle/>
          <a:p>
            <a:r>
              <a:rPr lang="en-US" altLang="zh-CN" dirty="0"/>
              <a:t>03 </a:t>
            </a:r>
            <a:r>
              <a:rPr lang="zh-CN" altLang="en-US" dirty="0"/>
              <a:t>团队介绍（一）</a:t>
            </a:r>
          </a:p>
        </p:txBody>
      </p:sp>
      <p:sp>
        <p:nvSpPr>
          <p:cNvPr id="3" name="页脚占位符 2">
            <a:extLst>
              <a:ext uri="{FF2B5EF4-FFF2-40B4-BE49-F238E27FC236}">
                <a16:creationId xmlns:a16="http://schemas.microsoft.com/office/drawing/2014/main" id="{455ADB5C-4161-4B2E-9FAF-8BC2919341C4}"/>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9A503F92-5905-4F6B-A4EF-C61418B148BB}"/>
              </a:ext>
            </a:extLst>
          </p:cNvPr>
          <p:cNvSpPr>
            <a:spLocks noGrp="1"/>
          </p:cNvSpPr>
          <p:nvPr>
            <p:ph type="sldNum" sz="quarter" idx="12"/>
          </p:nvPr>
        </p:nvSpPr>
        <p:spPr/>
        <p:txBody>
          <a:bodyPr/>
          <a:lstStyle/>
          <a:p>
            <a:fld id="{293753DD-2C1C-4CC5-AE51-993C9915C8CC}" type="slidenum">
              <a:rPr lang="zh-CN" altLang="en-US" smtClean="0"/>
              <a:pPr/>
              <a:t>13</a:t>
            </a:fld>
            <a:endParaRPr lang="zh-CN" altLang="en-US" dirty="0"/>
          </a:p>
        </p:txBody>
      </p:sp>
      <p:sp>
        <p:nvSpPr>
          <p:cNvPr id="10" name="内容占位符 9">
            <a:extLst>
              <a:ext uri="{FF2B5EF4-FFF2-40B4-BE49-F238E27FC236}">
                <a16:creationId xmlns:a16="http://schemas.microsoft.com/office/drawing/2014/main" id="{E75219D9-B861-418A-9FF7-B57A4036DE9B}"/>
              </a:ext>
            </a:extLst>
          </p:cNvPr>
          <p:cNvSpPr>
            <a:spLocks noGrp="1"/>
          </p:cNvSpPr>
          <p:nvPr>
            <p:ph sz="quarter" idx="16"/>
          </p:nvPr>
        </p:nvSpPr>
        <p:spPr/>
        <p:txBody>
          <a:bodyPr/>
          <a:lstStyle/>
          <a:p>
            <a:r>
              <a:rPr lang="zh-CN" altLang="en-US" dirty="0"/>
              <a:t>小张</a:t>
            </a:r>
          </a:p>
        </p:txBody>
      </p:sp>
      <p:sp>
        <p:nvSpPr>
          <p:cNvPr id="9" name="内容占位符 8">
            <a:extLst>
              <a:ext uri="{FF2B5EF4-FFF2-40B4-BE49-F238E27FC236}">
                <a16:creationId xmlns:a16="http://schemas.microsoft.com/office/drawing/2014/main" id="{38C2DD2D-5A11-43E9-B52A-F7D80B4B0FBF}"/>
              </a:ext>
            </a:extLst>
          </p:cNvPr>
          <p:cNvSpPr>
            <a:spLocks noGrp="1"/>
          </p:cNvSpPr>
          <p:nvPr>
            <p:ph sz="quarter" idx="15"/>
          </p:nvPr>
        </p:nvSpPr>
        <p:spPr/>
        <p:txBody>
          <a:bodyPr>
            <a:normAutofit/>
          </a:bodyPr>
          <a:lstStyle/>
          <a:p>
            <a:pPr algn="l"/>
            <a:r>
              <a:rPr lang="zh-CN" altLang="en-US" dirty="0"/>
              <a:t>图片是</a:t>
            </a:r>
            <a:r>
              <a:rPr lang="en-US" altLang="zh-CN" dirty="0"/>
              <a:t>ai</a:t>
            </a:r>
            <a:r>
              <a:rPr lang="zh-CN" altLang="en-US" dirty="0"/>
              <a:t>合成的，不侵犯肖像权。</a:t>
            </a:r>
          </a:p>
        </p:txBody>
      </p:sp>
      <p:sp>
        <p:nvSpPr>
          <p:cNvPr id="11" name="内容占位符 10">
            <a:extLst>
              <a:ext uri="{FF2B5EF4-FFF2-40B4-BE49-F238E27FC236}">
                <a16:creationId xmlns:a16="http://schemas.microsoft.com/office/drawing/2014/main" id="{9117BDEA-7B9D-405F-9CD3-F3E586E5BF97}"/>
              </a:ext>
            </a:extLst>
          </p:cNvPr>
          <p:cNvSpPr>
            <a:spLocks noGrp="1"/>
          </p:cNvSpPr>
          <p:nvPr>
            <p:ph sz="quarter" idx="17"/>
          </p:nvPr>
        </p:nvSpPr>
        <p:spPr/>
        <p:txBody>
          <a:bodyPr/>
          <a:lstStyle/>
          <a:p>
            <a:r>
              <a:rPr lang="zh-CN" altLang="en-US" dirty="0"/>
              <a:t>小李</a:t>
            </a:r>
          </a:p>
        </p:txBody>
      </p:sp>
      <p:sp>
        <p:nvSpPr>
          <p:cNvPr id="12" name="内容占位符 11">
            <a:extLst>
              <a:ext uri="{FF2B5EF4-FFF2-40B4-BE49-F238E27FC236}">
                <a16:creationId xmlns:a16="http://schemas.microsoft.com/office/drawing/2014/main" id="{2E7318B8-667E-475A-8ED3-0672B1DFEDA6}"/>
              </a:ext>
            </a:extLst>
          </p:cNvPr>
          <p:cNvSpPr>
            <a:spLocks noGrp="1"/>
          </p:cNvSpPr>
          <p:nvPr>
            <p:ph sz="quarter" idx="18"/>
          </p:nvPr>
        </p:nvSpPr>
        <p:spPr/>
        <p:txBody>
          <a:bodyPr/>
          <a:lstStyle/>
          <a:p>
            <a:r>
              <a:rPr lang="zh-CN" altLang="en-US" dirty="0"/>
              <a:t>图片是</a:t>
            </a:r>
            <a:r>
              <a:rPr lang="en-US" altLang="zh-CN" dirty="0"/>
              <a:t>ai</a:t>
            </a:r>
            <a:r>
              <a:rPr lang="zh-CN" altLang="en-US" dirty="0"/>
              <a:t>合成的，不侵犯肖像权。</a:t>
            </a:r>
          </a:p>
          <a:p>
            <a:endParaRPr lang="zh-CN" altLang="en-US" dirty="0"/>
          </a:p>
        </p:txBody>
      </p:sp>
      <p:sp>
        <p:nvSpPr>
          <p:cNvPr id="13" name="内容占位符 12">
            <a:extLst>
              <a:ext uri="{FF2B5EF4-FFF2-40B4-BE49-F238E27FC236}">
                <a16:creationId xmlns:a16="http://schemas.microsoft.com/office/drawing/2014/main" id="{E2796FB7-98FB-4B6E-9B8C-DDC5D1E2403C}"/>
              </a:ext>
            </a:extLst>
          </p:cNvPr>
          <p:cNvSpPr>
            <a:spLocks noGrp="1"/>
          </p:cNvSpPr>
          <p:nvPr>
            <p:ph sz="quarter" idx="19"/>
          </p:nvPr>
        </p:nvSpPr>
        <p:spPr/>
        <p:txBody>
          <a:bodyPr/>
          <a:lstStyle/>
          <a:p>
            <a:r>
              <a:rPr lang="zh-CN" altLang="en-US" dirty="0"/>
              <a:t>小王</a:t>
            </a:r>
          </a:p>
        </p:txBody>
      </p:sp>
      <p:sp>
        <p:nvSpPr>
          <p:cNvPr id="14" name="内容占位符 13">
            <a:extLst>
              <a:ext uri="{FF2B5EF4-FFF2-40B4-BE49-F238E27FC236}">
                <a16:creationId xmlns:a16="http://schemas.microsoft.com/office/drawing/2014/main" id="{60EE3EED-9A34-4FA2-9106-E1D72723DAA0}"/>
              </a:ext>
            </a:extLst>
          </p:cNvPr>
          <p:cNvSpPr>
            <a:spLocks noGrp="1"/>
          </p:cNvSpPr>
          <p:nvPr>
            <p:ph sz="quarter" idx="20"/>
          </p:nvPr>
        </p:nvSpPr>
        <p:spPr/>
        <p:txBody>
          <a:bodyPr/>
          <a:lstStyle/>
          <a:p>
            <a:r>
              <a:rPr lang="zh-CN" altLang="en-US" dirty="0"/>
              <a:t>图片是</a:t>
            </a:r>
            <a:r>
              <a:rPr lang="en-US" altLang="zh-CN" dirty="0"/>
              <a:t>ai</a:t>
            </a:r>
            <a:r>
              <a:rPr lang="zh-CN" altLang="en-US" dirty="0"/>
              <a:t>合成的，不侵犯肖像权。</a:t>
            </a:r>
          </a:p>
          <a:p>
            <a:endParaRPr lang="zh-CN" altLang="en-US" dirty="0"/>
          </a:p>
        </p:txBody>
      </p:sp>
      <p:sp>
        <p:nvSpPr>
          <p:cNvPr id="15" name="内容占位符 14">
            <a:extLst>
              <a:ext uri="{FF2B5EF4-FFF2-40B4-BE49-F238E27FC236}">
                <a16:creationId xmlns:a16="http://schemas.microsoft.com/office/drawing/2014/main" id="{315759B3-1EC7-44DB-9A4D-1493B64D9297}"/>
              </a:ext>
            </a:extLst>
          </p:cNvPr>
          <p:cNvSpPr>
            <a:spLocks noGrp="1"/>
          </p:cNvSpPr>
          <p:nvPr>
            <p:ph sz="quarter" idx="21"/>
          </p:nvPr>
        </p:nvSpPr>
        <p:spPr/>
        <p:txBody>
          <a:bodyPr/>
          <a:lstStyle/>
          <a:p>
            <a:r>
              <a:rPr lang="zh-CN" altLang="en-US" dirty="0"/>
              <a:t>小刘</a:t>
            </a:r>
          </a:p>
        </p:txBody>
      </p:sp>
      <p:sp>
        <p:nvSpPr>
          <p:cNvPr id="16" name="内容占位符 15">
            <a:extLst>
              <a:ext uri="{FF2B5EF4-FFF2-40B4-BE49-F238E27FC236}">
                <a16:creationId xmlns:a16="http://schemas.microsoft.com/office/drawing/2014/main" id="{9A750E5F-1BB7-45F2-872D-5F09B2BBE059}"/>
              </a:ext>
            </a:extLst>
          </p:cNvPr>
          <p:cNvSpPr>
            <a:spLocks noGrp="1"/>
          </p:cNvSpPr>
          <p:nvPr>
            <p:ph sz="quarter" idx="22"/>
          </p:nvPr>
        </p:nvSpPr>
        <p:spPr/>
        <p:txBody>
          <a:bodyPr/>
          <a:lstStyle/>
          <a:p>
            <a:r>
              <a:rPr lang="zh-CN" altLang="en-US" dirty="0"/>
              <a:t>图片是</a:t>
            </a:r>
            <a:r>
              <a:rPr lang="en-US" altLang="zh-CN" dirty="0"/>
              <a:t>ai</a:t>
            </a:r>
            <a:r>
              <a:rPr lang="zh-CN" altLang="en-US" dirty="0"/>
              <a:t>合成的，不侵犯肖像权。</a:t>
            </a:r>
          </a:p>
          <a:p>
            <a:endParaRPr lang="zh-CN" altLang="en-US" dirty="0"/>
          </a:p>
        </p:txBody>
      </p:sp>
      <p:pic>
        <p:nvPicPr>
          <p:cNvPr id="22" name="图片占位符 21" descr="微笑的女人&#10;&#10;描述已自动生成">
            <a:extLst>
              <a:ext uri="{FF2B5EF4-FFF2-40B4-BE49-F238E27FC236}">
                <a16:creationId xmlns:a16="http://schemas.microsoft.com/office/drawing/2014/main" id="{7057FA92-FDF9-4A0D-B759-E8D8A64B5EDF}"/>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3381" r="3381"/>
          <a:stretch>
            <a:fillRect/>
          </a:stretch>
        </p:blipFill>
        <p:spPr/>
      </p:pic>
      <p:pic>
        <p:nvPicPr>
          <p:cNvPr id="24" name="图片占位符 23" descr="白色头发的女人&#10;&#10;描述已自动生成">
            <a:extLst>
              <a:ext uri="{FF2B5EF4-FFF2-40B4-BE49-F238E27FC236}">
                <a16:creationId xmlns:a16="http://schemas.microsoft.com/office/drawing/2014/main" id="{20014DFB-4E74-46F2-AEC3-3DCBC24F2D11}"/>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3381" r="3381"/>
          <a:stretch>
            <a:fillRect/>
          </a:stretch>
        </p:blipFill>
        <p:spPr/>
      </p:pic>
      <p:pic>
        <p:nvPicPr>
          <p:cNvPr id="26" name="图片占位符 25" descr="男孩微笑&#10;&#10;描述已自动生成">
            <a:extLst>
              <a:ext uri="{FF2B5EF4-FFF2-40B4-BE49-F238E27FC236}">
                <a16:creationId xmlns:a16="http://schemas.microsoft.com/office/drawing/2014/main" id="{9301AE9F-670C-462B-869E-F9EA56BD6975}"/>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3408" r="3408"/>
          <a:stretch>
            <a:fillRect/>
          </a:stretch>
        </p:blipFill>
        <p:spPr/>
      </p:pic>
      <p:pic>
        <p:nvPicPr>
          <p:cNvPr id="28" name="图片占位符 27" descr="男人微笑的看着前面&#10;&#10;描述已自动生成">
            <a:extLst>
              <a:ext uri="{FF2B5EF4-FFF2-40B4-BE49-F238E27FC236}">
                <a16:creationId xmlns:a16="http://schemas.microsoft.com/office/drawing/2014/main" id="{4B877ACC-6E2B-4D7E-9012-5DFE2800454C}"/>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3408" r="3408"/>
          <a:stretch>
            <a:fillRect/>
          </a:stretch>
        </p:blipFill>
        <p:spPr/>
      </p:pic>
    </p:spTree>
    <p:extLst>
      <p:ext uri="{BB962C8B-B14F-4D97-AF65-F5344CB8AC3E}">
        <p14:creationId xmlns:p14="http://schemas.microsoft.com/office/powerpoint/2010/main" val="291387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23BC6E80-1F50-4939-9075-F5B88A4F53BD}"/>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D56F36D1-C092-4671-B415-7E49DB163278}"/>
              </a:ext>
            </a:extLst>
          </p:cNvPr>
          <p:cNvSpPr>
            <a:spLocks noGrp="1"/>
          </p:cNvSpPr>
          <p:nvPr>
            <p:ph type="sldNum" sz="quarter" idx="12"/>
          </p:nvPr>
        </p:nvSpPr>
        <p:spPr/>
        <p:txBody>
          <a:bodyPr/>
          <a:lstStyle/>
          <a:p>
            <a:fld id="{293753DD-2C1C-4CC5-AE51-993C9915C8CC}" type="slidenum">
              <a:rPr lang="zh-CN" altLang="en-US" smtClean="0"/>
              <a:pPr/>
              <a:t>14</a:t>
            </a:fld>
            <a:endParaRPr lang="zh-CN" altLang="en-US" dirty="0"/>
          </a:p>
        </p:txBody>
      </p:sp>
      <p:sp>
        <p:nvSpPr>
          <p:cNvPr id="41" name="内容占位符 40">
            <a:extLst>
              <a:ext uri="{FF2B5EF4-FFF2-40B4-BE49-F238E27FC236}">
                <a16:creationId xmlns:a16="http://schemas.microsoft.com/office/drawing/2014/main" id="{06831B1B-FFB6-4D50-8983-2CAF31BCFBBF}"/>
              </a:ext>
            </a:extLst>
          </p:cNvPr>
          <p:cNvSpPr>
            <a:spLocks noGrp="1"/>
          </p:cNvSpPr>
          <p:nvPr>
            <p:ph sz="quarter" idx="18"/>
          </p:nvPr>
        </p:nvSpPr>
        <p:spPr/>
        <p:txBody>
          <a:bodyPr>
            <a:normAutofit fontScale="92500"/>
          </a:bodyPr>
          <a:lstStyle/>
          <a:p>
            <a:r>
              <a:rPr lang="zh-CN" altLang="en-US" dirty="0"/>
              <a:t>在这里粘贴你想放置的内容即可。在这里粘贴你想放置的内容即可。在这里粘贴你想放置的内容即可。</a:t>
            </a:r>
          </a:p>
        </p:txBody>
      </p:sp>
      <p:sp>
        <p:nvSpPr>
          <p:cNvPr id="40" name="标题 39">
            <a:extLst>
              <a:ext uri="{FF2B5EF4-FFF2-40B4-BE49-F238E27FC236}">
                <a16:creationId xmlns:a16="http://schemas.microsoft.com/office/drawing/2014/main" id="{EAC5AB76-CCCE-4658-9154-442B8061A391}"/>
              </a:ext>
            </a:extLst>
          </p:cNvPr>
          <p:cNvSpPr>
            <a:spLocks noGrp="1"/>
          </p:cNvSpPr>
          <p:nvPr>
            <p:ph type="title"/>
          </p:nvPr>
        </p:nvSpPr>
        <p:spPr/>
        <p:txBody>
          <a:bodyPr/>
          <a:lstStyle/>
          <a:p>
            <a:r>
              <a:rPr lang="en-US" altLang="zh-CN" dirty="0"/>
              <a:t>04 </a:t>
            </a:r>
            <a:r>
              <a:rPr lang="zh-CN" altLang="en-US" dirty="0"/>
              <a:t>团队介绍（二）</a:t>
            </a:r>
          </a:p>
        </p:txBody>
      </p:sp>
      <p:pic>
        <p:nvPicPr>
          <p:cNvPr id="57" name="图片占位符 56" descr="微笑的女人&#10;&#10;描述已自动生成">
            <a:extLst>
              <a:ext uri="{FF2B5EF4-FFF2-40B4-BE49-F238E27FC236}">
                <a16:creationId xmlns:a16="http://schemas.microsoft.com/office/drawing/2014/main" id="{02987B1D-808A-40C8-8F2C-7C4D654BB567}"/>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a:stretch>
            <a:fillRect/>
          </a:stretch>
        </p:blipFill>
        <p:spPr/>
      </p:pic>
      <p:pic>
        <p:nvPicPr>
          <p:cNvPr id="59" name="图片占位符 58" descr="白色头发的女人&#10;&#10;描述已自动生成">
            <a:extLst>
              <a:ext uri="{FF2B5EF4-FFF2-40B4-BE49-F238E27FC236}">
                <a16:creationId xmlns:a16="http://schemas.microsoft.com/office/drawing/2014/main" id="{CDA6C206-6D84-4058-9FCD-7016CCFACA42}"/>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a:stretch>
            <a:fillRect/>
          </a:stretch>
        </p:blipFill>
        <p:spPr/>
      </p:pic>
      <p:pic>
        <p:nvPicPr>
          <p:cNvPr id="61" name="图片占位符 60" descr="男孩微笑&#10;&#10;描述已自动生成">
            <a:extLst>
              <a:ext uri="{FF2B5EF4-FFF2-40B4-BE49-F238E27FC236}">
                <a16:creationId xmlns:a16="http://schemas.microsoft.com/office/drawing/2014/main" id="{62B15C93-3D45-48E0-863B-B6D6F1FFC8A5}"/>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a:stretch>
            <a:fillRect/>
          </a:stretch>
        </p:blipFill>
        <p:spPr/>
      </p:pic>
      <p:pic>
        <p:nvPicPr>
          <p:cNvPr id="63" name="图片占位符 62" descr="男人微笑的看着前面&#10;&#10;描述已自动生成">
            <a:extLst>
              <a:ext uri="{FF2B5EF4-FFF2-40B4-BE49-F238E27FC236}">
                <a16:creationId xmlns:a16="http://schemas.microsoft.com/office/drawing/2014/main" id="{04B67B40-4BBF-4E73-AA71-213256A59DD1}"/>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69" r="69"/>
          <a:stretch>
            <a:fillRect/>
          </a:stretch>
        </p:blipFill>
        <p:spPr/>
      </p:pic>
      <p:pic>
        <p:nvPicPr>
          <p:cNvPr id="65" name="图片占位符 64" descr="微笑的女人&#10;&#10;描述已自动生成">
            <a:extLst>
              <a:ext uri="{FF2B5EF4-FFF2-40B4-BE49-F238E27FC236}">
                <a16:creationId xmlns:a16="http://schemas.microsoft.com/office/drawing/2014/main" id="{A4B13C0A-956A-4219-BCC5-E2EE98EA7F00}"/>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l="69" r="69"/>
          <a:stretch>
            <a:fillRect/>
          </a:stretch>
        </p:blipFill>
        <p:spPr/>
      </p:pic>
      <p:sp>
        <p:nvSpPr>
          <p:cNvPr id="47" name="内容占位符 46">
            <a:extLst>
              <a:ext uri="{FF2B5EF4-FFF2-40B4-BE49-F238E27FC236}">
                <a16:creationId xmlns:a16="http://schemas.microsoft.com/office/drawing/2014/main" id="{45508325-9521-407F-9513-141FB8C87E07}"/>
              </a:ext>
            </a:extLst>
          </p:cNvPr>
          <p:cNvSpPr>
            <a:spLocks noGrp="1"/>
          </p:cNvSpPr>
          <p:nvPr>
            <p:ph sz="quarter" idx="28"/>
          </p:nvPr>
        </p:nvSpPr>
        <p:spPr/>
        <p:txBody>
          <a:bodyPr>
            <a:normAutofit fontScale="92500"/>
          </a:bodyPr>
          <a:lstStyle/>
          <a:p>
            <a:r>
              <a:rPr lang="zh-CN" altLang="en-US" dirty="0"/>
              <a:t>在这里粘贴你想放置的内容即可。在这里粘贴你想放置的内容即可。在这里粘贴你想放置的内容即可。</a:t>
            </a:r>
          </a:p>
        </p:txBody>
      </p:sp>
      <p:sp>
        <p:nvSpPr>
          <p:cNvPr id="48" name="内容占位符 47">
            <a:extLst>
              <a:ext uri="{FF2B5EF4-FFF2-40B4-BE49-F238E27FC236}">
                <a16:creationId xmlns:a16="http://schemas.microsoft.com/office/drawing/2014/main" id="{1223791E-7714-4954-B9BE-28E59E8DA063}"/>
              </a:ext>
            </a:extLst>
          </p:cNvPr>
          <p:cNvSpPr>
            <a:spLocks noGrp="1"/>
          </p:cNvSpPr>
          <p:nvPr>
            <p:ph sz="quarter" idx="29"/>
          </p:nvPr>
        </p:nvSpPr>
        <p:spPr/>
        <p:txBody>
          <a:bodyPr>
            <a:normAutofit fontScale="92500"/>
          </a:bodyPr>
          <a:lstStyle/>
          <a:p>
            <a:r>
              <a:rPr lang="zh-CN" altLang="en-US" dirty="0"/>
              <a:t>在这里粘贴你想放置的内容即可。在这里粘贴你想放置的内容即可。在这里粘贴你想放置的内容即可。</a:t>
            </a:r>
          </a:p>
        </p:txBody>
      </p:sp>
      <p:sp>
        <p:nvSpPr>
          <p:cNvPr id="49" name="内容占位符 48">
            <a:extLst>
              <a:ext uri="{FF2B5EF4-FFF2-40B4-BE49-F238E27FC236}">
                <a16:creationId xmlns:a16="http://schemas.microsoft.com/office/drawing/2014/main" id="{B115E5F0-6C0B-4DFC-AD76-1351F2BE6162}"/>
              </a:ext>
            </a:extLst>
          </p:cNvPr>
          <p:cNvSpPr>
            <a:spLocks noGrp="1"/>
          </p:cNvSpPr>
          <p:nvPr>
            <p:ph sz="quarter" idx="30"/>
          </p:nvPr>
        </p:nvSpPr>
        <p:spPr/>
        <p:txBody>
          <a:bodyPr>
            <a:normAutofit fontScale="92500"/>
          </a:bodyPr>
          <a:lstStyle/>
          <a:p>
            <a:r>
              <a:rPr lang="zh-CN" altLang="en-US" dirty="0"/>
              <a:t>在这里粘贴你想放置的内容即可。在这里粘贴你想放置的内容即可。在这里粘贴你想放置的内容即可。</a:t>
            </a:r>
          </a:p>
        </p:txBody>
      </p:sp>
      <p:sp>
        <p:nvSpPr>
          <p:cNvPr id="50" name="内容占位符 49">
            <a:extLst>
              <a:ext uri="{FF2B5EF4-FFF2-40B4-BE49-F238E27FC236}">
                <a16:creationId xmlns:a16="http://schemas.microsoft.com/office/drawing/2014/main" id="{2AF8D622-66C1-4F80-907C-840299716F77}"/>
              </a:ext>
            </a:extLst>
          </p:cNvPr>
          <p:cNvSpPr>
            <a:spLocks noGrp="1"/>
          </p:cNvSpPr>
          <p:nvPr>
            <p:ph sz="quarter" idx="31"/>
          </p:nvPr>
        </p:nvSpPr>
        <p:spPr/>
        <p:txBody>
          <a:bodyPr>
            <a:normAutofit fontScale="92500"/>
          </a:bodyPr>
          <a:lstStyle/>
          <a:p>
            <a:r>
              <a:rPr lang="zh-CN" altLang="en-US" dirty="0"/>
              <a:t>在这里粘贴你想放置的内容即可。在这里粘贴你想放置的内容即可。在这里粘贴你想放置的内容即可。</a:t>
            </a:r>
          </a:p>
        </p:txBody>
      </p:sp>
      <p:sp>
        <p:nvSpPr>
          <p:cNvPr id="39" name="内容占位符 38">
            <a:extLst>
              <a:ext uri="{FF2B5EF4-FFF2-40B4-BE49-F238E27FC236}">
                <a16:creationId xmlns:a16="http://schemas.microsoft.com/office/drawing/2014/main" id="{CFE3F59C-CC62-4070-B6B5-FBC34DAAB781}"/>
              </a:ext>
            </a:extLst>
          </p:cNvPr>
          <p:cNvSpPr>
            <a:spLocks noGrp="1"/>
          </p:cNvSpPr>
          <p:nvPr>
            <p:ph sz="quarter" idx="32"/>
          </p:nvPr>
        </p:nvSpPr>
        <p:spPr/>
        <p:txBody>
          <a:bodyPr/>
          <a:lstStyle/>
          <a:p>
            <a:r>
              <a:rPr lang="zh-CN" altLang="en-US" dirty="0"/>
              <a:t>我的团队</a:t>
            </a:r>
          </a:p>
        </p:txBody>
      </p:sp>
      <p:sp>
        <p:nvSpPr>
          <p:cNvPr id="51" name="内容占位符 50">
            <a:extLst>
              <a:ext uri="{FF2B5EF4-FFF2-40B4-BE49-F238E27FC236}">
                <a16:creationId xmlns:a16="http://schemas.microsoft.com/office/drawing/2014/main" id="{6E52FD73-0634-4ECA-AF94-0FD403C2B7F9}"/>
              </a:ext>
            </a:extLst>
          </p:cNvPr>
          <p:cNvSpPr>
            <a:spLocks noGrp="1"/>
          </p:cNvSpPr>
          <p:nvPr>
            <p:ph sz="quarter" idx="33"/>
          </p:nvPr>
        </p:nvSpPr>
        <p:spPr/>
        <p:txBody>
          <a:bodyPr/>
          <a:lstStyle/>
          <a:p>
            <a:r>
              <a:rPr lang="zh-CN" altLang="en-US" dirty="0"/>
              <a:t>小李</a:t>
            </a:r>
          </a:p>
        </p:txBody>
      </p:sp>
      <p:sp>
        <p:nvSpPr>
          <p:cNvPr id="52" name="内容占位符 51">
            <a:extLst>
              <a:ext uri="{FF2B5EF4-FFF2-40B4-BE49-F238E27FC236}">
                <a16:creationId xmlns:a16="http://schemas.microsoft.com/office/drawing/2014/main" id="{9E01813F-D420-4959-99FC-A3EC19FD99A5}"/>
              </a:ext>
            </a:extLst>
          </p:cNvPr>
          <p:cNvSpPr>
            <a:spLocks noGrp="1"/>
          </p:cNvSpPr>
          <p:nvPr>
            <p:ph sz="quarter" idx="34"/>
          </p:nvPr>
        </p:nvSpPr>
        <p:spPr/>
        <p:txBody>
          <a:bodyPr/>
          <a:lstStyle/>
          <a:p>
            <a:r>
              <a:rPr lang="zh-CN" altLang="en-US" dirty="0"/>
              <a:t>小郑</a:t>
            </a:r>
          </a:p>
        </p:txBody>
      </p:sp>
      <p:sp>
        <p:nvSpPr>
          <p:cNvPr id="53" name="内容占位符 52">
            <a:extLst>
              <a:ext uri="{FF2B5EF4-FFF2-40B4-BE49-F238E27FC236}">
                <a16:creationId xmlns:a16="http://schemas.microsoft.com/office/drawing/2014/main" id="{194BBE12-732E-4B07-B078-7C1CF0FE85A8}"/>
              </a:ext>
            </a:extLst>
          </p:cNvPr>
          <p:cNvSpPr>
            <a:spLocks noGrp="1"/>
          </p:cNvSpPr>
          <p:nvPr>
            <p:ph sz="quarter" idx="35"/>
          </p:nvPr>
        </p:nvSpPr>
        <p:spPr/>
        <p:txBody>
          <a:bodyPr/>
          <a:lstStyle/>
          <a:p>
            <a:r>
              <a:rPr lang="zh-CN" altLang="en-US" dirty="0"/>
              <a:t>小刘</a:t>
            </a:r>
          </a:p>
        </p:txBody>
      </p:sp>
      <p:sp>
        <p:nvSpPr>
          <p:cNvPr id="54" name="内容占位符 53">
            <a:extLst>
              <a:ext uri="{FF2B5EF4-FFF2-40B4-BE49-F238E27FC236}">
                <a16:creationId xmlns:a16="http://schemas.microsoft.com/office/drawing/2014/main" id="{019A65D8-7EB5-49C8-B090-ED36C191B50D}"/>
              </a:ext>
            </a:extLst>
          </p:cNvPr>
          <p:cNvSpPr>
            <a:spLocks noGrp="1"/>
          </p:cNvSpPr>
          <p:nvPr>
            <p:ph sz="quarter" idx="36"/>
          </p:nvPr>
        </p:nvSpPr>
        <p:spPr/>
        <p:txBody>
          <a:bodyPr/>
          <a:lstStyle/>
          <a:p>
            <a:r>
              <a:rPr lang="zh-CN" altLang="en-US" dirty="0"/>
              <a:t>小张</a:t>
            </a:r>
          </a:p>
        </p:txBody>
      </p:sp>
      <p:sp>
        <p:nvSpPr>
          <p:cNvPr id="55" name="内容占位符 54">
            <a:extLst>
              <a:ext uri="{FF2B5EF4-FFF2-40B4-BE49-F238E27FC236}">
                <a16:creationId xmlns:a16="http://schemas.microsoft.com/office/drawing/2014/main" id="{3DB72025-5461-4424-B4CF-9160F5680CD0}"/>
              </a:ext>
            </a:extLst>
          </p:cNvPr>
          <p:cNvSpPr>
            <a:spLocks noGrp="1"/>
          </p:cNvSpPr>
          <p:nvPr>
            <p:ph sz="quarter" idx="37"/>
          </p:nvPr>
        </p:nvSpPr>
        <p:spPr/>
        <p:txBody>
          <a:bodyPr/>
          <a:lstStyle/>
          <a:p>
            <a:r>
              <a:rPr lang="zh-CN" altLang="en-US" dirty="0"/>
              <a:t>小王</a:t>
            </a:r>
          </a:p>
        </p:txBody>
      </p:sp>
    </p:spTree>
    <p:extLst>
      <p:ext uri="{BB962C8B-B14F-4D97-AF65-F5344CB8AC3E}">
        <p14:creationId xmlns:p14="http://schemas.microsoft.com/office/powerpoint/2010/main" val="3886614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a:extLst>
              <a:ext uri="{FF2B5EF4-FFF2-40B4-BE49-F238E27FC236}">
                <a16:creationId xmlns:a16="http://schemas.microsoft.com/office/drawing/2014/main" id="{61476112-613D-4F88-9B36-0CDB51B60997}"/>
              </a:ext>
            </a:extLst>
          </p:cNvPr>
          <p:cNvSpPr>
            <a:spLocks noGrp="1"/>
          </p:cNvSpPr>
          <p:nvPr>
            <p:ph type="title"/>
          </p:nvPr>
        </p:nvSpPr>
        <p:spPr>
          <a:xfrm>
            <a:off x="856421" y="130991"/>
            <a:ext cx="10515600" cy="672820"/>
          </a:xfrm>
        </p:spPr>
        <p:txBody>
          <a:bodyPr/>
          <a:lstStyle/>
          <a:p>
            <a:r>
              <a:rPr lang="en-US" altLang="zh-CN" dirty="0"/>
              <a:t>05 </a:t>
            </a:r>
            <a:r>
              <a:rPr lang="zh-CN" altLang="en-US" dirty="0"/>
              <a:t>导师寄语</a:t>
            </a:r>
          </a:p>
        </p:txBody>
      </p:sp>
      <p:sp>
        <p:nvSpPr>
          <p:cNvPr id="3" name="页脚占位符 2">
            <a:extLst>
              <a:ext uri="{FF2B5EF4-FFF2-40B4-BE49-F238E27FC236}">
                <a16:creationId xmlns:a16="http://schemas.microsoft.com/office/drawing/2014/main" id="{722D446C-3E2D-44DE-B532-364C34C98D17}"/>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16D6C4BA-86AB-4DAC-BE71-1F91D6C00A3C}"/>
              </a:ext>
            </a:extLst>
          </p:cNvPr>
          <p:cNvSpPr>
            <a:spLocks noGrp="1"/>
          </p:cNvSpPr>
          <p:nvPr>
            <p:ph type="sldNum" sz="quarter" idx="12"/>
          </p:nvPr>
        </p:nvSpPr>
        <p:spPr/>
        <p:txBody>
          <a:bodyPr/>
          <a:lstStyle/>
          <a:p>
            <a:fld id="{293753DD-2C1C-4CC5-AE51-993C9915C8CC}" type="slidenum">
              <a:rPr lang="zh-CN" altLang="en-US" smtClean="0"/>
              <a:pPr/>
              <a:t>15</a:t>
            </a:fld>
            <a:endParaRPr lang="zh-CN" altLang="en-US" dirty="0"/>
          </a:p>
        </p:txBody>
      </p:sp>
      <p:sp>
        <p:nvSpPr>
          <p:cNvPr id="18" name="内容占位符 17">
            <a:extLst>
              <a:ext uri="{FF2B5EF4-FFF2-40B4-BE49-F238E27FC236}">
                <a16:creationId xmlns:a16="http://schemas.microsoft.com/office/drawing/2014/main" id="{2CADA4E5-7225-41A6-9175-E41CA50FE2E4}"/>
              </a:ext>
            </a:extLst>
          </p:cNvPr>
          <p:cNvSpPr>
            <a:spLocks noGrp="1"/>
          </p:cNvSpPr>
          <p:nvPr>
            <p:ph sz="quarter" idx="15"/>
          </p:nvPr>
        </p:nvSpPr>
        <p:spPr/>
        <p:txBody>
          <a:bodyPr>
            <a:normAutofit/>
          </a:bodyPr>
          <a:lstStyle/>
          <a:p>
            <a:r>
              <a:rPr lang="zh-CN" altLang="en-US" dirty="0"/>
              <a:t>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一段导师的话。</a:t>
            </a:r>
          </a:p>
          <a:p>
            <a:endParaRPr lang="zh-CN" altLang="en-US" dirty="0"/>
          </a:p>
          <a:p>
            <a:endParaRPr lang="zh-CN" altLang="en-US" dirty="0"/>
          </a:p>
          <a:p>
            <a:endParaRPr lang="zh-CN" altLang="en-US" dirty="0"/>
          </a:p>
          <a:p>
            <a:endParaRPr lang="zh-CN" altLang="en-US" dirty="0"/>
          </a:p>
          <a:p>
            <a:endParaRPr lang="zh-CN" altLang="en-US" dirty="0"/>
          </a:p>
        </p:txBody>
      </p:sp>
      <p:sp>
        <p:nvSpPr>
          <p:cNvPr id="19" name="内容占位符 18">
            <a:extLst>
              <a:ext uri="{FF2B5EF4-FFF2-40B4-BE49-F238E27FC236}">
                <a16:creationId xmlns:a16="http://schemas.microsoft.com/office/drawing/2014/main" id="{95FB129B-4107-432D-8861-1E6F9F4EE3F8}"/>
              </a:ext>
            </a:extLst>
          </p:cNvPr>
          <p:cNvSpPr>
            <a:spLocks noGrp="1"/>
          </p:cNvSpPr>
          <p:nvPr>
            <p:ph sz="quarter" idx="16"/>
          </p:nvPr>
        </p:nvSpPr>
        <p:spPr/>
        <p:txBody>
          <a:bodyPr/>
          <a:lstStyle/>
          <a:p>
            <a:r>
              <a:rPr lang="en-US" altLang="zh-CN" dirty="0">
                <a:solidFill>
                  <a:schemeClr val="bg1">
                    <a:lumMod val="50000"/>
                  </a:schemeClr>
                </a:solidFill>
              </a:rPr>
              <a:t>XXX</a:t>
            </a:r>
            <a:r>
              <a:rPr lang="zh-CN" altLang="en-US" dirty="0">
                <a:solidFill>
                  <a:schemeClr val="bg1">
                    <a:lumMod val="50000"/>
                  </a:schemeClr>
                </a:solidFill>
              </a:rPr>
              <a:t>教授，毕业于中山大学，研究方向为</a:t>
            </a:r>
            <a:r>
              <a:rPr lang="en-US" altLang="zh-CN" dirty="0">
                <a:solidFill>
                  <a:schemeClr val="bg1">
                    <a:lumMod val="50000"/>
                  </a:schemeClr>
                </a:solidFill>
              </a:rPr>
              <a:t>XXXXX</a:t>
            </a:r>
            <a:r>
              <a:rPr lang="zh-CN" altLang="en-US" dirty="0">
                <a:solidFill>
                  <a:schemeClr val="bg1">
                    <a:lumMod val="50000"/>
                  </a:schemeClr>
                </a:solidFill>
              </a:rPr>
              <a:t>，现担任</a:t>
            </a:r>
            <a:r>
              <a:rPr lang="en-US" altLang="zh-CN" dirty="0">
                <a:solidFill>
                  <a:schemeClr val="bg1">
                    <a:lumMod val="50000"/>
                  </a:schemeClr>
                </a:solidFill>
              </a:rPr>
              <a:t>XXXXX</a:t>
            </a:r>
            <a:r>
              <a:rPr lang="zh-CN" altLang="en-US" dirty="0">
                <a:solidFill>
                  <a:schemeClr val="bg1">
                    <a:lumMod val="50000"/>
                  </a:schemeClr>
                </a:solidFill>
              </a:rPr>
              <a:t>职务，在</a:t>
            </a:r>
            <a:r>
              <a:rPr lang="en-US" altLang="zh-CN" dirty="0">
                <a:solidFill>
                  <a:schemeClr val="bg1">
                    <a:lumMod val="50000"/>
                  </a:schemeClr>
                </a:solidFill>
              </a:rPr>
              <a:t>XXX</a:t>
            </a:r>
            <a:r>
              <a:rPr lang="zh-CN" altLang="en-US" dirty="0">
                <a:solidFill>
                  <a:schemeClr val="bg1">
                    <a:lumMod val="50000"/>
                  </a:schemeClr>
                </a:solidFill>
              </a:rPr>
              <a:t>领域属于世界顶尖级专家人才。超级厉害超级厉害超级厉害超级厉害超级厉害超级厉害超级厉害超级厉害。</a:t>
            </a:r>
          </a:p>
        </p:txBody>
      </p:sp>
      <p:pic>
        <p:nvPicPr>
          <p:cNvPr id="22" name="图片占位符 21" descr="图片包含 人, 桌子, 室内, 男人&#10;&#10;描述已自动生成">
            <a:extLst>
              <a:ext uri="{FF2B5EF4-FFF2-40B4-BE49-F238E27FC236}">
                <a16:creationId xmlns:a16="http://schemas.microsoft.com/office/drawing/2014/main" id="{F400459A-CC4B-4AF3-B5B0-D89A4C09D8D4}"/>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2411" b="2411"/>
          <a:stretch>
            <a:fillRect/>
          </a:stretch>
        </p:blipFill>
        <p:spPr>
          <a:xfrm flipH="1">
            <a:off x="6256683" y="2517516"/>
            <a:ext cx="5114580" cy="3286383"/>
          </a:xfrm>
        </p:spPr>
      </p:pic>
      <p:sp>
        <p:nvSpPr>
          <p:cNvPr id="23" name="Rectangle 103">
            <a:extLst>
              <a:ext uri="{FF2B5EF4-FFF2-40B4-BE49-F238E27FC236}">
                <a16:creationId xmlns:a16="http://schemas.microsoft.com/office/drawing/2014/main" id="{01406BDB-84F8-4B08-B3FA-26018689CC3F}"/>
              </a:ext>
            </a:extLst>
          </p:cNvPr>
          <p:cNvSpPr/>
          <p:nvPr/>
        </p:nvSpPr>
        <p:spPr>
          <a:xfrm>
            <a:off x="9302622" y="5521298"/>
            <a:ext cx="2068641" cy="282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4" name="Rectangle 104">
            <a:extLst>
              <a:ext uri="{FF2B5EF4-FFF2-40B4-BE49-F238E27FC236}">
                <a16:creationId xmlns:a16="http://schemas.microsoft.com/office/drawing/2014/main" id="{F9C51DE8-9975-44A3-AA80-68B334FD0BE2}"/>
              </a:ext>
            </a:extLst>
          </p:cNvPr>
          <p:cNvSpPr/>
          <p:nvPr/>
        </p:nvSpPr>
        <p:spPr>
          <a:xfrm>
            <a:off x="6256683" y="2517516"/>
            <a:ext cx="950088" cy="1199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993438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FE313EE-984F-44A9-8832-F02038CA0F71}"/>
              </a:ext>
            </a:extLst>
          </p:cNvPr>
          <p:cNvSpPr>
            <a:spLocks noGrp="1"/>
          </p:cNvSpPr>
          <p:nvPr>
            <p:ph type="title"/>
          </p:nvPr>
        </p:nvSpPr>
        <p:spPr/>
        <p:txBody>
          <a:bodyPr/>
          <a:lstStyle/>
          <a:p>
            <a:r>
              <a:rPr lang="en-US" altLang="zh-CN" dirty="0"/>
              <a:t>06 </a:t>
            </a:r>
            <a:r>
              <a:rPr lang="zh-CN" altLang="en-US" dirty="0"/>
              <a:t>一大段纯文本</a:t>
            </a:r>
          </a:p>
        </p:txBody>
      </p:sp>
      <p:sp>
        <p:nvSpPr>
          <p:cNvPr id="5" name="页脚占位符 4">
            <a:extLst>
              <a:ext uri="{FF2B5EF4-FFF2-40B4-BE49-F238E27FC236}">
                <a16:creationId xmlns:a16="http://schemas.microsoft.com/office/drawing/2014/main" id="{EA2C41A9-1741-4C7F-88D8-C8132CAF511C}"/>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4EC7FE51-C038-45A5-8BC9-9BA63D50750C}"/>
              </a:ext>
            </a:extLst>
          </p:cNvPr>
          <p:cNvSpPr>
            <a:spLocks noGrp="1"/>
          </p:cNvSpPr>
          <p:nvPr>
            <p:ph type="sldNum" sz="quarter" idx="12"/>
          </p:nvPr>
        </p:nvSpPr>
        <p:spPr/>
        <p:txBody>
          <a:bodyPr/>
          <a:lstStyle/>
          <a:p>
            <a:fld id="{293753DD-2C1C-4CC5-AE51-993C9915C8CC}" type="slidenum">
              <a:rPr lang="zh-CN" altLang="en-US" smtClean="0"/>
              <a:t>16</a:t>
            </a:fld>
            <a:endParaRPr lang="zh-CN" altLang="en-US" dirty="0"/>
          </a:p>
        </p:txBody>
      </p:sp>
      <p:sp>
        <p:nvSpPr>
          <p:cNvPr id="6" name="文本占位符 5">
            <a:extLst>
              <a:ext uri="{FF2B5EF4-FFF2-40B4-BE49-F238E27FC236}">
                <a16:creationId xmlns:a16="http://schemas.microsoft.com/office/drawing/2014/main" id="{662DB86E-6846-4B7C-95C6-E3D62D35FE13}"/>
              </a:ext>
            </a:extLst>
          </p:cNvPr>
          <p:cNvSpPr>
            <a:spLocks noGrp="1"/>
          </p:cNvSpPr>
          <p:nvPr>
            <p:ph type="body" sz="quarter" idx="13"/>
          </p:nvPr>
        </p:nvSpPr>
        <p:spPr>
          <a:xfrm>
            <a:off x="838200" y="1338475"/>
            <a:ext cx="10373139" cy="4847117"/>
          </a:xfrm>
        </p:spPr>
        <p:txBody>
          <a:bodyPr>
            <a:normAutofit fontScale="92500" lnSpcReduction="10000"/>
          </a:bodyPr>
          <a:lstStyle/>
          <a:p>
            <a:r>
              <a:rPr lang="zh-CN" altLang="en-US" dirty="0"/>
              <a:t>这一页是用来放置</a:t>
            </a:r>
            <a:r>
              <a:rPr lang="zh-CN" altLang="en-US" b="1" dirty="0">
                <a:solidFill>
                  <a:schemeClr val="accent1"/>
                </a:solidFill>
              </a:rPr>
              <a:t>一大段纯文本</a:t>
            </a:r>
            <a:r>
              <a:rPr lang="zh-CN" altLang="en-US" dirty="0"/>
              <a:t>的，已经为你设置好了首行缩进</a:t>
            </a:r>
            <a:r>
              <a:rPr lang="en-US" altLang="zh-CN" dirty="0"/>
              <a:t>2</a:t>
            </a:r>
            <a:r>
              <a:rPr lang="zh-CN" altLang="en-US" dirty="0"/>
              <a:t>字符、行间距</a:t>
            </a:r>
            <a:r>
              <a:rPr lang="en-US" altLang="zh-CN" dirty="0"/>
              <a:t>1.3</a:t>
            </a:r>
            <a:r>
              <a:rPr lang="zh-CN" altLang="en-US" dirty="0"/>
              <a:t>倍、中文字体思源黑体 </a:t>
            </a:r>
            <a:r>
              <a:rPr lang="en-US" altLang="zh-CN" dirty="0"/>
              <a:t>CN normal</a:t>
            </a:r>
            <a:r>
              <a:rPr lang="zh-CN" altLang="en-US" dirty="0"/>
              <a:t>西文字体</a:t>
            </a:r>
            <a:r>
              <a:rPr lang="en-US" altLang="zh-CN" dirty="0"/>
              <a:t>Calibri</a:t>
            </a:r>
            <a:r>
              <a:rPr lang="zh-CN" altLang="en-US" dirty="0"/>
              <a:t>、字号</a:t>
            </a:r>
            <a:r>
              <a:rPr lang="en-US" altLang="zh-CN" dirty="0"/>
              <a:t>20</a:t>
            </a:r>
            <a:r>
              <a:rPr lang="zh-CN" altLang="en-US" dirty="0"/>
              <a:t>号和项目符号格式，</a:t>
            </a:r>
            <a:r>
              <a:rPr lang="zh-CN" altLang="en-US" b="1" dirty="0">
                <a:solidFill>
                  <a:schemeClr val="accent1"/>
                </a:solidFill>
              </a:rPr>
              <a:t>你只需要把你的材料复制粘贴到这里即可，会自动为你适配格式。</a:t>
            </a:r>
            <a:r>
              <a:rPr lang="zh-CN" altLang="en-US" dirty="0"/>
              <a:t>如果你的材料超出了占位符能容纳的范围，会自动适当缩小字号，使可读性和美观性兼得。</a:t>
            </a:r>
            <a:endParaRPr lang="en-US" altLang="zh-CN" dirty="0"/>
          </a:p>
          <a:p>
            <a:r>
              <a:rPr lang="zh-CN" altLang="en-US" dirty="0"/>
              <a:t>这一页是用来放置</a:t>
            </a:r>
            <a:r>
              <a:rPr lang="zh-CN" altLang="en-US" b="1" dirty="0">
                <a:solidFill>
                  <a:schemeClr val="accent1"/>
                </a:solidFill>
              </a:rPr>
              <a:t>一大段纯文本</a:t>
            </a:r>
            <a:r>
              <a:rPr lang="zh-CN" altLang="en-US" dirty="0"/>
              <a:t>的，已经为你设置好了首行缩进</a:t>
            </a:r>
            <a:r>
              <a:rPr lang="en-US" altLang="zh-CN" dirty="0"/>
              <a:t>2</a:t>
            </a:r>
            <a:r>
              <a:rPr lang="zh-CN" altLang="en-US" dirty="0"/>
              <a:t>字符、行间距</a:t>
            </a:r>
            <a:r>
              <a:rPr lang="en-US" altLang="zh-CN" dirty="0"/>
              <a:t>1.3</a:t>
            </a:r>
            <a:r>
              <a:rPr lang="zh-CN" altLang="en-US" dirty="0"/>
              <a:t>倍、中文字体思源黑体 </a:t>
            </a:r>
            <a:r>
              <a:rPr lang="en-US" altLang="zh-CN" dirty="0"/>
              <a:t>CN normal</a:t>
            </a:r>
            <a:r>
              <a:rPr lang="zh-CN" altLang="en-US" dirty="0"/>
              <a:t>西文字体</a:t>
            </a:r>
            <a:r>
              <a:rPr lang="en-US" altLang="zh-CN" dirty="0"/>
              <a:t>Calibri</a:t>
            </a:r>
            <a:r>
              <a:rPr lang="zh-CN" altLang="en-US" dirty="0"/>
              <a:t>、字号</a:t>
            </a:r>
            <a:r>
              <a:rPr lang="en-US" altLang="zh-CN" dirty="0"/>
              <a:t>20</a:t>
            </a:r>
            <a:r>
              <a:rPr lang="zh-CN" altLang="en-US" dirty="0"/>
              <a:t>号和项目符号格式，</a:t>
            </a:r>
            <a:r>
              <a:rPr lang="zh-CN" altLang="en-US" b="1" dirty="0">
                <a:solidFill>
                  <a:schemeClr val="accent1"/>
                </a:solidFill>
              </a:rPr>
              <a:t>你只需要把你的材料复制粘贴到这里即可，会自动为你适配格式。</a:t>
            </a:r>
            <a:r>
              <a:rPr lang="zh-CN" altLang="en-US" dirty="0"/>
              <a:t>如果你的材料超出了占位符能容纳的范围，会自动适当缩小字号，使可读性和美观性兼得。</a:t>
            </a:r>
            <a:endParaRPr lang="en-US" altLang="zh-CN" dirty="0"/>
          </a:p>
          <a:p>
            <a:r>
              <a:rPr lang="zh-CN" altLang="en-US" dirty="0"/>
              <a:t>这一页是用来放置</a:t>
            </a:r>
            <a:r>
              <a:rPr lang="zh-CN" altLang="en-US" b="1" dirty="0">
                <a:solidFill>
                  <a:schemeClr val="accent1"/>
                </a:solidFill>
              </a:rPr>
              <a:t>一大段纯文本</a:t>
            </a:r>
            <a:r>
              <a:rPr lang="zh-CN" altLang="en-US" dirty="0"/>
              <a:t>的，已经为你设置好了首行缩进</a:t>
            </a:r>
            <a:r>
              <a:rPr lang="en-US" altLang="zh-CN" dirty="0"/>
              <a:t>2</a:t>
            </a:r>
            <a:r>
              <a:rPr lang="zh-CN" altLang="en-US" dirty="0"/>
              <a:t>字符、行间距</a:t>
            </a:r>
            <a:r>
              <a:rPr lang="en-US" altLang="zh-CN" dirty="0"/>
              <a:t>1.3</a:t>
            </a:r>
            <a:r>
              <a:rPr lang="zh-CN" altLang="en-US" dirty="0"/>
              <a:t>倍、中文字体思源黑体 </a:t>
            </a:r>
            <a:r>
              <a:rPr lang="en-US" altLang="zh-CN" dirty="0"/>
              <a:t>CN normal</a:t>
            </a:r>
            <a:r>
              <a:rPr lang="zh-CN" altLang="en-US" dirty="0"/>
              <a:t>西文字体</a:t>
            </a:r>
            <a:r>
              <a:rPr lang="en-US" altLang="zh-CN" dirty="0"/>
              <a:t>Calibri</a:t>
            </a:r>
            <a:r>
              <a:rPr lang="zh-CN" altLang="en-US" dirty="0"/>
              <a:t>、字号</a:t>
            </a:r>
            <a:r>
              <a:rPr lang="en-US" altLang="zh-CN" dirty="0"/>
              <a:t>20</a:t>
            </a:r>
            <a:r>
              <a:rPr lang="zh-CN" altLang="en-US" dirty="0"/>
              <a:t>号和项目符号格式，</a:t>
            </a:r>
            <a:r>
              <a:rPr lang="zh-CN" altLang="en-US" b="1" dirty="0">
                <a:solidFill>
                  <a:schemeClr val="accent1"/>
                </a:solidFill>
              </a:rPr>
              <a:t>你只需要把你的材料复制粘贴到这里即可，会自动为你适配格式。</a:t>
            </a:r>
            <a:r>
              <a:rPr lang="zh-CN" altLang="en-US" dirty="0"/>
              <a:t>如果你的材料超出了占位符能容纳的范围，会自动适当缩小字号，使可读性和美观性兼得。</a:t>
            </a:r>
            <a:endParaRPr lang="en-US" altLang="zh-CN" dirty="0"/>
          </a:p>
        </p:txBody>
      </p:sp>
    </p:spTree>
    <p:extLst>
      <p:ext uri="{BB962C8B-B14F-4D97-AF65-F5344CB8AC3E}">
        <p14:creationId xmlns:p14="http://schemas.microsoft.com/office/powerpoint/2010/main" val="121042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EF7FC2DC-3932-492C-AD79-7C770532C46D}"/>
              </a:ext>
            </a:extLst>
          </p:cNvPr>
          <p:cNvSpPr>
            <a:spLocks noGrp="1"/>
          </p:cNvSpPr>
          <p:nvPr>
            <p:ph type="title"/>
          </p:nvPr>
        </p:nvSpPr>
        <p:spPr/>
        <p:txBody>
          <a:bodyPr/>
          <a:lstStyle/>
          <a:p>
            <a:r>
              <a:rPr lang="en-US" altLang="zh-CN" dirty="0"/>
              <a:t>07 </a:t>
            </a:r>
            <a:r>
              <a:rPr lang="zh-CN" altLang="en-US" dirty="0"/>
              <a:t>两栏式文本</a:t>
            </a:r>
          </a:p>
        </p:txBody>
      </p:sp>
      <p:sp>
        <p:nvSpPr>
          <p:cNvPr id="3" name="页脚占位符 2">
            <a:extLst>
              <a:ext uri="{FF2B5EF4-FFF2-40B4-BE49-F238E27FC236}">
                <a16:creationId xmlns:a16="http://schemas.microsoft.com/office/drawing/2014/main" id="{8E4F6EDD-4B5D-43BE-83F7-FAD38F2BB360}"/>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2A746841-82EE-47F6-8936-4BF01E86B49B}"/>
              </a:ext>
            </a:extLst>
          </p:cNvPr>
          <p:cNvSpPr>
            <a:spLocks noGrp="1"/>
          </p:cNvSpPr>
          <p:nvPr>
            <p:ph type="sldNum" sz="quarter" idx="12"/>
          </p:nvPr>
        </p:nvSpPr>
        <p:spPr/>
        <p:txBody>
          <a:bodyPr/>
          <a:lstStyle/>
          <a:p>
            <a:fld id="{293753DD-2C1C-4CC5-AE51-993C9915C8CC}" type="slidenum">
              <a:rPr lang="zh-CN" altLang="en-US" smtClean="0"/>
              <a:pPr/>
              <a:t>17</a:t>
            </a:fld>
            <a:endParaRPr lang="zh-CN" altLang="en-US" dirty="0"/>
          </a:p>
        </p:txBody>
      </p:sp>
      <p:sp>
        <p:nvSpPr>
          <p:cNvPr id="11" name="文本占位符 10">
            <a:extLst>
              <a:ext uri="{FF2B5EF4-FFF2-40B4-BE49-F238E27FC236}">
                <a16:creationId xmlns:a16="http://schemas.microsoft.com/office/drawing/2014/main" id="{03FBE598-9083-4C11-941D-ACDBD6C44708}"/>
              </a:ext>
            </a:extLst>
          </p:cNvPr>
          <p:cNvSpPr>
            <a:spLocks noGrp="1"/>
          </p:cNvSpPr>
          <p:nvPr>
            <p:ph type="body" sz="quarter" idx="13"/>
          </p:nvPr>
        </p:nvSpPr>
        <p:spPr/>
        <p:txBody>
          <a:bodyPr>
            <a:normAutofit/>
          </a:bodyPr>
          <a:lstStyle/>
          <a:p>
            <a:r>
              <a:rPr lang="zh-CN" altLang="en-US"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a:t>
            </a:r>
          </a:p>
        </p:txBody>
      </p:sp>
      <p:sp>
        <p:nvSpPr>
          <p:cNvPr id="12" name="文本占位符 11">
            <a:extLst>
              <a:ext uri="{FF2B5EF4-FFF2-40B4-BE49-F238E27FC236}">
                <a16:creationId xmlns:a16="http://schemas.microsoft.com/office/drawing/2014/main" id="{DD13F746-89D0-4DF8-8479-E660813E9452}"/>
              </a:ext>
            </a:extLst>
          </p:cNvPr>
          <p:cNvSpPr>
            <a:spLocks noGrp="1"/>
          </p:cNvSpPr>
          <p:nvPr>
            <p:ph type="body" sz="quarter" idx="14"/>
          </p:nvPr>
        </p:nvSpPr>
        <p:spPr/>
        <p:txBody>
          <a:bodyPr>
            <a:normAutofit/>
          </a:bodyPr>
          <a:lstStyle/>
          <a:p>
            <a:r>
              <a:rPr lang="zh-CN" altLang="en-US"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a:t>
            </a:r>
          </a:p>
          <a:p>
            <a:endParaRPr lang="zh-CN" altLang="en-US" dirty="0"/>
          </a:p>
        </p:txBody>
      </p:sp>
      <p:sp>
        <p:nvSpPr>
          <p:cNvPr id="15" name="文本占位符 14">
            <a:extLst>
              <a:ext uri="{FF2B5EF4-FFF2-40B4-BE49-F238E27FC236}">
                <a16:creationId xmlns:a16="http://schemas.microsoft.com/office/drawing/2014/main" id="{FB0DD229-76CE-4C25-A456-372E4AC254D5}"/>
              </a:ext>
            </a:extLst>
          </p:cNvPr>
          <p:cNvSpPr>
            <a:spLocks noGrp="1"/>
          </p:cNvSpPr>
          <p:nvPr>
            <p:ph type="body" sz="quarter" idx="16"/>
          </p:nvPr>
        </p:nvSpPr>
        <p:spPr/>
        <p:txBody>
          <a:bodyPr/>
          <a:lstStyle/>
          <a:p>
            <a:r>
              <a:rPr lang="zh-CN" altLang="en-US" dirty="0"/>
              <a:t>小标题一：</a:t>
            </a:r>
          </a:p>
        </p:txBody>
      </p:sp>
      <p:sp>
        <p:nvSpPr>
          <p:cNvPr id="16" name="文本占位符 15">
            <a:extLst>
              <a:ext uri="{FF2B5EF4-FFF2-40B4-BE49-F238E27FC236}">
                <a16:creationId xmlns:a16="http://schemas.microsoft.com/office/drawing/2014/main" id="{E5557953-6DBB-42B0-87D9-9501417A68EF}"/>
              </a:ext>
            </a:extLst>
          </p:cNvPr>
          <p:cNvSpPr>
            <a:spLocks noGrp="1"/>
          </p:cNvSpPr>
          <p:nvPr>
            <p:ph type="body" sz="quarter" idx="17"/>
          </p:nvPr>
        </p:nvSpPr>
        <p:spPr/>
        <p:txBody>
          <a:bodyPr/>
          <a:lstStyle/>
          <a:p>
            <a:r>
              <a:rPr lang="zh-CN" altLang="en-US" dirty="0"/>
              <a:t>小标题二：</a:t>
            </a:r>
          </a:p>
        </p:txBody>
      </p:sp>
    </p:spTree>
    <p:extLst>
      <p:ext uri="{BB962C8B-B14F-4D97-AF65-F5344CB8AC3E}">
        <p14:creationId xmlns:p14="http://schemas.microsoft.com/office/powerpoint/2010/main" val="2988351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descr="图片包含 建筑, 户外, 砖, 钟表&#10;&#10;描述已自动生成">
            <a:extLst>
              <a:ext uri="{FF2B5EF4-FFF2-40B4-BE49-F238E27FC236}">
                <a16:creationId xmlns:a16="http://schemas.microsoft.com/office/drawing/2014/main" id="{BF751E13-9C28-439C-A2A6-F5BF0A0740BE}"/>
              </a:ext>
            </a:extLst>
          </p:cNvPr>
          <p:cNvPicPr>
            <a:picLocks noGrp="1" noChangeAspect="1"/>
          </p:cNvPicPr>
          <p:nvPr>
            <p:ph type="pic" sz="quarter" idx="18"/>
          </p:nvPr>
        </p:nvPicPr>
        <p:blipFill>
          <a:blip r:embed="rId2">
            <a:grayscl/>
            <a:extLst>
              <a:ext uri="{28A0092B-C50C-407E-A947-70E740481C1C}">
                <a14:useLocalDpi xmlns:a14="http://schemas.microsoft.com/office/drawing/2010/main" val="0"/>
              </a:ext>
            </a:extLst>
          </a:blip>
          <a:srcRect t="2957" b="2957"/>
          <a:stretch>
            <a:fillRect/>
          </a:stretch>
        </p:blipFill>
        <p:spPr/>
      </p:pic>
      <p:sp>
        <p:nvSpPr>
          <p:cNvPr id="3" name="页脚占位符 2">
            <a:extLst>
              <a:ext uri="{FF2B5EF4-FFF2-40B4-BE49-F238E27FC236}">
                <a16:creationId xmlns:a16="http://schemas.microsoft.com/office/drawing/2014/main" id="{C2602FC8-AC3C-4638-AA09-4C84677C8FB2}"/>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65248595-F53D-4B8F-AA10-AAEF35AEDF8A}"/>
              </a:ext>
            </a:extLst>
          </p:cNvPr>
          <p:cNvSpPr>
            <a:spLocks noGrp="1"/>
          </p:cNvSpPr>
          <p:nvPr>
            <p:ph type="sldNum" sz="quarter" idx="12"/>
          </p:nvPr>
        </p:nvSpPr>
        <p:spPr/>
        <p:txBody>
          <a:bodyPr/>
          <a:lstStyle/>
          <a:p>
            <a:fld id="{293753DD-2C1C-4CC5-AE51-993C9915C8CC}" type="slidenum">
              <a:rPr lang="zh-CN" altLang="en-US" smtClean="0"/>
              <a:pPr/>
              <a:t>18</a:t>
            </a:fld>
            <a:endParaRPr lang="zh-CN" altLang="en-US" dirty="0"/>
          </a:p>
        </p:txBody>
      </p:sp>
      <p:sp>
        <p:nvSpPr>
          <p:cNvPr id="9" name="标题 8">
            <a:extLst>
              <a:ext uri="{FF2B5EF4-FFF2-40B4-BE49-F238E27FC236}">
                <a16:creationId xmlns:a16="http://schemas.microsoft.com/office/drawing/2014/main" id="{BD16EFE3-0DAD-4F52-8103-00ACB292417F}"/>
              </a:ext>
            </a:extLst>
          </p:cNvPr>
          <p:cNvSpPr>
            <a:spLocks noGrp="1"/>
          </p:cNvSpPr>
          <p:nvPr>
            <p:ph type="title"/>
          </p:nvPr>
        </p:nvSpPr>
        <p:spPr/>
        <p:txBody>
          <a:bodyPr/>
          <a:lstStyle/>
          <a:p>
            <a:r>
              <a:rPr lang="en-US" altLang="zh-CN" dirty="0"/>
              <a:t>08 </a:t>
            </a:r>
            <a:r>
              <a:rPr lang="zh-CN" altLang="en-US" dirty="0"/>
              <a:t>电脑样机展示</a:t>
            </a:r>
          </a:p>
        </p:txBody>
      </p:sp>
      <p:sp>
        <p:nvSpPr>
          <p:cNvPr id="10" name="文本占位符 9">
            <a:extLst>
              <a:ext uri="{FF2B5EF4-FFF2-40B4-BE49-F238E27FC236}">
                <a16:creationId xmlns:a16="http://schemas.microsoft.com/office/drawing/2014/main" id="{4CF85BD3-CB09-494A-A969-7754FC421485}"/>
              </a:ext>
            </a:extLst>
          </p:cNvPr>
          <p:cNvSpPr>
            <a:spLocks noGrp="1"/>
          </p:cNvSpPr>
          <p:nvPr>
            <p:ph type="body" sz="quarter" idx="13"/>
          </p:nvPr>
        </p:nvSpPr>
        <p:spPr/>
        <p:txBody>
          <a:bodyPr/>
          <a:lstStyle/>
          <a:p>
            <a:r>
              <a:rPr lang="zh-CN" altLang="en-US" dirty="0"/>
              <a:t>这里是一个小标题这里是一个小标题这里是一个小标题</a:t>
            </a:r>
          </a:p>
        </p:txBody>
      </p:sp>
    </p:spTree>
    <p:extLst>
      <p:ext uri="{BB962C8B-B14F-4D97-AF65-F5344CB8AC3E}">
        <p14:creationId xmlns:p14="http://schemas.microsoft.com/office/powerpoint/2010/main" val="32470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936951A8-BC75-4236-A211-C2EB8B44E9B7}"/>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0E56974C-B8AB-4661-8091-ED0B335B6E44}"/>
              </a:ext>
            </a:extLst>
          </p:cNvPr>
          <p:cNvSpPr>
            <a:spLocks noGrp="1"/>
          </p:cNvSpPr>
          <p:nvPr>
            <p:ph type="sldNum" sz="quarter" idx="12"/>
          </p:nvPr>
        </p:nvSpPr>
        <p:spPr/>
        <p:txBody>
          <a:bodyPr/>
          <a:lstStyle/>
          <a:p>
            <a:fld id="{293753DD-2C1C-4CC5-AE51-993C9915C8CC}" type="slidenum">
              <a:rPr lang="zh-CN" altLang="en-US" smtClean="0"/>
              <a:pPr/>
              <a:t>19</a:t>
            </a:fld>
            <a:endParaRPr lang="zh-CN" altLang="en-US" dirty="0"/>
          </a:p>
        </p:txBody>
      </p:sp>
      <p:sp>
        <p:nvSpPr>
          <p:cNvPr id="12" name="标题 11">
            <a:extLst>
              <a:ext uri="{FF2B5EF4-FFF2-40B4-BE49-F238E27FC236}">
                <a16:creationId xmlns:a16="http://schemas.microsoft.com/office/drawing/2014/main" id="{E8E4A153-606E-4025-BBCC-BC488468D760}"/>
              </a:ext>
            </a:extLst>
          </p:cNvPr>
          <p:cNvSpPr>
            <a:spLocks noGrp="1"/>
          </p:cNvSpPr>
          <p:nvPr>
            <p:ph type="title"/>
          </p:nvPr>
        </p:nvSpPr>
        <p:spPr/>
        <p:txBody>
          <a:bodyPr/>
          <a:lstStyle/>
          <a:p>
            <a:r>
              <a:rPr lang="en-US" altLang="zh-CN" dirty="0"/>
              <a:t>09 </a:t>
            </a:r>
            <a:r>
              <a:rPr lang="zh-CN" altLang="en-US" dirty="0"/>
              <a:t>平板电脑样机展示</a:t>
            </a:r>
          </a:p>
        </p:txBody>
      </p:sp>
      <p:sp>
        <p:nvSpPr>
          <p:cNvPr id="8" name="文本占位符 7">
            <a:extLst>
              <a:ext uri="{FF2B5EF4-FFF2-40B4-BE49-F238E27FC236}">
                <a16:creationId xmlns:a16="http://schemas.microsoft.com/office/drawing/2014/main" id="{BEB7BD83-BFEC-4513-A09E-856D3DFB2675}"/>
              </a:ext>
            </a:extLst>
          </p:cNvPr>
          <p:cNvSpPr>
            <a:spLocks noGrp="1"/>
          </p:cNvSpPr>
          <p:nvPr>
            <p:ph type="body" sz="quarter" idx="13"/>
          </p:nvPr>
        </p:nvSpPr>
        <p:spPr/>
        <p:txBody>
          <a:bodyPr/>
          <a:lstStyle/>
          <a:p>
            <a:r>
              <a:rPr lang="zh-CN" altLang="en-US" dirty="0"/>
              <a:t>这里是一个小标题这里是一个小标题</a:t>
            </a:r>
          </a:p>
        </p:txBody>
      </p:sp>
      <p:pic>
        <p:nvPicPr>
          <p:cNvPr id="11" name="图片占位符 10" descr="图片包含 建筑, 花, 砖, 桌子&#10;&#10;描述已自动生成">
            <a:extLst>
              <a:ext uri="{FF2B5EF4-FFF2-40B4-BE49-F238E27FC236}">
                <a16:creationId xmlns:a16="http://schemas.microsoft.com/office/drawing/2014/main" id="{E3695D94-24B3-4FD6-8CD9-D18C80919929}"/>
              </a:ext>
            </a:extLst>
          </p:cNvPr>
          <p:cNvPicPr>
            <a:picLocks noGrp="1" noChangeAspect="1"/>
          </p:cNvPicPr>
          <p:nvPr>
            <p:ph type="pic" sz="quarter" idx="18"/>
          </p:nvPr>
        </p:nvPicPr>
        <p:blipFill>
          <a:blip r:embed="rId2">
            <a:grayscl/>
            <a:extLst>
              <a:ext uri="{28A0092B-C50C-407E-A947-70E740481C1C}">
                <a14:useLocalDpi xmlns:a14="http://schemas.microsoft.com/office/drawing/2010/main" val="0"/>
              </a:ext>
            </a:extLst>
          </a:blip>
          <a:srcRect l="20719" r="20719"/>
          <a:stretch>
            <a:fillRect/>
          </a:stretch>
        </p:blipFill>
        <p:spPr/>
      </p:pic>
      <p:sp>
        <p:nvSpPr>
          <p:cNvPr id="13" name="文本占位符 12">
            <a:extLst>
              <a:ext uri="{FF2B5EF4-FFF2-40B4-BE49-F238E27FC236}">
                <a16:creationId xmlns:a16="http://schemas.microsoft.com/office/drawing/2014/main" id="{B46428B3-85AD-4C6D-B0A1-D4D44DE6572D}"/>
              </a:ext>
            </a:extLst>
          </p:cNvPr>
          <p:cNvSpPr>
            <a:spLocks noGrp="1"/>
          </p:cNvSpPr>
          <p:nvPr>
            <p:ph type="body" sz="quarter" idx="19"/>
          </p:nvPr>
        </p:nvSpPr>
        <p:spPr/>
        <p:txBody>
          <a:bodyPr>
            <a:normAutofit/>
          </a:bodyPr>
          <a:lstStyle/>
          <a:p>
            <a:r>
              <a:rPr lang="zh-CN" altLang="en-US" sz="1800"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a:t>
            </a:r>
          </a:p>
        </p:txBody>
      </p:sp>
      <p:grpSp>
        <p:nvGrpSpPr>
          <p:cNvPr id="14" name="组合 13">
            <a:extLst>
              <a:ext uri="{FF2B5EF4-FFF2-40B4-BE49-F238E27FC236}">
                <a16:creationId xmlns:a16="http://schemas.microsoft.com/office/drawing/2014/main" id="{6B7A18C4-4B76-4930-B644-032E1B786BB3}"/>
              </a:ext>
            </a:extLst>
          </p:cNvPr>
          <p:cNvGrpSpPr/>
          <p:nvPr/>
        </p:nvGrpSpPr>
        <p:grpSpPr>
          <a:xfrm>
            <a:off x="3252916" y="4873500"/>
            <a:ext cx="941514" cy="941514"/>
            <a:chOff x="11092068" y="2476874"/>
            <a:chExt cx="848139" cy="848139"/>
          </a:xfrm>
        </p:grpSpPr>
        <p:sp>
          <p:nvSpPr>
            <p:cNvPr id="15" name="椭圆 14">
              <a:extLst>
                <a:ext uri="{FF2B5EF4-FFF2-40B4-BE49-F238E27FC236}">
                  <a16:creationId xmlns:a16="http://schemas.microsoft.com/office/drawing/2014/main" id="{575FD0CB-92DB-46C8-AEA8-A7DABD53AD69}"/>
                </a:ext>
              </a:extLst>
            </p:cNvPr>
            <p:cNvSpPr/>
            <p:nvPr/>
          </p:nvSpPr>
          <p:spPr>
            <a:xfrm>
              <a:off x="11092068" y="2476874"/>
              <a:ext cx="848139" cy="84813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6" name="college-studying_73531">
              <a:extLst>
                <a:ext uri="{FF2B5EF4-FFF2-40B4-BE49-F238E27FC236}">
                  <a16:creationId xmlns:a16="http://schemas.microsoft.com/office/drawing/2014/main" id="{589B4A5D-22E7-4569-9322-62C3881B3369}"/>
                </a:ext>
              </a:extLst>
            </p:cNvPr>
            <p:cNvSpPr>
              <a:spLocks noChangeAspect="1"/>
            </p:cNvSpPr>
            <p:nvPr/>
          </p:nvSpPr>
          <p:spPr bwMode="auto">
            <a:xfrm>
              <a:off x="11237842" y="2682096"/>
              <a:ext cx="556592" cy="437694"/>
            </a:xfrm>
            <a:custGeom>
              <a:avLst/>
              <a:gdLst>
                <a:gd name="T0" fmla="*/ 2297 w 2795"/>
                <a:gd name="T1" fmla="*/ 2201 h 2201"/>
                <a:gd name="T2" fmla="*/ 1968 w 2795"/>
                <a:gd name="T3" fmla="*/ 2201 h 2201"/>
                <a:gd name="T4" fmla="*/ 124 w 2795"/>
                <a:gd name="T5" fmla="*/ 1973 h 2201"/>
                <a:gd name="T6" fmla="*/ 352 w 2795"/>
                <a:gd name="T7" fmla="*/ 1495 h 2201"/>
                <a:gd name="T8" fmla="*/ 2190 w 2795"/>
                <a:gd name="T9" fmla="*/ 1495 h 2201"/>
                <a:gd name="T10" fmla="*/ 2364 w 2795"/>
                <a:gd name="T11" fmla="*/ 1562 h 2201"/>
                <a:gd name="T12" fmla="*/ 2257 w 2795"/>
                <a:gd name="T13" fmla="*/ 1628 h 2201"/>
                <a:gd name="T14" fmla="*/ 2297 w 2795"/>
                <a:gd name="T15" fmla="*/ 2067 h 2201"/>
                <a:gd name="T16" fmla="*/ 2649 w 2795"/>
                <a:gd name="T17" fmla="*/ 1342 h 2201"/>
                <a:gd name="T18" fmla="*/ 2483 w 2795"/>
                <a:gd name="T19" fmla="*/ 1409 h 2201"/>
                <a:gd name="T20" fmla="*/ 913 w 2795"/>
                <a:gd name="T21" fmla="*/ 1409 h 2201"/>
                <a:gd name="T22" fmla="*/ 701 w 2795"/>
                <a:gd name="T23" fmla="*/ 1019 h 2201"/>
                <a:gd name="T24" fmla="*/ 2253 w 2795"/>
                <a:gd name="T25" fmla="*/ 807 h 2201"/>
                <a:gd name="T26" fmla="*/ 2583 w 2795"/>
                <a:gd name="T27" fmla="*/ 807 h 2201"/>
                <a:gd name="T28" fmla="*/ 2583 w 2795"/>
                <a:gd name="T29" fmla="*/ 940 h 2201"/>
                <a:gd name="T30" fmla="*/ 2549 w 2795"/>
                <a:gd name="T31" fmla="*/ 1275 h 2201"/>
                <a:gd name="T32" fmla="*/ 2649 w 2795"/>
                <a:gd name="T33" fmla="*/ 1342 h 2201"/>
                <a:gd name="T34" fmla="*/ 2253 w 2795"/>
                <a:gd name="T35" fmla="*/ 1275 h 2201"/>
                <a:gd name="T36" fmla="*/ 2416 w 2795"/>
                <a:gd name="T37" fmla="*/ 940 h 2201"/>
                <a:gd name="T38" fmla="*/ 913 w 2795"/>
                <a:gd name="T39" fmla="*/ 940 h 2201"/>
                <a:gd name="T40" fmla="*/ 834 w 2795"/>
                <a:gd name="T41" fmla="*/ 1197 h 2201"/>
                <a:gd name="T42" fmla="*/ 2728 w 2795"/>
                <a:gd name="T43" fmla="*/ 0 h 2201"/>
                <a:gd name="T44" fmla="*/ 638 w 2795"/>
                <a:gd name="T45" fmla="*/ 0 h 2201"/>
                <a:gd name="T46" fmla="*/ 0 w 2795"/>
                <a:gd name="T47" fmla="*/ 67 h 2201"/>
                <a:gd name="T48" fmla="*/ 124 w 2795"/>
                <a:gd name="T49" fmla="*/ 134 h 2201"/>
                <a:gd name="T50" fmla="*/ 73 w 2795"/>
                <a:gd name="T51" fmla="*/ 800 h 2201"/>
                <a:gd name="T52" fmla="*/ 308 w 2795"/>
                <a:gd name="T53" fmla="*/ 800 h 2201"/>
                <a:gd name="T54" fmla="*/ 257 w 2795"/>
                <a:gd name="T55" fmla="*/ 134 h 2201"/>
                <a:gd name="T56" fmla="*/ 571 w 2795"/>
                <a:gd name="T57" fmla="*/ 659 h 2201"/>
                <a:gd name="T58" fmla="*/ 2157 w 2795"/>
                <a:gd name="T59" fmla="*/ 726 h 2201"/>
                <a:gd name="T60" fmla="*/ 2224 w 2795"/>
                <a:gd name="T61" fmla="*/ 134 h 2201"/>
                <a:gd name="T62" fmla="*/ 2795 w 2795"/>
                <a:gd name="T63" fmla="*/ 67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5" h="2201">
                  <a:moveTo>
                    <a:pt x="2364" y="2134"/>
                  </a:moveTo>
                  <a:cubicBezTo>
                    <a:pt x="2364" y="2171"/>
                    <a:pt x="2334" y="2201"/>
                    <a:pt x="2297" y="2201"/>
                  </a:cubicBezTo>
                  <a:lnTo>
                    <a:pt x="2190" y="2201"/>
                  </a:lnTo>
                  <a:lnTo>
                    <a:pt x="1968" y="2201"/>
                  </a:lnTo>
                  <a:lnTo>
                    <a:pt x="352" y="2201"/>
                  </a:lnTo>
                  <a:cubicBezTo>
                    <a:pt x="226" y="2201"/>
                    <a:pt x="124" y="2098"/>
                    <a:pt x="124" y="1973"/>
                  </a:cubicBezTo>
                  <a:lnTo>
                    <a:pt x="124" y="1723"/>
                  </a:lnTo>
                  <a:cubicBezTo>
                    <a:pt x="124" y="1597"/>
                    <a:pt x="226" y="1495"/>
                    <a:pt x="352" y="1495"/>
                  </a:cubicBezTo>
                  <a:lnTo>
                    <a:pt x="1968" y="1495"/>
                  </a:lnTo>
                  <a:lnTo>
                    <a:pt x="2190" y="1495"/>
                  </a:lnTo>
                  <a:lnTo>
                    <a:pt x="2297" y="1495"/>
                  </a:lnTo>
                  <a:cubicBezTo>
                    <a:pt x="2334" y="1495"/>
                    <a:pt x="2364" y="1525"/>
                    <a:pt x="2364" y="1562"/>
                  </a:cubicBezTo>
                  <a:cubicBezTo>
                    <a:pt x="2364" y="1599"/>
                    <a:pt x="2334" y="1628"/>
                    <a:pt x="2297" y="1628"/>
                  </a:cubicBezTo>
                  <a:lnTo>
                    <a:pt x="2257" y="1628"/>
                  </a:lnTo>
                  <a:lnTo>
                    <a:pt x="2257" y="2067"/>
                  </a:lnTo>
                  <a:lnTo>
                    <a:pt x="2297" y="2067"/>
                  </a:lnTo>
                  <a:cubicBezTo>
                    <a:pt x="2334" y="2067"/>
                    <a:pt x="2364" y="2097"/>
                    <a:pt x="2364" y="2134"/>
                  </a:cubicBezTo>
                  <a:close/>
                  <a:moveTo>
                    <a:pt x="2649" y="1342"/>
                  </a:moveTo>
                  <a:cubicBezTo>
                    <a:pt x="2649" y="1379"/>
                    <a:pt x="2620" y="1409"/>
                    <a:pt x="2583" y="1409"/>
                  </a:cubicBezTo>
                  <a:lnTo>
                    <a:pt x="2483" y="1409"/>
                  </a:lnTo>
                  <a:lnTo>
                    <a:pt x="2254" y="1409"/>
                  </a:lnTo>
                  <a:lnTo>
                    <a:pt x="913" y="1409"/>
                  </a:lnTo>
                  <a:cubicBezTo>
                    <a:pt x="796" y="1409"/>
                    <a:pt x="701" y="1314"/>
                    <a:pt x="701" y="1197"/>
                  </a:cubicBezTo>
                  <a:lnTo>
                    <a:pt x="701" y="1019"/>
                  </a:lnTo>
                  <a:cubicBezTo>
                    <a:pt x="701" y="902"/>
                    <a:pt x="796" y="807"/>
                    <a:pt x="913" y="807"/>
                  </a:cubicBezTo>
                  <a:lnTo>
                    <a:pt x="2253" y="807"/>
                  </a:lnTo>
                  <a:lnTo>
                    <a:pt x="2483" y="807"/>
                  </a:lnTo>
                  <a:lnTo>
                    <a:pt x="2583" y="807"/>
                  </a:lnTo>
                  <a:cubicBezTo>
                    <a:pt x="2620" y="807"/>
                    <a:pt x="2649" y="837"/>
                    <a:pt x="2649" y="874"/>
                  </a:cubicBezTo>
                  <a:cubicBezTo>
                    <a:pt x="2649" y="911"/>
                    <a:pt x="2620" y="940"/>
                    <a:pt x="2583" y="940"/>
                  </a:cubicBezTo>
                  <a:lnTo>
                    <a:pt x="2549" y="940"/>
                  </a:lnTo>
                  <a:lnTo>
                    <a:pt x="2549" y="1275"/>
                  </a:lnTo>
                  <a:lnTo>
                    <a:pt x="2583" y="1275"/>
                  </a:lnTo>
                  <a:cubicBezTo>
                    <a:pt x="2620" y="1275"/>
                    <a:pt x="2649" y="1305"/>
                    <a:pt x="2649" y="1342"/>
                  </a:cubicBezTo>
                  <a:close/>
                  <a:moveTo>
                    <a:pt x="913" y="1275"/>
                  </a:moveTo>
                  <a:lnTo>
                    <a:pt x="2253" y="1275"/>
                  </a:lnTo>
                  <a:lnTo>
                    <a:pt x="2416" y="1275"/>
                  </a:lnTo>
                  <a:lnTo>
                    <a:pt x="2416" y="940"/>
                  </a:lnTo>
                  <a:lnTo>
                    <a:pt x="2253" y="940"/>
                  </a:lnTo>
                  <a:lnTo>
                    <a:pt x="913" y="940"/>
                  </a:lnTo>
                  <a:cubicBezTo>
                    <a:pt x="869" y="940"/>
                    <a:pt x="834" y="976"/>
                    <a:pt x="834" y="1019"/>
                  </a:cubicBezTo>
                  <a:lnTo>
                    <a:pt x="834" y="1197"/>
                  </a:lnTo>
                  <a:cubicBezTo>
                    <a:pt x="834" y="1240"/>
                    <a:pt x="869" y="1275"/>
                    <a:pt x="913" y="1275"/>
                  </a:cubicBezTo>
                  <a:close/>
                  <a:moveTo>
                    <a:pt x="2728" y="0"/>
                  </a:moveTo>
                  <a:lnTo>
                    <a:pt x="2157" y="0"/>
                  </a:lnTo>
                  <a:lnTo>
                    <a:pt x="638" y="0"/>
                  </a:lnTo>
                  <a:lnTo>
                    <a:pt x="67" y="0"/>
                  </a:lnTo>
                  <a:cubicBezTo>
                    <a:pt x="30" y="0"/>
                    <a:pt x="0" y="30"/>
                    <a:pt x="0" y="67"/>
                  </a:cubicBezTo>
                  <a:cubicBezTo>
                    <a:pt x="0" y="104"/>
                    <a:pt x="30" y="134"/>
                    <a:pt x="67" y="134"/>
                  </a:cubicBezTo>
                  <a:lnTo>
                    <a:pt x="124" y="134"/>
                  </a:lnTo>
                  <a:lnTo>
                    <a:pt x="124" y="704"/>
                  </a:lnTo>
                  <a:cubicBezTo>
                    <a:pt x="93" y="725"/>
                    <a:pt x="73" y="760"/>
                    <a:pt x="73" y="800"/>
                  </a:cubicBezTo>
                  <a:cubicBezTo>
                    <a:pt x="73" y="865"/>
                    <a:pt x="126" y="917"/>
                    <a:pt x="191" y="917"/>
                  </a:cubicBezTo>
                  <a:cubicBezTo>
                    <a:pt x="255" y="917"/>
                    <a:pt x="308" y="865"/>
                    <a:pt x="308" y="800"/>
                  </a:cubicBezTo>
                  <a:cubicBezTo>
                    <a:pt x="308" y="760"/>
                    <a:pt x="288" y="725"/>
                    <a:pt x="257" y="704"/>
                  </a:cubicBezTo>
                  <a:lnTo>
                    <a:pt x="257" y="134"/>
                  </a:lnTo>
                  <a:lnTo>
                    <a:pt x="571" y="134"/>
                  </a:lnTo>
                  <a:lnTo>
                    <a:pt x="571" y="659"/>
                  </a:lnTo>
                  <a:cubicBezTo>
                    <a:pt x="571" y="696"/>
                    <a:pt x="601" y="726"/>
                    <a:pt x="638" y="726"/>
                  </a:cubicBezTo>
                  <a:lnTo>
                    <a:pt x="2157" y="726"/>
                  </a:lnTo>
                  <a:cubicBezTo>
                    <a:pt x="2194" y="726"/>
                    <a:pt x="2224" y="696"/>
                    <a:pt x="2224" y="659"/>
                  </a:cubicBezTo>
                  <a:lnTo>
                    <a:pt x="2224" y="134"/>
                  </a:lnTo>
                  <a:lnTo>
                    <a:pt x="2728" y="134"/>
                  </a:lnTo>
                  <a:cubicBezTo>
                    <a:pt x="2765" y="134"/>
                    <a:pt x="2795" y="104"/>
                    <a:pt x="2795" y="67"/>
                  </a:cubicBezTo>
                  <a:cubicBezTo>
                    <a:pt x="2795" y="30"/>
                    <a:pt x="2765" y="0"/>
                    <a:pt x="2728" y="0"/>
                  </a:cubicBezTo>
                  <a:close/>
                </a:path>
              </a:pathLst>
            </a:custGeom>
            <a:solidFill>
              <a:schemeClr val="bg1"/>
            </a:solidFill>
            <a:ln>
              <a:noFill/>
            </a:ln>
          </p:spPr>
        </p:sp>
      </p:grpSp>
      <p:grpSp>
        <p:nvGrpSpPr>
          <p:cNvPr id="17" name="组合 16">
            <a:extLst>
              <a:ext uri="{FF2B5EF4-FFF2-40B4-BE49-F238E27FC236}">
                <a16:creationId xmlns:a16="http://schemas.microsoft.com/office/drawing/2014/main" id="{CF557152-01B0-48F1-8C0B-EB7D6E99F491}"/>
              </a:ext>
            </a:extLst>
          </p:cNvPr>
          <p:cNvGrpSpPr/>
          <p:nvPr/>
        </p:nvGrpSpPr>
        <p:grpSpPr>
          <a:xfrm>
            <a:off x="5432783" y="4873500"/>
            <a:ext cx="941514" cy="941514"/>
            <a:chOff x="11052313" y="3661288"/>
            <a:chExt cx="848139" cy="848139"/>
          </a:xfrm>
        </p:grpSpPr>
        <p:sp>
          <p:nvSpPr>
            <p:cNvPr id="18" name="椭圆 17">
              <a:extLst>
                <a:ext uri="{FF2B5EF4-FFF2-40B4-BE49-F238E27FC236}">
                  <a16:creationId xmlns:a16="http://schemas.microsoft.com/office/drawing/2014/main" id="{2C7E8292-5F43-4034-9698-D62D1819212B}"/>
                </a:ext>
              </a:extLst>
            </p:cNvPr>
            <p:cNvSpPr/>
            <p:nvPr/>
          </p:nvSpPr>
          <p:spPr>
            <a:xfrm>
              <a:off x="11052313" y="3661288"/>
              <a:ext cx="848139" cy="84813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9" name="university_285514">
              <a:extLst>
                <a:ext uri="{FF2B5EF4-FFF2-40B4-BE49-F238E27FC236}">
                  <a16:creationId xmlns:a16="http://schemas.microsoft.com/office/drawing/2014/main" id="{49BA7CA3-CFFA-40F8-91BD-3CC9E7C3B3A5}"/>
                </a:ext>
              </a:extLst>
            </p:cNvPr>
            <p:cNvSpPr>
              <a:spLocks noChangeAspect="1"/>
            </p:cNvSpPr>
            <p:nvPr/>
          </p:nvSpPr>
          <p:spPr bwMode="auto">
            <a:xfrm>
              <a:off x="11178159" y="3795368"/>
              <a:ext cx="596446" cy="526972"/>
            </a:xfrm>
            <a:custGeom>
              <a:avLst/>
              <a:gdLst>
                <a:gd name="T0" fmla="*/ 6561 w 6827"/>
                <a:gd name="T1" fmla="*/ 2897 h 6041"/>
                <a:gd name="T2" fmla="*/ 6827 w 6827"/>
                <a:gd name="T3" fmla="*/ 2540 h 6041"/>
                <a:gd name="T4" fmla="*/ 3413 w 6827"/>
                <a:gd name="T5" fmla="*/ 0 h 6041"/>
                <a:gd name="T6" fmla="*/ 0 w 6827"/>
                <a:gd name="T7" fmla="*/ 2540 h 6041"/>
                <a:gd name="T8" fmla="*/ 266 w 6827"/>
                <a:gd name="T9" fmla="*/ 2897 h 6041"/>
                <a:gd name="T10" fmla="*/ 886 w 6827"/>
                <a:gd name="T11" fmla="*/ 2435 h 6041"/>
                <a:gd name="T12" fmla="*/ 886 w 6827"/>
                <a:gd name="T13" fmla="*/ 5278 h 6041"/>
                <a:gd name="T14" fmla="*/ 540 w 6827"/>
                <a:gd name="T15" fmla="*/ 5278 h 6041"/>
                <a:gd name="T16" fmla="*/ 540 w 6827"/>
                <a:gd name="T17" fmla="*/ 6041 h 6041"/>
                <a:gd name="T18" fmla="*/ 6287 w 6827"/>
                <a:gd name="T19" fmla="*/ 6041 h 6041"/>
                <a:gd name="T20" fmla="*/ 6287 w 6827"/>
                <a:gd name="T21" fmla="*/ 5278 h 6041"/>
                <a:gd name="T22" fmla="*/ 5940 w 6827"/>
                <a:gd name="T23" fmla="*/ 5278 h 6041"/>
                <a:gd name="T24" fmla="*/ 5940 w 6827"/>
                <a:gd name="T25" fmla="*/ 2435 h 6041"/>
                <a:gd name="T26" fmla="*/ 6561 w 6827"/>
                <a:gd name="T27" fmla="*/ 2897 h 6041"/>
                <a:gd name="T28" fmla="*/ 2326 w 6827"/>
                <a:gd name="T29" fmla="*/ 5278 h 6041"/>
                <a:gd name="T30" fmla="*/ 1621 w 6827"/>
                <a:gd name="T31" fmla="*/ 5278 h 6041"/>
                <a:gd name="T32" fmla="*/ 1621 w 6827"/>
                <a:gd name="T33" fmla="*/ 2434 h 6041"/>
                <a:gd name="T34" fmla="*/ 2326 w 6827"/>
                <a:gd name="T35" fmla="*/ 2434 h 6041"/>
                <a:gd name="T36" fmla="*/ 2326 w 6827"/>
                <a:gd name="T37" fmla="*/ 5278 h 6041"/>
                <a:gd name="T38" fmla="*/ 3766 w 6827"/>
                <a:gd name="T39" fmla="*/ 5278 h 6041"/>
                <a:gd name="T40" fmla="*/ 3061 w 6827"/>
                <a:gd name="T41" fmla="*/ 5278 h 6041"/>
                <a:gd name="T42" fmla="*/ 3061 w 6827"/>
                <a:gd name="T43" fmla="*/ 2434 h 6041"/>
                <a:gd name="T44" fmla="*/ 3766 w 6827"/>
                <a:gd name="T45" fmla="*/ 2434 h 6041"/>
                <a:gd name="T46" fmla="*/ 3766 w 6827"/>
                <a:gd name="T47" fmla="*/ 5278 h 6041"/>
                <a:gd name="T48" fmla="*/ 5206 w 6827"/>
                <a:gd name="T49" fmla="*/ 5278 h 6041"/>
                <a:gd name="T50" fmla="*/ 4501 w 6827"/>
                <a:gd name="T51" fmla="*/ 5278 h 6041"/>
                <a:gd name="T52" fmla="*/ 4501 w 6827"/>
                <a:gd name="T53" fmla="*/ 2434 h 6041"/>
                <a:gd name="T54" fmla="*/ 5206 w 6827"/>
                <a:gd name="T55" fmla="*/ 2434 h 6041"/>
                <a:gd name="T56" fmla="*/ 5206 w 6827"/>
                <a:gd name="T57" fmla="*/ 5278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27" h="6041">
                  <a:moveTo>
                    <a:pt x="6561" y="2897"/>
                  </a:moveTo>
                  <a:lnTo>
                    <a:pt x="6827" y="2540"/>
                  </a:lnTo>
                  <a:lnTo>
                    <a:pt x="3413" y="0"/>
                  </a:lnTo>
                  <a:lnTo>
                    <a:pt x="0" y="2540"/>
                  </a:lnTo>
                  <a:lnTo>
                    <a:pt x="266" y="2897"/>
                  </a:lnTo>
                  <a:lnTo>
                    <a:pt x="886" y="2435"/>
                  </a:lnTo>
                  <a:lnTo>
                    <a:pt x="886" y="5278"/>
                  </a:lnTo>
                  <a:lnTo>
                    <a:pt x="540" y="5278"/>
                  </a:lnTo>
                  <a:lnTo>
                    <a:pt x="540" y="6041"/>
                  </a:lnTo>
                  <a:lnTo>
                    <a:pt x="6287" y="6041"/>
                  </a:lnTo>
                  <a:lnTo>
                    <a:pt x="6287" y="5278"/>
                  </a:lnTo>
                  <a:lnTo>
                    <a:pt x="5940" y="5278"/>
                  </a:lnTo>
                  <a:lnTo>
                    <a:pt x="5940" y="2435"/>
                  </a:lnTo>
                  <a:lnTo>
                    <a:pt x="6561" y="2897"/>
                  </a:lnTo>
                  <a:close/>
                  <a:moveTo>
                    <a:pt x="2326" y="5278"/>
                  </a:moveTo>
                  <a:lnTo>
                    <a:pt x="1621" y="5278"/>
                  </a:lnTo>
                  <a:lnTo>
                    <a:pt x="1621" y="2434"/>
                  </a:lnTo>
                  <a:lnTo>
                    <a:pt x="2326" y="2434"/>
                  </a:lnTo>
                  <a:lnTo>
                    <a:pt x="2326" y="5278"/>
                  </a:lnTo>
                  <a:close/>
                  <a:moveTo>
                    <a:pt x="3766" y="5278"/>
                  </a:moveTo>
                  <a:lnTo>
                    <a:pt x="3061" y="5278"/>
                  </a:lnTo>
                  <a:lnTo>
                    <a:pt x="3061" y="2434"/>
                  </a:lnTo>
                  <a:lnTo>
                    <a:pt x="3766" y="2434"/>
                  </a:lnTo>
                  <a:lnTo>
                    <a:pt x="3766" y="5278"/>
                  </a:lnTo>
                  <a:close/>
                  <a:moveTo>
                    <a:pt x="5206" y="5278"/>
                  </a:moveTo>
                  <a:lnTo>
                    <a:pt x="4501" y="5278"/>
                  </a:lnTo>
                  <a:lnTo>
                    <a:pt x="4501" y="2434"/>
                  </a:lnTo>
                  <a:lnTo>
                    <a:pt x="5206" y="2434"/>
                  </a:lnTo>
                  <a:lnTo>
                    <a:pt x="5206" y="5278"/>
                  </a:lnTo>
                  <a:close/>
                </a:path>
              </a:pathLst>
            </a:custGeom>
            <a:solidFill>
              <a:schemeClr val="bg1"/>
            </a:solidFill>
            <a:ln>
              <a:noFill/>
            </a:ln>
          </p:spPr>
        </p:sp>
      </p:grpSp>
      <p:grpSp>
        <p:nvGrpSpPr>
          <p:cNvPr id="20" name="组合 19">
            <a:extLst>
              <a:ext uri="{FF2B5EF4-FFF2-40B4-BE49-F238E27FC236}">
                <a16:creationId xmlns:a16="http://schemas.microsoft.com/office/drawing/2014/main" id="{B3901AA6-1F74-4150-A258-D915DC20BCFF}"/>
              </a:ext>
            </a:extLst>
          </p:cNvPr>
          <p:cNvGrpSpPr/>
          <p:nvPr/>
        </p:nvGrpSpPr>
        <p:grpSpPr>
          <a:xfrm>
            <a:off x="1073049" y="4873500"/>
            <a:ext cx="941514" cy="941514"/>
            <a:chOff x="11105322" y="1166191"/>
            <a:chExt cx="848139" cy="848139"/>
          </a:xfrm>
        </p:grpSpPr>
        <p:sp>
          <p:nvSpPr>
            <p:cNvPr id="21" name="椭圆 20">
              <a:extLst>
                <a:ext uri="{FF2B5EF4-FFF2-40B4-BE49-F238E27FC236}">
                  <a16:creationId xmlns:a16="http://schemas.microsoft.com/office/drawing/2014/main" id="{D41041C7-7F2B-4A50-A70B-AA97B7504D8B}"/>
                </a:ext>
              </a:extLst>
            </p:cNvPr>
            <p:cNvSpPr/>
            <p:nvPr/>
          </p:nvSpPr>
          <p:spPr>
            <a:xfrm>
              <a:off x="11105322" y="1166191"/>
              <a:ext cx="848139" cy="84813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2" name="college-graduation_70035">
              <a:extLst>
                <a:ext uri="{FF2B5EF4-FFF2-40B4-BE49-F238E27FC236}">
                  <a16:creationId xmlns:a16="http://schemas.microsoft.com/office/drawing/2014/main" id="{D32113B6-5B4F-4CAF-9B46-0A8906A95EA8}"/>
                </a:ext>
              </a:extLst>
            </p:cNvPr>
            <p:cNvSpPr>
              <a:spLocks noChangeAspect="1"/>
            </p:cNvSpPr>
            <p:nvPr/>
          </p:nvSpPr>
          <p:spPr bwMode="auto">
            <a:xfrm>
              <a:off x="11211339" y="1330971"/>
              <a:ext cx="636104" cy="518579"/>
            </a:xfrm>
            <a:custGeom>
              <a:avLst/>
              <a:gdLst>
                <a:gd name="connsiteX0" fmla="*/ 529505 w 607505"/>
                <a:gd name="connsiteY0" fmla="*/ 251809 h 495264"/>
                <a:gd name="connsiteX1" fmla="*/ 535158 w 607505"/>
                <a:gd name="connsiteY1" fmla="*/ 263044 h 495264"/>
                <a:gd name="connsiteX2" fmla="*/ 535158 w 607505"/>
                <a:gd name="connsiteY2" fmla="*/ 369459 h 495264"/>
                <a:gd name="connsiteX3" fmla="*/ 535158 w 607505"/>
                <a:gd name="connsiteY3" fmla="*/ 377101 h 495264"/>
                <a:gd name="connsiteX4" fmla="*/ 303795 w 607505"/>
                <a:gd name="connsiteY4" fmla="*/ 495264 h 495264"/>
                <a:gd name="connsiteX5" fmla="*/ 72319 w 607505"/>
                <a:gd name="connsiteY5" fmla="*/ 377101 h 495264"/>
                <a:gd name="connsiteX6" fmla="*/ 72319 w 607505"/>
                <a:gd name="connsiteY6" fmla="*/ 369459 h 495264"/>
                <a:gd name="connsiteX7" fmla="*/ 72319 w 607505"/>
                <a:gd name="connsiteY7" fmla="*/ 269089 h 495264"/>
                <a:gd name="connsiteX8" fmla="*/ 88306 w 607505"/>
                <a:gd name="connsiteY8" fmla="*/ 256771 h 495264"/>
                <a:gd name="connsiteX9" fmla="*/ 264740 w 607505"/>
                <a:gd name="connsiteY9" fmla="*/ 364897 h 495264"/>
                <a:gd name="connsiteX10" fmla="*/ 303795 w 607505"/>
                <a:gd name="connsiteY10" fmla="*/ 375162 h 495264"/>
                <a:gd name="connsiteX11" fmla="*/ 342736 w 607505"/>
                <a:gd name="connsiteY11" fmla="*/ 364897 h 495264"/>
                <a:gd name="connsiteX12" fmla="*/ 523852 w 607505"/>
                <a:gd name="connsiteY12" fmla="*/ 253919 h 495264"/>
                <a:gd name="connsiteX13" fmla="*/ 529505 w 607505"/>
                <a:gd name="connsiteY13" fmla="*/ 251809 h 495264"/>
                <a:gd name="connsiteX14" fmla="*/ 581202 w 607505"/>
                <a:gd name="connsiteY14" fmla="*/ 227214 h 495264"/>
                <a:gd name="connsiteX15" fmla="*/ 586228 w 607505"/>
                <a:gd name="connsiteY15" fmla="*/ 232916 h 495264"/>
                <a:gd name="connsiteX16" fmla="*/ 586228 w 607505"/>
                <a:gd name="connsiteY16" fmla="*/ 414805 h 495264"/>
                <a:gd name="connsiteX17" fmla="*/ 589084 w 607505"/>
                <a:gd name="connsiteY17" fmla="*/ 418796 h 495264"/>
                <a:gd name="connsiteX18" fmla="*/ 604734 w 607505"/>
                <a:gd name="connsiteY18" fmla="*/ 445937 h 495264"/>
                <a:gd name="connsiteX19" fmla="*/ 573319 w 607505"/>
                <a:gd name="connsiteY19" fmla="*/ 477411 h 495264"/>
                <a:gd name="connsiteX20" fmla="*/ 541790 w 607505"/>
                <a:gd name="connsiteY20" fmla="*/ 445937 h 495264"/>
                <a:gd name="connsiteX21" fmla="*/ 557326 w 607505"/>
                <a:gd name="connsiteY21" fmla="*/ 418910 h 495264"/>
                <a:gd name="connsiteX22" fmla="*/ 560296 w 607505"/>
                <a:gd name="connsiteY22" fmla="*/ 414805 h 495264"/>
                <a:gd name="connsiteX23" fmla="*/ 560296 w 607505"/>
                <a:gd name="connsiteY23" fmla="*/ 249679 h 495264"/>
                <a:gd name="connsiteX24" fmla="*/ 563495 w 607505"/>
                <a:gd name="connsiteY24" fmla="*/ 238162 h 495264"/>
                <a:gd name="connsiteX25" fmla="*/ 581202 w 607505"/>
                <a:gd name="connsiteY25" fmla="*/ 227214 h 495264"/>
                <a:gd name="connsiteX26" fmla="*/ 303795 w 607505"/>
                <a:gd name="connsiteY26" fmla="*/ 0 h 495264"/>
                <a:gd name="connsiteX27" fmla="*/ 328462 w 607505"/>
                <a:gd name="connsiteY27" fmla="*/ 6243 h 495264"/>
                <a:gd name="connsiteX28" fmla="*/ 597399 w 607505"/>
                <a:gd name="connsiteY28" fmla="*/ 140565 h 495264"/>
                <a:gd name="connsiteX29" fmla="*/ 597399 w 607505"/>
                <a:gd name="connsiteY29" fmla="*/ 170782 h 495264"/>
                <a:gd name="connsiteX30" fmla="*/ 328462 w 607505"/>
                <a:gd name="connsiteY30" fmla="*/ 335436 h 495264"/>
                <a:gd name="connsiteX31" fmla="*/ 279128 w 607505"/>
                <a:gd name="connsiteY31" fmla="*/ 335436 h 495264"/>
                <a:gd name="connsiteX32" fmla="*/ 10191 w 607505"/>
                <a:gd name="connsiteY32" fmla="*/ 170782 h 495264"/>
                <a:gd name="connsiteX33" fmla="*/ 10191 w 607505"/>
                <a:gd name="connsiteY33" fmla="*/ 140565 h 495264"/>
                <a:gd name="connsiteX34" fmla="*/ 279128 w 607505"/>
                <a:gd name="connsiteY34" fmla="*/ 6243 h 495264"/>
                <a:gd name="connsiteX35" fmla="*/ 303795 w 607505"/>
                <a:gd name="connsiteY35" fmla="*/ 0 h 49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505" h="495264">
                  <a:moveTo>
                    <a:pt x="529505" y="251809"/>
                  </a:moveTo>
                  <a:cubicBezTo>
                    <a:pt x="532331" y="251866"/>
                    <a:pt x="535158" y="254148"/>
                    <a:pt x="535158" y="263044"/>
                  </a:cubicBezTo>
                  <a:lnTo>
                    <a:pt x="535158" y="369459"/>
                  </a:lnTo>
                  <a:lnTo>
                    <a:pt x="535158" y="377101"/>
                  </a:lnTo>
                  <a:cubicBezTo>
                    <a:pt x="535158" y="433901"/>
                    <a:pt x="431581" y="495264"/>
                    <a:pt x="303795" y="495264"/>
                  </a:cubicBezTo>
                  <a:cubicBezTo>
                    <a:pt x="175895" y="495264"/>
                    <a:pt x="72319" y="433901"/>
                    <a:pt x="72319" y="377101"/>
                  </a:cubicBezTo>
                  <a:lnTo>
                    <a:pt x="72319" y="369459"/>
                  </a:lnTo>
                  <a:lnTo>
                    <a:pt x="72319" y="269089"/>
                  </a:lnTo>
                  <a:cubicBezTo>
                    <a:pt x="72319" y="246962"/>
                    <a:pt x="88306" y="256771"/>
                    <a:pt x="88306" y="256771"/>
                  </a:cubicBezTo>
                  <a:lnTo>
                    <a:pt x="264740" y="364897"/>
                  </a:lnTo>
                  <a:cubicBezTo>
                    <a:pt x="275589" y="371512"/>
                    <a:pt x="289407" y="375162"/>
                    <a:pt x="303795" y="375162"/>
                  </a:cubicBezTo>
                  <a:cubicBezTo>
                    <a:pt x="318070" y="375162"/>
                    <a:pt x="332002" y="371512"/>
                    <a:pt x="342736" y="364897"/>
                  </a:cubicBezTo>
                  <a:lnTo>
                    <a:pt x="523852" y="253919"/>
                  </a:lnTo>
                  <a:cubicBezTo>
                    <a:pt x="523852" y="253919"/>
                    <a:pt x="526679" y="251752"/>
                    <a:pt x="529505" y="251809"/>
                  </a:cubicBezTo>
                  <a:close/>
                  <a:moveTo>
                    <a:pt x="581202" y="227214"/>
                  </a:moveTo>
                  <a:cubicBezTo>
                    <a:pt x="586342" y="224363"/>
                    <a:pt x="586228" y="232916"/>
                    <a:pt x="586228" y="232916"/>
                  </a:cubicBezTo>
                  <a:lnTo>
                    <a:pt x="586228" y="414805"/>
                  </a:lnTo>
                  <a:cubicBezTo>
                    <a:pt x="586228" y="417200"/>
                    <a:pt x="588170" y="418226"/>
                    <a:pt x="589084" y="418796"/>
                  </a:cubicBezTo>
                  <a:cubicBezTo>
                    <a:pt x="598451" y="424270"/>
                    <a:pt x="604734" y="434305"/>
                    <a:pt x="604734" y="445937"/>
                  </a:cubicBezTo>
                  <a:cubicBezTo>
                    <a:pt x="604734" y="463271"/>
                    <a:pt x="590683" y="477411"/>
                    <a:pt x="573319" y="477411"/>
                  </a:cubicBezTo>
                  <a:cubicBezTo>
                    <a:pt x="555956" y="477411"/>
                    <a:pt x="541790" y="463271"/>
                    <a:pt x="541790" y="445937"/>
                  </a:cubicBezTo>
                  <a:cubicBezTo>
                    <a:pt x="541790" y="434419"/>
                    <a:pt x="548073" y="424384"/>
                    <a:pt x="557326" y="418910"/>
                  </a:cubicBezTo>
                  <a:cubicBezTo>
                    <a:pt x="558354" y="418340"/>
                    <a:pt x="560296" y="417200"/>
                    <a:pt x="560296" y="414805"/>
                  </a:cubicBezTo>
                  <a:lnTo>
                    <a:pt x="560296" y="249679"/>
                  </a:lnTo>
                  <a:cubicBezTo>
                    <a:pt x="560296" y="249679"/>
                    <a:pt x="559383" y="241697"/>
                    <a:pt x="563495" y="238162"/>
                  </a:cubicBezTo>
                  <a:cubicBezTo>
                    <a:pt x="567036" y="235083"/>
                    <a:pt x="577089" y="229495"/>
                    <a:pt x="581202" y="227214"/>
                  </a:cubicBezTo>
                  <a:close/>
                  <a:moveTo>
                    <a:pt x="303795" y="0"/>
                  </a:moveTo>
                  <a:cubicBezTo>
                    <a:pt x="312731" y="0"/>
                    <a:pt x="321667" y="2081"/>
                    <a:pt x="328462" y="6243"/>
                  </a:cubicBezTo>
                  <a:lnTo>
                    <a:pt x="597399" y="140565"/>
                  </a:lnTo>
                  <a:cubicBezTo>
                    <a:pt x="610874" y="148889"/>
                    <a:pt x="610874" y="162458"/>
                    <a:pt x="597399" y="170782"/>
                  </a:cubicBezTo>
                  <a:lnTo>
                    <a:pt x="328462" y="335436"/>
                  </a:lnTo>
                  <a:cubicBezTo>
                    <a:pt x="314872" y="343760"/>
                    <a:pt x="292718" y="343760"/>
                    <a:pt x="279128" y="335436"/>
                  </a:cubicBezTo>
                  <a:lnTo>
                    <a:pt x="10191" y="170782"/>
                  </a:lnTo>
                  <a:cubicBezTo>
                    <a:pt x="-3398" y="162458"/>
                    <a:pt x="-3398" y="148889"/>
                    <a:pt x="10191" y="140565"/>
                  </a:cubicBezTo>
                  <a:lnTo>
                    <a:pt x="279128" y="6243"/>
                  </a:lnTo>
                  <a:cubicBezTo>
                    <a:pt x="285923" y="2081"/>
                    <a:pt x="294859" y="0"/>
                    <a:pt x="303795" y="0"/>
                  </a:cubicBezTo>
                  <a:close/>
                </a:path>
              </a:pathLst>
            </a:custGeom>
            <a:solidFill>
              <a:schemeClr val="bg1"/>
            </a:solidFill>
            <a:ln>
              <a:noFill/>
            </a:ln>
          </p:spPr>
        </p:sp>
      </p:grpSp>
      <p:sp>
        <p:nvSpPr>
          <p:cNvPr id="23" name="文本框 22">
            <a:extLst>
              <a:ext uri="{FF2B5EF4-FFF2-40B4-BE49-F238E27FC236}">
                <a16:creationId xmlns:a16="http://schemas.microsoft.com/office/drawing/2014/main" id="{F576D03E-78AB-46A4-8138-BAEE90D45E23}"/>
              </a:ext>
            </a:extLst>
          </p:cNvPr>
          <p:cNvSpPr txBox="1"/>
          <p:nvPr/>
        </p:nvSpPr>
        <p:spPr>
          <a:xfrm>
            <a:off x="2242800" y="4990313"/>
            <a:ext cx="781878" cy="707886"/>
          </a:xfrm>
          <a:prstGeom prst="rect">
            <a:avLst/>
          </a:prstGeom>
          <a:noFill/>
        </p:spPr>
        <p:txBody>
          <a:bodyPr wrap="square" rtlCol="0">
            <a:spAutoFit/>
          </a:bodyPr>
          <a:lstStyle/>
          <a:p>
            <a:r>
              <a:rPr lang="en-US" altLang="zh-CN" sz="2000" b="1" dirty="0"/>
              <a:t>TEXT</a:t>
            </a:r>
          </a:p>
          <a:p>
            <a:r>
              <a:rPr lang="en-US" altLang="zh-CN" sz="2000" b="1" dirty="0"/>
              <a:t>HERE</a:t>
            </a:r>
            <a:endParaRPr lang="zh-CN" altLang="en-US" sz="2000" b="1" dirty="0"/>
          </a:p>
        </p:txBody>
      </p:sp>
      <p:sp>
        <p:nvSpPr>
          <p:cNvPr id="24" name="文本框 23">
            <a:extLst>
              <a:ext uri="{FF2B5EF4-FFF2-40B4-BE49-F238E27FC236}">
                <a16:creationId xmlns:a16="http://schemas.microsoft.com/office/drawing/2014/main" id="{4FB12636-B9D8-4E98-9848-58C260C3FA2D}"/>
              </a:ext>
            </a:extLst>
          </p:cNvPr>
          <p:cNvSpPr txBox="1"/>
          <p:nvPr/>
        </p:nvSpPr>
        <p:spPr>
          <a:xfrm>
            <a:off x="4422667" y="4990313"/>
            <a:ext cx="781878" cy="707886"/>
          </a:xfrm>
          <a:prstGeom prst="rect">
            <a:avLst/>
          </a:prstGeom>
          <a:noFill/>
        </p:spPr>
        <p:txBody>
          <a:bodyPr wrap="square" rtlCol="0">
            <a:spAutoFit/>
          </a:bodyPr>
          <a:lstStyle/>
          <a:p>
            <a:r>
              <a:rPr lang="en-US" altLang="zh-CN" sz="2000" b="1" dirty="0"/>
              <a:t>TEXT</a:t>
            </a:r>
          </a:p>
          <a:p>
            <a:r>
              <a:rPr lang="en-US" altLang="zh-CN" sz="2000" b="1" dirty="0"/>
              <a:t>HERE</a:t>
            </a:r>
            <a:endParaRPr lang="zh-CN" altLang="en-US" sz="2000" b="1" dirty="0"/>
          </a:p>
        </p:txBody>
      </p:sp>
      <p:sp>
        <p:nvSpPr>
          <p:cNvPr id="25" name="文本框 24">
            <a:extLst>
              <a:ext uri="{FF2B5EF4-FFF2-40B4-BE49-F238E27FC236}">
                <a16:creationId xmlns:a16="http://schemas.microsoft.com/office/drawing/2014/main" id="{F9389DF8-8446-41F9-B640-D1C6C9F797D8}"/>
              </a:ext>
            </a:extLst>
          </p:cNvPr>
          <p:cNvSpPr txBox="1"/>
          <p:nvPr/>
        </p:nvSpPr>
        <p:spPr>
          <a:xfrm>
            <a:off x="6602535" y="4990313"/>
            <a:ext cx="781878" cy="707886"/>
          </a:xfrm>
          <a:prstGeom prst="rect">
            <a:avLst/>
          </a:prstGeom>
          <a:noFill/>
        </p:spPr>
        <p:txBody>
          <a:bodyPr wrap="square" rtlCol="0">
            <a:spAutoFit/>
          </a:bodyPr>
          <a:lstStyle/>
          <a:p>
            <a:r>
              <a:rPr lang="en-US" altLang="zh-CN" sz="2000" b="1" dirty="0"/>
              <a:t>TEXT</a:t>
            </a:r>
          </a:p>
          <a:p>
            <a:r>
              <a:rPr lang="en-US" altLang="zh-CN" sz="2000" b="1" dirty="0"/>
              <a:t>HERE</a:t>
            </a:r>
            <a:endParaRPr lang="zh-CN" altLang="en-US" sz="2000" b="1" dirty="0"/>
          </a:p>
        </p:txBody>
      </p:sp>
    </p:spTree>
    <p:extLst>
      <p:ext uri="{BB962C8B-B14F-4D97-AF65-F5344CB8AC3E}">
        <p14:creationId xmlns:p14="http://schemas.microsoft.com/office/powerpoint/2010/main" val="217140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1CE9ACF-3F93-4C7D-A6BF-453127366F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352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a:extLst>
              <a:ext uri="{FF2B5EF4-FFF2-40B4-BE49-F238E27FC236}">
                <a16:creationId xmlns:a16="http://schemas.microsoft.com/office/drawing/2014/main" id="{3353D44F-B48E-4154-B321-328317FE10E3}"/>
              </a:ext>
            </a:extLst>
          </p:cNvPr>
          <p:cNvSpPr>
            <a:spLocks noGrp="1"/>
          </p:cNvSpPr>
          <p:nvPr>
            <p:ph type="title"/>
          </p:nvPr>
        </p:nvSpPr>
        <p:spPr>
          <a:xfrm>
            <a:off x="856421" y="130991"/>
            <a:ext cx="10515600" cy="672820"/>
          </a:xfrm>
        </p:spPr>
        <p:txBody>
          <a:bodyPr/>
          <a:lstStyle/>
          <a:p>
            <a:r>
              <a:rPr lang="en-US" altLang="zh-CN" dirty="0"/>
              <a:t>10 </a:t>
            </a:r>
            <a:r>
              <a:rPr lang="zh-CN" altLang="en-US" dirty="0"/>
              <a:t>圆环图</a:t>
            </a:r>
            <a:r>
              <a:rPr lang="en-US" altLang="zh-CN" dirty="0"/>
              <a:t> </a:t>
            </a:r>
            <a:endParaRPr lang="zh-CN" altLang="en-US" dirty="0"/>
          </a:p>
        </p:txBody>
      </p:sp>
      <p:sp>
        <p:nvSpPr>
          <p:cNvPr id="3" name="页脚占位符 2">
            <a:extLst>
              <a:ext uri="{FF2B5EF4-FFF2-40B4-BE49-F238E27FC236}">
                <a16:creationId xmlns:a16="http://schemas.microsoft.com/office/drawing/2014/main" id="{A89AA015-9589-446C-91CB-7F22E57B2C6F}"/>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C475A987-BF6B-4EEB-8A12-ECE17ABECA3E}"/>
              </a:ext>
            </a:extLst>
          </p:cNvPr>
          <p:cNvSpPr>
            <a:spLocks noGrp="1"/>
          </p:cNvSpPr>
          <p:nvPr>
            <p:ph type="sldNum" sz="quarter" idx="12"/>
          </p:nvPr>
        </p:nvSpPr>
        <p:spPr/>
        <p:txBody>
          <a:bodyPr/>
          <a:lstStyle/>
          <a:p>
            <a:fld id="{293753DD-2C1C-4CC5-AE51-993C9915C8CC}" type="slidenum">
              <a:rPr lang="zh-CN" altLang="en-US" smtClean="0"/>
              <a:pPr/>
              <a:t>20</a:t>
            </a:fld>
            <a:endParaRPr lang="zh-CN" altLang="en-US" dirty="0"/>
          </a:p>
        </p:txBody>
      </p:sp>
      <p:sp>
        <p:nvSpPr>
          <p:cNvPr id="13" name="内容占位符 12">
            <a:extLst>
              <a:ext uri="{FF2B5EF4-FFF2-40B4-BE49-F238E27FC236}">
                <a16:creationId xmlns:a16="http://schemas.microsoft.com/office/drawing/2014/main" id="{7BFFEDF6-586F-4579-AEE9-E6E966081BC9}"/>
              </a:ext>
            </a:extLst>
          </p:cNvPr>
          <p:cNvSpPr>
            <a:spLocks noGrp="1"/>
          </p:cNvSpPr>
          <p:nvPr>
            <p:ph sz="quarter" idx="16"/>
          </p:nvPr>
        </p:nvSpPr>
        <p:spPr/>
        <p:txBody>
          <a:bodyPr/>
          <a:lstStyle/>
          <a:p>
            <a:r>
              <a:rPr lang="en-US" altLang="zh-CN" dirty="0"/>
              <a:t>TEXT </a:t>
            </a:r>
            <a:r>
              <a:rPr lang="en-US" altLang="zh-CN" dirty="0" err="1"/>
              <a:t>TEXT</a:t>
            </a:r>
            <a:endParaRPr lang="zh-CN" altLang="en-US" dirty="0"/>
          </a:p>
        </p:txBody>
      </p:sp>
      <p:pic>
        <p:nvPicPr>
          <p:cNvPr id="17" name="图片占位符 16" descr="房子前有草地和建筑&#10;&#10;描述已自动生成">
            <a:extLst>
              <a:ext uri="{FF2B5EF4-FFF2-40B4-BE49-F238E27FC236}">
                <a16:creationId xmlns:a16="http://schemas.microsoft.com/office/drawing/2014/main" id="{0AAA140C-3A76-48B0-B18C-885792F8A129}"/>
              </a:ext>
            </a:extLst>
          </p:cNvPr>
          <p:cNvPicPr>
            <a:picLocks noGrp="1" noChangeAspect="1"/>
          </p:cNvPicPr>
          <p:nvPr>
            <p:ph type="pic" sz="quarter" idx="17"/>
          </p:nvPr>
        </p:nvPicPr>
        <p:blipFill>
          <a:blip r:embed="rId2">
            <a:grayscl/>
            <a:extLst>
              <a:ext uri="{28A0092B-C50C-407E-A947-70E740481C1C}">
                <a14:useLocalDpi xmlns:a14="http://schemas.microsoft.com/office/drawing/2010/main" val="0"/>
              </a:ext>
            </a:extLst>
          </a:blip>
          <a:srcRect t="15154" b="15154"/>
          <a:stretch>
            <a:fillRect/>
          </a:stretch>
        </p:blipFill>
        <p:spPr/>
      </p:pic>
      <p:sp>
        <p:nvSpPr>
          <p:cNvPr id="15" name="内容占位符 14">
            <a:extLst>
              <a:ext uri="{FF2B5EF4-FFF2-40B4-BE49-F238E27FC236}">
                <a16:creationId xmlns:a16="http://schemas.microsoft.com/office/drawing/2014/main" id="{7DA06A37-74BA-4FE9-93A5-75D5BD2515F3}"/>
              </a:ext>
            </a:extLst>
          </p:cNvPr>
          <p:cNvSpPr>
            <a:spLocks noGrp="1"/>
          </p:cNvSpPr>
          <p:nvPr>
            <p:ph sz="quarter" idx="18"/>
          </p:nvPr>
        </p:nvSpPr>
        <p:spPr/>
        <p:txBody>
          <a:bodyPr/>
          <a:lstStyle/>
          <a:p>
            <a:r>
              <a:rPr lang="zh-CN" altLang="en-US" dirty="0"/>
              <a:t>左侧的圆环，更改数据以后各个扇形所占比例会自动变化。每一个扇形可以单独选中更改填充和边框的颜色。</a:t>
            </a:r>
          </a:p>
        </p:txBody>
      </p:sp>
      <p:sp>
        <p:nvSpPr>
          <p:cNvPr id="18" name="Oval 11">
            <a:extLst>
              <a:ext uri="{FF2B5EF4-FFF2-40B4-BE49-F238E27FC236}">
                <a16:creationId xmlns:a16="http://schemas.microsoft.com/office/drawing/2014/main" id="{E2F1D81F-540B-46EC-B74D-50EE2DF8A352}"/>
              </a:ext>
            </a:extLst>
          </p:cNvPr>
          <p:cNvSpPr/>
          <p:nvPr/>
        </p:nvSpPr>
        <p:spPr>
          <a:xfrm>
            <a:off x="4728690" y="4782458"/>
            <a:ext cx="1084942" cy="1084942"/>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9" name="Rectangle 12">
            <a:extLst>
              <a:ext uri="{FF2B5EF4-FFF2-40B4-BE49-F238E27FC236}">
                <a16:creationId xmlns:a16="http://schemas.microsoft.com/office/drawing/2014/main" id="{7A7C2EA3-2787-411B-8F61-57011E822785}"/>
              </a:ext>
            </a:extLst>
          </p:cNvPr>
          <p:cNvSpPr/>
          <p:nvPr/>
        </p:nvSpPr>
        <p:spPr>
          <a:xfrm>
            <a:off x="6597650" y="4542420"/>
            <a:ext cx="1031713" cy="552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Light"/>
                <a:ea typeface="+mn-ea"/>
                <a:cs typeface="+mn-cs"/>
              </a:rPr>
              <a:t>8.2</a:t>
            </a:r>
          </a:p>
        </p:txBody>
      </p:sp>
      <p:sp>
        <p:nvSpPr>
          <p:cNvPr id="20" name="Rectangle 43">
            <a:extLst>
              <a:ext uri="{FF2B5EF4-FFF2-40B4-BE49-F238E27FC236}">
                <a16:creationId xmlns:a16="http://schemas.microsoft.com/office/drawing/2014/main" id="{53FB2B65-FB91-4C39-A4B8-6D8C90CC5DBB}"/>
              </a:ext>
            </a:extLst>
          </p:cNvPr>
          <p:cNvSpPr/>
          <p:nvPr/>
        </p:nvSpPr>
        <p:spPr>
          <a:xfrm>
            <a:off x="7852848" y="4542420"/>
            <a:ext cx="1031713" cy="5524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Light"/>
                <a:ea typeface="+mn-ea"/>
                <a:cs typeface="+mn-cs"/>
              </a:rPr>
              <a:t>3.2</a:t>
            </a:r>
          </a:p>
        </p:txBody>
      </p:sp>
      <p:sp>
        <p:nvSpPr>
          <p:cNvPr id="21" name="Rectangle 44">
            <a:extLst>
              <a:ext uri="{FF2B5EF4-FFF2-40B4-BE49-F238E27FC236}">
                <a16:creationId xmlns:a16="http://schemas.microsoft.com/office/drawing/2014/main" id="{AB93D378-233B-4F80-A1B2-76C01E5E3644}"/>
              </a:ext>
            </a:extLst>
          </p:cNvPr>
          <p:cNvSpPr/>
          <p:nvPr/>
        </p:nvSpPr>
        <p:spPr>
          <a:xfrm>
            <a:off x="9108046" y="4542420"/>
            <a:ext cx="1031713" cy="5524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Light"/>
                <a:ea typeface="+mn-ea"/>
                <a:cs typeface="+mn-cs"/>
              </a:rPr>
              <a:t>1.4</a:t>
            </a:r>
          </a:p>
        </p:txBody>
      </p:sp>
      <p:sp>
        <p:nvSpPr>
          <p:cNvPr id="22" name="Rectangle 45">
            <a:extLst>
              <a:ext uri="{FF2B5EF4-FFF2-40B4-BE49-F238E27FC236}">
                <a16:creationId xmlns:a16="http://schemas.microsoft.com/office/drawing/2014/main" id="{748CDC64-307F-4EFF-93F2-4DA52B09A023}"/>
              </a:ext>
            </a:extLst>
          </p:cNvPr>
          <p:cNvSpPr/>
          <p:nvPr/>
        </p:nvSpPr>
        <p:spPr>
          <a:xfrm>
            <a:off x="10363243" y="4542420"/>
            <a:ext cx="1031713" cy="552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Light"/>
                <a:ea typeface="+mn-ea"/>
                <a:cs typeface="+mn-cs"/>
              </a:rPr>
              <a:t>1.2</a:t>
            </a:r>
          </a:p>
        </p:txBody>
      </p:sp>
      <p:cxnSp>
        <p:nvCxnSpPr>
          <p:cNvPr id="23" name="Straight Connector 32">
            <a:extLst>
              <a:ext uri="{FF2B5EF4-FFF2-40B4-BE49-F238E27FC236}">
                <a16:creationId xmlns:a16="http://schemas.microsoft.com/office/drawing/2014/main" id="{A80449D6-0219-4C4B-AA01-DE9EA54CDCF4}"/>
              </a:ext>
            </a:extLst>
          </p:cNvPr>
          <p:cNvCxnSpPr>
            <a:cxnSpLocks/>
          </p:cNvCxnSpPr>
          <p:nvPr/>
        </p:nvCxnSpPr>
        <p:spPr>
          <a:xfrm>
            <a:off x="3957870" y="4252686"/>
            <a:ext cx="0" cy="214448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4" name="Chart 10">
            <a:extLst>
              <a:ext uri="{FF2B5EF4-FFF2-40B4-BE49-F238E27FC236}">
                <a16:creationId xmlns:a16="http://schemas.microsoft.com/office/drawing/2014/main" id="{B7CD590C-7CB9-4AF3-9F71-3D94DD263776}"/>
              </a:ext>
            </a:extLst>
          </p:cNvPr>
          <p:cNvGraphicFramePr/>
          <p:nvPr/>
        </p:nvGraphicFramePr>
        <p:xfrm>
          <a:off x="4162791" y="4287858"/>
          <a:ext cx="2216738" cy="2074141"/>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38">
            <a:extLst>
              <a:ext uri="{FF2B5EF4-FFF2-40B4-BE49-F238E27FC236}">
                <a16:creationId xmlns:a16="http://schemas.microsoft.com/office/drawing/2014/main" id="{6E180BB7-357B-4BF7-93B4-4C0A4A7BF136}"/>
              </a:ext>
            </a:extLst>
          </p:cNvPr>
          <p:cNvGrpSpPr/>
          <p:nvPr/>
        </p:nvGrpSpPr>
        <p:grpSpPr>
          <a:xfrm>
            <a:off x="5069480" y="5145783"/>
            <a:ext cx="403360" cy="358290"/>
            <a:chOff x="7615238" y="793750"/>
            <a:chExt cx="284163" cy="252412"/>
          </a:xfrm>
          <a:solidFill>
            <a:schemeClr val="accent6"/>
          </a:solidFill>
        </p:grpSpPr>
        <p:sp>
          <p:nvSpPr>
            <p:cNvPr id="26" name="Freeform 299">
              <a:extLst>
                <a:ext uri="{FF2B5EF4-FFF2-40B4-BE49-F238E27FC236}">
                  <a16:creationId xmlns:a16="http://schemas.microsoft.com/office/drawing/2014/main" id="{45A785CA-5822-4EAE-92D1-A553A35316C0}"/>
                </a:ext>
              </a:extLst>
            </p:cNvPr>
            <p:cNvSpPr>
              <a:spLocks noEditPoints="1"/>
            </p:cNvSpPr>
            <p:nvPr/>
          </p:nvSpPr>
          <p:spPr bwMode="auto">
            <a:xfrm>
              <a:off x="7615238" y="793750"/>
              <a:ext cx="284163" cy="252412"/>
            </a:xfrm>
            <a:custGeom>
              <a:avLst/>
              <a:gdLst>
                <a:gd name="T0" fmla="*/ 763 w 896"/>
                <a:gd name="T1" fmla="*/ 426 h 793"/>
                <a:gd name="T2" fmla="*/ 765 w 896"/>
                <a:gd name="T3" fmla="*/ 445 h 793"/>
                <a:gd name="T4" fmla="*/ 809 w 896"/>
                <a:gd name="T5" fmla="*/ 457 h 793"/>
                <a:gd name="T6" fmla="*/ 836 w 896"/>
                <a:gd name="T7" fmla="*/ 494 h 793"/>
                <a:gd name="T8" fmla="*/ 801 w 896"/>
                <a:gd name="T9" fmla="*/ 538 h 793"/>
                <a:gd name="T10" fmla="*/ 735 w 896"/>
                <a:gd name="T11" fmla="*/ 546 h 793"/>
                <a:gd name="T12" fmla="*/ 737 w 896"/>
                <a:gd name="T13" fmla="*/ 564 h 793"/>
                <a:gd name="T14" fmla="*/ 768 w 896"/>
                <a:gd name="T15" fmla="*/ 571 h 793"/>
                <a:gd name="T16" fmla="*/ 791 w 896"/>
                <a:gd name="T17" fmla="*/ 602 h 793"/>
                <a:gd name="T18" fmla="*/ 781 w 896"/>
                <a:gd name="T19" fmla="*/ 636 h 793"/>
                <a:gd name="T20" fmla="*/ 699 w 896"/>
                <a:gd name="T21" fmla="*/ 644 h 793"/>
                <a:gd name="T22" fmla="*/ 688 w 896"/>
                <a:gd name="T23" fmla="*/ 658 h 793"/>
                <a:gd name="T24" fmla="*/ 699 w 896"/>
                <a:gd name="T25" fmla="*/ 673 h 793"/>
                <a:gd name="T26" fmla="*/ 741 w 896"/>
                <a:gd name="T27" fmla="*/ 687 h 793"/>
                <a:gd name="T28" fmla="*/ 743 w 896"/>
                <a:gd name="T29" fmla="*/ 723 h 793"/>
                <a:gd name="T30" fmla="*/ 442 w 896"/>
                <a:gd name="T31" fmla="*/ 733 h 793"/>
                <a:gd name="T32" fmla="*/ 273 w 896"/>
                <a:gd name="T33" fmla="*/ 702 h 793"/>
                <a:gd name="T34" fmla="*/ 246 w 896"/>
                <a:gd name="T35" fmla="*/ 392 h 793"/>
                <a:gd name="T36" fmla="*/ 348 w 896"/>
                <a:gd name="T37" fmla="*/ 316 h 793"/>
                <a:gd name="T38" fmla="*/ 425 w 896"/>
                <a:gd name="T39" fmla="*/ 208 h 793"/>
                <a:gd name="T40" fmla="*/ 460 w 896"/>
                <a:gd name="T41" fmla="*/ 107 h 793"/>
                <a:gd name="T42" fmla="*/ 472 w 896"/>
                <a:gd name="T43" fmla="*/ 40 h 793"/>
                <a:gd name="T44" fmla="*/ 513 w 896"/>
                <a:gd name="T45" fmla="*/ 39 h 793"/>
                <a:gd name="T46" fmla="*/ 550 w 896"/>
                <a:gd name="T47" fmla="*/ 118 h 793"/>
                <a:gd name="T48" fmla="*/ 516 w 896"/>
                <a:gd name="T49" fmla="*/ 276 h 793"/>
                <a:gd name="T50" fmla="*/ 516 w 896"/>
                <a:gd name="T51" fmla="*/ 313 h 793"/>
                <a:gd name="T52" fmla="*/ 853 w 896"/>
                <a:gd name="T53" fmla="*/ 329 h 793"/>
                <a:gd name="T54" fmla="*/ 861 w 896"/>
                <a:gd name="T55" fmla="*/ 389 h 793"/>
                <a:gd name="T56" fmla="*/ 833 w 896"/>
                <a:gd name="T57" fmla="*/ 417 h 793"/>
                <a:gd name="T58" fmla="*/ 179 w 896"/>
                <a:gd name="T59" fmla="*/ 345 h 793"/>
                <a:gd name="T60" fmla="*/ 893 w 896"/>
                <a:gd name="T61" fmla="*/ 337 h 793"/>
                <a:gd name="T62" fmla="*/ 863 w 896"/>
                <a:gd name="T63" fmla="*/ 298 h 793"/>
                <a:gd name="T64" fmla="*/ 544 w 896"/>
                <a:gd name="T65" fmla="*/ 285 h 793"/>
                <a:gd name="T66" fmla="*/ 580 w 896"/>
                <a:gd name="T67" fmla="*/ 123 h 793"/>
                <a:gd name="T68" fmla="*/ 555 w 896"/>
                <a:gd name="T69" fmla="*/ 40 h 793"/>
                <a:gd name="T70" fmla="*/ 513 w 896"/>
                <a:gd name="T71" fmla="*/ 5 h 793"/>
                <a:gd name="T72" fmla="*/ 470 w 896"/>
                <a:gd name="T73" fmla="*/ 6 h 793"/>
                <a:gd name="T74" fmla="*/ 441 w 896"/>
                <a:gd name="T75" fmla="*/ 35 h 793"/>
                <a:gd name="T76" fmla="*/ 432 w 896"/>
                <a:gd name="T77" fmla="*/ 91 h 793"/>
                <a:gd name="T78" fmla="*/ 398 w 896"/>
                <a:gd name="T79" fmla="*/ 194 h 793"/>
                <a:gd name="T80" fmla="*/ 280 w 896"/>
                <a:gd name="T81" fmla="*/ 337 h 793"/>
                <a:gd name="T82" fmla="*/ 209 w 896"/>
                <a:gd name="T83" fmla="*/ 330 h 793"/>
                <a:gd name="T84" fmla="*/ 197 w 896"/>
                <a:gd name="T85" fmla="*/ 315 h 793"/>
                <a:gd name="T86" fmla="*/ 2 w 896"/>
                <a:gd name="T87" fmla="*/ 321 h 793"/>
                <a:gd name="T88" fmla="*/ 2 w 896"/>
                <a:gd name="T89" fmla="*/ 786 h 793"/>
                <a:gd name="T90" fmla="*/ 197 w 896"/>
                <a:gd name="T91" fmla="*/ 793 h 793"/>
                <a:gd name="T92" fmla="*/ 209 w 896"/>
                <a:gd name="T93" fmla="*/ 778 h 793"/>
                <a:gd name="T94" fmla="*/ 383 w 896"/>
                <a:gd name="T95" fmla="*/ 758 h 793"/>
                <a:gd name="T96" fmla="*/ 743 w 896"/>
                <a:gd name="T97" fmla="*/ 760 h 793"/>
                <a:gd name="T98" fmla="*/ 771 w 896"/>
                <a:gd name="T99" fmla="*/ 735 h 793"/>
                <a:gd name="T100" fmla="*/ 768 w 896"/>
                <a:gd name="T101" fmla="*/ 672 h 793"/>
                <a:gd name="T102" fmla="*/ 821 w 896"/>
                <a:gd name="T103" fmla="*/ 625 h 793"/>
                <a:gd name="T104" fmla="*/ 831 w 896"/>
                <a:gd name="T105" fmla="*/ 556 h 793"/>
                <a:gd name="T106" fmla="*/ 866 w 896"/>
                <a:gd name="T107" fmla="*/ 501 h 793"/>
                <a:gd name="T108" fmla="*/ 853 w 896"/>
                <a:gd name="T109" fmla="*/ 456 h 793"/>
                <a:gd name="T110" fmla="*/ 872 w 896"/>
                <a:gd name="T111" fmla="*/ 427 h 793"/>
                <a:gd name="T112" fmla="*/ 896 w 896"/>
                <a:gd name="T113" fmla="*/ 36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6" h="793">
                  <a:moveTo>
                    <a:pt x="821" y="420"/>
                  </a:moveTo>
                  <a:lnTo>
                    <a:pt x="774" y="420"/>
                  </a:lnTo>
                  <a:lnTo>
                    <a:pt x="772" y="420"/>
                  </a:lnTo>
                  <a:lnTo>
                    <a:pt x="769" y="421"/>
                  </a:lnTo>
                  <a:lnTo>
                    <a:pt x="767" y="422"/>
                  </a:lnTo>
                  <a:lnTo>
                    <a:pt x="765" y="424"/>
                  </a:lnTo>
                  <a:lnTo>
                    <a:pt x="763" y="426"/>
                  </a:lnTo>
                  <a:lnTo>
                    <a:pt x="762" y="428"/>
                  </a:lnTo>
                  <a:lnTo>
                    <a:pt x="760" y="431"/>
                  </a:lnTo>
                  <a:lnTo>
                    <a:pt x="760" y="435"/>
                  </a:lnTo>
                  <a:lnTo>
                    <a:pt x="760" y="437"/>
                  </a:lnTo>
                  <a:lnTo>
                    <a:pt x="762" y="440"/>
                  </a:lnTo>
                  <a:lnTo>
                    <a:pt x="763" y="442"/>
                  </a:lnTo>
                  <a:lnTo>
                    <a:pt x="765" y="445"/>
                  </a:lnTo>
                  <a:lnTo>
                    <a:pt x="767" y="446"/>
                  </a:lnTo>
                  <a:lnTo>
                    <a:pt x="769" y="448"/>
                  </a:lnTo>
                  <a:lnTo>
                    <a:pt x="772" y="448"/>
                  </a:lnTo>
                  <a:lnTo>
                    <a:pt x="774" y="450"/>
                  </a:lnTo>
                  <a:lnTo>
                    <a:pt x="787" y="451"/>
                  </a:lnTo>
                  <a:lnTo>
                    <a:pt x="798" y="453"/>
                  </a:lnTo>
                  <a:lnTo>
                    <a:pt x="809" y="457"/>
                  </a:lnTo>
                  <a:lnTo>
                    <a:pt x="818" y="463"/>
                  </a:lnTo>
                  <a:lnTo>
                    <a:pt x="826" y="470"/>
                  </a:lnTo>
                  <a:lnTo>
                    <a:pt x="832" y="477"/>
                  </a:lnTo>
                  <a:lnTo>
                    <a:pt x="834" y="482"/>
                  </a:lnTo>
                  <a:lnTo>
                    <a:pt x="835" y="486"/>
                  </a:lnTo>
                  <a:lnTo>
                    <a:pt x="836" y="490"/>
                  </a:lnTo>
                  <a:lnTo>
                    <a:pt x="836" y="494"/>
                  </a:lnTo>
                  <a:lnTo>
                    <a:pt x="836" y="503"/>
                  </a:lnTo>
                  <a:lnTo>
                    <a:pt x="833" y="510"/>
                  </a:lnTo>
                  <a:lnTo>
                    <a:pt x="829" y="518"/>
                  </a:lnTo>
                  <a:lnTo>
                    <a:pt x="824" y="525"/>
                  </a:lnTo>
                  <a:lnTo>
                    <a:pt x="816" y="531"/>
                  </a:lnTo>
                  <a:lnTo>
                    <a:pt x="809" y="535"/>
                  </a:lnTo>
                  <a:lnTo>
                    <a:pt x="801" y="538"/>
                  </a:lnTo>
                  <a:lnTo>
                    <a:pt x="793" y="539"/>
                  </a:lnTo>
                  <a:lnTo>
                    <a:pt x="748" y="539"/>
                  </a:lnTo>
                  <a:lnTo>
                    <a:pt x="744" y="539"/>
                  </a:lnTo>
                  <a:lnTo>
                    <a:pt x="741" y="540"/>
                  </a:lnTo>
                  <a:lnTo>
                    <a:pt x="739" y="542"/>
                  </a:lnTo>
                  <a:lnTo>
                    <a:pt x="737" y="544"/>
                  </a:lnTo>
                  <a:lnTo>
                    <a:pt x="735" y="546"/>
                  </a:lnTo>
                  <a:lnTo>
                    <a:pt x="734" y="548"/>
                  </a:lnTo>
                  <a:lnTo>
                    <a:pt x="733" y="551"/>
                  </a:lnTo>
                  <a:lnTo>
                    <a:pt x="733" y="554"/>
                  </a:lnTo>
                  <a:lnTo>
                    <a:pt x="733" y="556"/>
                  </a:lnTo>
                  <a:lnTo>
                    <a:pt x="734" y="560"/>
                  </a:lnTo>
                  <a:lnTo>
                    <a:pt x="735" y="562"/>
                  </a:lnTo>
                  <a:lnTo>
                    <a:pt x="737" y="564"/>
                  </a:lnTo>
                  <a:lnTo>
                    <a:pt x="739" y="566"/>
                  </a:lnTo>
                  <a:lnTo>
                    <a:pt x="741" y="567"/>
                  </a:lnTo>
                  <a:lnTo>
                    <a:pt x="744" y="568"/>
                  </a:lnTo>
                  <a:lnTo>
                    <a:pt x="748" y="569"/>
                  </a:lnTo>
                  <a:lnTo>
                    <a:pt x="755" y="569"/>
                  </a:lnTo>
                  <a:lnTo>
                    <a:pt x="762" y="570"/>
                  </a:lnTo>
                  <a:lnTo>
                    <a:pt x="768" y="571"/>
                  </a:lnTo>
                  <a:lnTo>
                    <a:pt x="773" y="575"/>
                  </a:lnTo>
                  <a:lnTo>
                    <a:pt x="778" y="577"/>
                  </a:lnTo>
                  <a:lnTo>
                    <a:pt x="781" y="580"/>
                  </a:lnTo>
                  <a:lnTo>
                    <a:pt x="784" y="583"/>
                  </a:lnTo>
                  <a:lnTo>
                    <a:pt x="786" y="587"/>
                  </a:lnTo>
                  <a:lnTo>
                    <a:pt x="789" y="595"/>
                  </a:lnTo>
                  <a:lnTo>
                    <a:pt x="791" y="602"/>
                  </a:lnTo>
                  <a:lnTo>
                    <a:pt x="791" y="609"/>
                  </a:lnTo>
                  <a:lnTo>
                    <a:pt x="793" y="613"/>
                  </a:lnTo>
                  <a:lnTo>
                    <a:pt x="791" y="619"/>
                  </a:lnTo>
                  <a:lnTo>
                    <a:pt x="790" y="623"/>
                  </a:lnTo>
                  <a:lnTo>
                    <a:pt x="789" y="627"/>
                  </a:lnTo>
                  <a:lnTo>
                    <a:pt x="786" y="630"/>
                  </a:lnTo>
                  <a:lnTo>
                    <a:pt x="781" y="636"/>
                  </a:lnTo>
                  <a:lnTo>
                    <a:pt x="773" y="639"/>
                  </a:lnTo>
                  <a:lnTo>
                    <a:pt x="766" y="641"/>
                  </a:lnTo>
                  <a:lnTo>
                    <a:pt x="758" y="643"/>
                  </a:lnTo>
                  <a:lnTo>
                    <a:pt x="752" y="643"/>
                  </a:lnTo>
                  <a:lnTo>
                    <a:pt x="748" y="643"/>
                  </a:lnTo>
                  <a:lnTo>
                    <a:pt x="703" y="643"/>
                  </a:lnTo>
                  <a:lnTo>
                    <a:pt x="699" y="644"/>
                  </a:lnTo>
                  <a:lnTo>
                    <a:pt x="696" y="645"/>
                  </a:lnTo>
                  <a:lnTo>
                    <a:pt x="694" y="646"/>
                  </a:lnTo>
                  <a:lnTo>
                    <a:pt x="692" y="648"/>
                  </a:lnTo>
                  <a:lnTo>
                    <a:pt x="690" y="651"/>
                  </a:lnTo>
                  <a:lnTo>
                    <a:pt x="689" y="653"/>
                  </a:lnTo>
                  <a:lnTo>
                    <a:pt x="688" y="656"/>
                  </a:lnTo>
                  <a:lnTo>
                    <a:pt x="688" y="658"/>
                  </a:lnTo>
                  <a:lnTo>
                    <a:pt x="688" y="661"/>
                  </a:lnTo>
                  <a:lnTo>
                    <a:pt x="689" y="664"/>
                  </a:lnTo>
                  <a:lnTo>
                    <a:pt x="690" y="667"/>
                  </a:lnTo>
                  <a:lnTo>
                    <a:pt x="692" y="669"/>
                  </a:lnTo>
                  <a:lnTo>
                    <a:pt x="694" y="671"/>
                  </a:lnTo>
                  <a:lnTo>
                    <a:pt x="696" y="672"/>
                  </a:lnTo>
                  <a:lnTo>
                    <a:pt x="699" y="673"/>
                  </a:lnTo>
                  <a:lnTo>
                    <a:pt x="703" y="673"/>
                  </a:lnTo>
                  <a:lnTo>
                    <a:pt x="707" y="674"/>
                  </a:lnTo>
                  <a:lnTo>
                    <a:pt x="713" y="674"/>
                  </a:lnTo>
                  <a:lnTo>
                    <a:pt x="721" y="675"/>
                  </a:lnTo>
                  <a:lnTo>
                    <a:pt x="728" y="678"/>
                  </a:lnTo>
                  <a:lnTo>
                    <a:pt x="736" y="682"/>
                  </a:lnTo>
                  <a:lnTo>
                    <a:pt x="741" y="687"/>
                  </a:lnTo>
                  <a:lnTo>
                    <a:pt x="744" y="690"/>
                  </a:lnTo>
                  <a:lnTo>
                    <a:pt x="745" y="694"/>
                  </a:lnTo>
                  <a:lnTo>
                    <a:pt x="747" y="699"/>
                  </a:lnTo>
                  <a:lnTo>
                    <a:pt x="748" y="703"/>
                  </a:lnTo>
                  <a:lnTo>
                    <a:pt x="747" y="712"/>
                  </a:lnTo>
                  <a:lnTo>
                    <a:pt x="745" y="718"/>
                  </a:lnTo>
                  <a:lnTo>
                    <a:pt x="743" y="723"/>
                  </a:lnTo>
                  <a:lnTo>
                    <a:pt x="741" y="727"/>
                  </a:lnTo>
                  <a:lnTo>
                    <a:pt x="737" y="730"/>
                  </a:lnTo>
                  <a:lnTo>
                    <a:pt x="732" y="732"/>
                  </a:lnTo>
                  <a:lnTo>
                    <a:pt x="725" y="733"/>
                  </a:lnTo>
                  <a:lnTo>
                    <a:pt x="718" y="733"/>
                  </a:lnTo>
                  <a:lnTo>
                    <a:pt x="463" y="733"/>
                  </a:lnTo>
                  <a:lnTo>
                    <a:pt x="442" y="733"/>
                  </a:lnTo>
                  <a:lnTo>
                    <a:pt x="421" y="732"/>
                  </a:lnTo>
                  <a:lnTo>
                    <a:pt x="403" y="730"/>
                  </a:lnTo>
                  <a:lnTo>
                    <a:pt x="386" y="728"/>
                  </a:lnTo>
                  <a:lnTo>
                    <a:pt x="354" y="721"/>
                  </a:lnTo>
                  <a:lnTo>
                    <a:pt x="322" y="714"/>
                  </a:lnTo>
                  <a:lnTo>
                    <a:pt x="298" y="708"/>
                  </a:lnTo>
                  <a:lnTo>
                    <a:pt x="273" y="702"/>
                  </a:lnTo>
                  <a:lnTo>
                    <a:pt x="243" y="697"/>
                  </a:lnTo>
                  <a:lnTo>
                    <a:pt x="209" y="690"/>
                  </a:lnTo>
                  <a:lnTo>
                    <a:pt x="209" y="404"/>
                  </a:lnTo>
                  <a:lnTo>
                    <a:pt x="218" y="401"/>
                  </a:lnTo>
                  <a:lnTo>
                    <a:pt x="227" y="399"/>
                  </a:lnTo>
                  <a:lnTo>
                    <a:pt x="236" y="396"/>
                  </a:lnTo>
                  <a:lnTo>
                    <a:pt x="246" y="392"/>
                  </a:lnTo>
                  <a:lnTo>
                    <a:pt x="257" y="386"/>
                  </a:lnTo>
                  <a:lnTo>
                    <a:pt x="266" y="381"/>
                  </a:lnTo>
                  <a:lnTo>
                    <a:pt x="276" y="376"/>
                  </a:lnTo>
                  <a:lnTo>
                    <a:pt x="287" y="368"/>
                  </a:lnTo>
                  <a:lnTo>
                    <a:pt x="307" y="353"/>
                  </a:lnTo>
                  <a:lnTo>
                    <a:pt x="327" y="335"/>
                  </a:lnTo>
                  <a:lnTo>
                    <a:pt x="348" y="316"/>
                  </a:lnTo>
                  <a:lnTo>
                    <a:pt x="367" y="293"/>
                  </a:lnTo>
                  <a:lnTo>
                    <a:pt x="379" y="279"/>
                  </a:lnTo>
                  <a:lnTo>
                    <a:pt x="389" y="266"/>
                  </a:lnTo>
                  <a:lnTo>
                    <a:pt x="399" y="252"/>
                  </a:lnTo>
                  <a:lnTo>
                    <a:pt x="408" y="237"/>
                  </a:lnTo>
                  <a:lnTo>
                    <a:pt x="416" y="223"/>
                  </a:lnTo>
                  <a:lnTo>
                    <a:pt x="425" y="208"/>
                  </a:lnTo>
                  <a:lnTo>
                    <a:pt x="431" y="194"/>
                  </a:lnTo>
                  <a:lnTo>
                    <a:pt x="439" y="179"/>
                  </a:lnTo>
                  <a:lnTo>
                    <a:pt x="444" y="164"/>
                  </a:lnTo>
                  <a:lnTo>
                    <a:pt x="449" y="150"/>
                  </a:lnTo>
                  <a:lnTo>
                    <a:pt x="454" y="135"/>
                  </a:lnTo>
                  <a:lnTo>
                    <a:pt x="457" y="121"/>
                  </a:lnTo>
                  <a:lnTo>
                    <a:pt x="460" y="107"/>
                  </a:lnTo>
                  <a:lnTo>
                    <a:pt x="461" y="92"/>
                  </a:lnTo>
                  <a:lnTo>
                    <a:pt x="463" y="78"/>
                  </a:lnTo>
                  <a:lnTo>
                    <a:pt x="463" y="66"/>
                  </a:lnTo>
                  <a:lnTo>
                    <a:pt x="464" y="58"/>
                  </a:lnTo>
                  <a:lnTo>
                    <a:pt x="465" y="52"/>
                  </a:lnTo>
                  <a:lnTo>
                    <a:pt x="467" y="45"/>
                  </a:lnTo>
                  <a:lnTo>
                    <a:pt x="472" y="40"/>
                  </a:lnTo>
                  <a:lnTo>
                    <a:pt x="476" y="37"/>
                  </a:lnTo>
                  <a:lnTo>
                    <a:pt x="480" y="34"/>
                  </a:lnTo>
                  <a:lnTo>
                    <a:pt x="487" y="31"/>
                  </a:lnTo>
                  <a:lnTo>
                    <a:pt x="492" y="30"/>
                  </a:lnTo>
                  <a:lnTo>
                    <a:pt x="500" y="31"/>
                  </a:lnTo>
                  <a:lnTo>
                    <a:pt x="506" y="34"/>
                  </a:lnTo>
                  <a:lnTo>
                    <a:pt x="513" y="39"/>
                  </a:lnTo>
                  <a:lnTo>
                    <a:pt x="521" y="45"/>
                  </a:lnTo>
                  <a:lnTo>
                    <a:pt x="528" y="54"/>
                  </a:lnTo>
                  <a:lnTo>
                    <a:pt x="535" y="66"/>
                  </a:lnTo>
                  <a:lnTo>
                    <a:pt x="541" y="79"/>
                  </a:lnTo>
                  <a:lnTo>
                    <a:pt x="547" y="97"/>
                  </a:lnTo>
                  <a:lnTo>
                    <a:pt x="549" y="106"/>
                  </a:lnTo>
                  <a:lnTo>
                    <a:pt x="550" y="118"/>
                  </a:lnTo>
                  <a:lnTo>
                    <a:pt x="550" y="130"/>
                  </a:lnTo>
                  <a:lnTo>
                    <a:pt x="549" y="144"/>
                  </a:lnTo>
                  <a:lnTo>
                    <a:pt x="546" y="171"/>
                  </a:lnTo>
                  <a:lnTo>
                    <a:pt x="539" y="200"/>
                  </a:lnTo>
                  <a:lnTo>
                    <a:pt x="532" y="228"/>
                  </a:lnTo>
                  <a:lnTo>
                    <a:pt x="523" y="255"/>
                  </a:lnTo>
                  <a:lnTo>
                    <a:pt x="516" y="276"/>
                  </a:lnTo>
                  <a:lnTo>
                    <a:pt x="509" y="294"/>
                  </a:lnTo>
                  <a:lnTo>
                    <a:pt x="508" y="298"/>
                  </a:lnTo>
                  <a:lnTo>
                    <a:pt x="508" y="301"/>
                  </a:lnTo>
                  <a:lnTo>
                    <a:pt x="509" y="305"/>
                  </a:lnTo>
                  <a:lnTo>
                    <a:pt x="510" y="308"/>
                  </a:lnTo>
                  <a:lnTo>
                    <a:pt x="513" y="310"/>
                  </a:lnTo>
                  <a:lnTo>
                    <a:pt x="516" y="313"/>
                  </a:lnTo>
                  <a:lnTo>
                    <a:pt x="519" y="314"/>
                  </a:lnTo>
                  <a:lnTo>
                    <a:pt x="523" y="315"/>
                  </a:lnTo>
                  <a:lnTo>
                    <a:pt x="821" y="315"/>
                  </a:lnTo>
                  <a:lnTo>
                    <a:pt x="830" y="316"/>
                  </a:lnTo>
                  <a:lnTo>
                    <a:pt x="839" y="318"/>
                  </a:lnTo>
                  <a:lnTo>
                    <a:pt x="846" y="322"/>
                  </a:lnTo>
                  <a:lnTo>
                    <a:pt x="853" y="329"/>
                  </a:lnTo>
                  <a:lnTo>
                    <a:pt x="859" y="335"/>
                  </a:lnTo>
                  <a:lnTo>
                    <a:pt x="863" y="343"/>
                  </a:lnTo>
                  <a:lnTo>
                    <a:pt x="866" y="351"/>
                  </a:lnTo>
                  <a:lnTo>
                    <a:pt x="866" y="360"/>
                  </a:lnTo>
                  <a:lnTo>
                    <a:pt x="866" y="369"/>
                  </a:lnTo>
                  <a:lnTo>
                    <a:pt x="864" y="379"/>
                  </a:lnTo>
                  <a:lnTo>
                    <a:pt x="861" y="389"/>
                  </a:lnTo>
                  <a:lnTo>
                    <a:pt x="856" y="398"/>
                  </a:lnTo>
                  <a:lnTo>
                    <a:pt x="852" y="402"/>
                  </a:lnTo>
                  <a:lnTo>
                    <a:pt x="849" y="407"/>
                  </a:lnTo>
                  <a:lnTo>
                    <a:pt x="846" y="410"/>
                  </a:lnTo>
                  <a:lnTo>
                    <a:pt x="842" y="413"/>
                  </a:lnTo>
                  <a:lnTo>
                    <a:pt x="837" y="415"/>
                  </a:lnTo>
                  <a:lnTo>
                    <a:pt x="833" y="417"/>
                  </a:lnTo>
                  <a:lnTo>
                    <a:pt x="828" y="419"/>
                  </a:lnTo>
                  <a:lnTo>
                    <a:pt x="821" y="420"/>
                  </a:lnTo>
                  <a:lnTo>
                    <a:pt x="821" y="420"/>
                  </a:lnTo>
                  <a:close/>
                  <a:moveTo>
                    <a:pt x="179" y="763"/>
                  </a:moveTo>
                  <a:lnTo>
                    <a:pt x="30" y="763"/>
                  </a:lnTo>
                  <a:lnTo>
                    <a:pt x="30" y="344"/>
                  </a:lnTo>
                  <a:lnTo>
                    <a:pt x="179" y="345"/>
                  </a:lnTo>
                  <a:lnTo>
                    <a:pt x="179" y="390"/>
                  </a:lnTo>
                  <a:lnTo>
                    <a:pt x="179" y="703"/>
                  </a:lnTo>
                  <a:lnTo>
                    <a:pt x="179" y="763"/>
                  </a:lnTo>
                  <a:close/>
                  <a:moveTo>
                    <a:pt x="896" y="360"/>
                  </a:moveTo>
                  <a:lnTo>
                    <a:pt x="896" y="352"/>
                  </a:lnTo>
                  <a:lnTo>
                    <a:pt x="895" y="345"/>
                  </a:lnTo>
                  <a:lnTo>
                    <a:pt x="893" y="337"/>
                  </a:lnTo>
                  <a:lnTo>
                    <a:pt x="891" y="331"/>
                  </a:lnTo>
                  <a:lnTo>
                    <a:pt x="888" y="324"/>
                  </a:lnTo>
                  <a:lnTo>
                    <a:pt x="883" y="318"/>
                  </a:lnTo>
                  <a:lnTo>
                    <a:pt x="879" y="313"/>
                  </a:lnTo>
                  <a:lnTo>
                    <a:pt x="874" y="307"/>
                  </a:lnTo>
                  <a:lnTo>
                    <a:pt x="868" y="302"/>
                  </a:lnTo>
                  <a:lnTo>
                    <a:pt x="863" y="298"/>
                  </a:lnTo>
                  <a:lnTo>
                    <a:pt x="857" y="294"/>
                  </a:lnTo>
                  <a:lnTo>
                    <a:pt x="850" y="291"/>
                  </a:lnTo>
                  <a:lnTo>
                    <a:pt x="844" y="288"/>
                  </a:lnTo>
                  <a:lnTo>
                    <a:pt x="836" y="286"/>
                  </a:lnTo>
                  <a:lnTo>
                    <a:pt x="829" y="285"/>
                  </a:lnTo>
                  <a:lnTo>
                    <a:pt x="821" y="285"/>
                  </a:lnTo>
                  <a:lnTo>
                    <a:pt x="544" y="285"/>
                  </a:lnTo>
                  <a:lnTo>
                    <a:pt x="551" y="267"/>
                  </a:lnTo>
                  <a:lnTo>
                    <a:pt x="558" y="244"/>
                  </a:lnTo>
                  <a:lnTo>
                    <a:pt x="566" y="219"/>
                  </a:lnTo>
                  <a:lnTo>
                    <a:pt x="572" y="192"/>
                  </a:lnTo>
                  <a:lnTo>
                    <a:pt x="577" y="164"/>
                  </a:lnTo>
                  <a:lnTo>
                    <a:pt x="580" y="136"/>
                  </a:lnTo>
                  <a:lnTo>
                    <a:pt x="580" y="123"/>
                  </a:lnTo>
                  <a:lnTo>
                    <a:pt x="580" y="111"/>
                  </a:lnTo>
                  <a:lnTo>
                    <a:pt x="578" y="99"/>
                  </a:lnTo>
                  <a:lnTo>
                    <a:pt x="575" y="88"/>
                  </a:lnTo>
                  <a:lnTo>
                    <a:pt x="571" y="74"/>
                  </a:lnTo>
                  <a:lnTo>
                    <a:pt x="566" y="61"/>
                  </a:lnTo>
                  <a:lnTo>
                    <a:pt x="560" y="50"/>
                  </a:lnTo>
                  <a:lnTo>
                    <a:pt x="555" y="40"/>
                  </a:lnTo>
                  <a:lnTo>
                    <a:pt x="549" y="31"/>
                  </a:lnTo>
                  <a:lnTo>
                    <a:pt x="543" y="25"/>
                  </a:lnTo>
                  <a:lnTo>
                    <a:pt x="537" y="19"/>
                  </a:lnTo>
                  <a:lnTo>
                    <a:pt x="531" y="14"/>
                  </a:lnTo>
                  <a:lnTo>
                    <a:pt x="524" y="10"/>
                  </a:lnTo>
                  <a:lnTo>
                    <a:pt x="519" y="7"/>
                  </a:lnTo>
                  <a:lnTo>
                    <a:pt x="513" y="5"/>
                  </a:lnTo>
                  <a:lnTo>
                    <a:pt x="508" y="2"/>
                  </a:lnTo>
                  <a:lnTo>
                    <a:pt x="498" y="1"/>
                  </a:lnTo>
                  <a:lnTo>
                    <a:pt x="492" y="0"/>
                  </a:lnTo>
                  <a:lnTo>
                    <a:pt x="486" y="1"/>
                  </a:lnTo>
                  <a:lnTo>
                    <a:pt x="480" y="1"/>
                  </a:lnTo>
                  <a:lnTo>
                    <a:pt x="475" y="4"/>
                  </a:lnTo>
                  <a:lnTo>
                    <a:pt x="470" y="6"/>
                  </a:lnTo>
                  <a:lnTo>
                    <a:pt x="464" y="8"/>
                  </a:lnTo>
                  <a:lnTo>
                    <a:pt x="459" y="11"/>
                  </a:lnTo>
                  <a:lnTo>
                    <a:pt x="455" y="15"/>
                  </a:lnTo>
                  <a:lnTo>
                    <a:pt x="450" y="20"/>
                  </a:lnTo>
                  <a:lnTo>
                    <a:pt x="446" y="24"/>
                  </a:lnTo>
                  <a:lnTo>
                    <a:pt x="443" y="29"/>
                  </a:lnTo>
                  <a:lnTo>
                    <a:pt x="441" y="35"/>
                  </a:lnTo>
                  <a:lnTo>
                    <a:pt x="437" y="40"/>
                  </a:lnTo>
                  <a:lnTo>
                    <a:pt x="435" y="46"/>
                  </a:lnTo>
                  <a:lnTo>
                    <a:pt x="434" y="52"/>
                  </a:lnTo>
                  <a:lnTo>
                    <a:pt x="433" y="58"/>
                  </a:lnTo>
                  <a:lnTo>
                    <a:pt x="433" y="66"/>
                  </a:lnTo>
                  <a:lnTo>
                    <a:pt x="433" y="78"/>
                  </a:lnTo>
                  <a:lnTo>
                    <a:pt x="432" y="91"/>
                  </a:lnTo>
                  <a:lnTo>
                    <a:pt x="430" y="104"/>
                  </a:lnTo>
                  <a:lnTo>
                    <a:pt x="427" y="117"/>
                  </a:lnTo>
                  <a:lnTo>
                    <a:pt x="424" y="130"/>
                  </a:lnTo>
                  <a:lnTo>
                    <a:pt x="420" y="143"/>
                  </a:lnTo>
                  <a:lnTo>
                    <a:pt x="415" y="155"/>
                  </a:lnTo>
                  <a:lnTo>
                    <a:pt x="410" y="168"/>
                  </a:lnTo>
                  <a:lnTo>
                    <a:pt x="398" y="194"/>
                  </a:lnTo>
                  <a:lnTo>
                    <a:pt x="385" y="219"/>
                  </a:lnTo>
                  <a:lnTo>
                    <a:pt x="370" y="242"/>
                  </a:lnTo>
                  <a:lnTo>
                    <a:pt x="353" y="265"/>
                  </a:lnTo>
                  <a:lnTo>
                    <a:pt x="336" y="285"/>
                  </a:lnTo>
                  <a:lnTo>
                    <a:pt x="318" y="304"/>
                  </a:lnTo>
                  <a:lnTo>
                    <a:pt x="298" y="321"/>
                  </a:lnTo>
                  <a:lnTo>
                    <a:pt x="280" y="337"/>
                  </a:lnTo>
                  <a:lnTo>
                    <a:pt x="261" y="350"/>
                  </a:lnTo>
                  <a:lnTo>
                    <a:pt x="243" y="361"/>
                  </a:lnTo>
                  <a:lnTo>
                    <a:pt x="234" y="365"/>
                  </a:lnTo>
                  <a:lnTo>
                    <a:pt x="226" y="368"/>
                  </a:lnTo>
                  <a:lnTo>
                    <a:pt x="217" y="370"/>
                  </a:lnTo>
                  <a:lnTo>
                    <a:pt x="209" y="373"/>
                  </a:lnTo>
                  <a:lnTo>
                    <a:pt x="209" y="330"/>
                  </a:lnTo>
                  <a:lnTo>
                    <a:pt x="209" y="327"/>
                  </a:lnTo>
                  <a:lnTo>
                    <a:pt x="208" y="323"/>
                  </a:lnTo>
                  <a:lnTo>
                    <a:pt x="207" y="321"/>
                  </a:lnTo>
                  <a:lnTo>
                    <a:pt x="204" y="319"/>
                  </a:lnTo>
                  <a:lnTo>
                    <a:pt x="202" y="317"/>
                  </a:lnTo>
                  <a:lnTo>
                    <a:pt x="200" y="316"/>
                  </a:lnTo>
                  <a:lnTo>
                    <a:pt x="197" y="315"/>
                  </a:lnTo>
                  <a:lnTo>
                    <a:pt x="194" y="315"/>
                  </a:lnTo>
                  <a:lnTo>
                    <a:pt x="15" y="314"/>
                  </a:lnTo>
                  <a:lnTo>
                    <a:pt x="12" y="315"/>
                  </a:lnTo>
                  <a:lnTo>
                    <a:pt x="9" y="315"/>
                  </a:lnTo>
                  <a:lnTo>
                    <a:pt x="7" y="317"/>
                  </a:lnTo>
                  <a:lnTo>
                    <a:pt x="4" y="319"/>
                  </a:lnTo>
                  <a:lnTo>
                    <a:pt x="2" y="321"/>
                  </a:lnTo>
                  <a:lnTo>
                    <a:pt x="1" y="323"/>
                  </a:lnTo>
                  <a:lnTo>
                    <a:pt x="0" y="327"/>
                  </a:lnTo>
                  <a:lnTo>
                    <a:pt x="0" y="329"/>
                  </a:lnTo>
                  <a:lnTo>
                    <a:pt x="0" y="778"/>
                  </a:lnTo>
                  <a:lnTo>
                    <a:pt x="0" y="781"/>
                  </a:lnTo>
                  <a:lnTo>
                    <a:pt x="1" y="784"/>
                  </a:lnTo>
                  <a:lnTo>
                    <a:pt x="2" y="786"/>
                  </a:lnTo>
                  <a:lnTo>
                    <a:pt x="4" y="789"/>
                  </a:lnTo>
                  <a:lnTo>
                    <a:pt x="7" y="791"/>
                  </a:lnTo>
                  <a:lnTo>
                    <a:pt x="9" y="792"/>
                  </a:lnTo>
                  <a:lnTo>
                    <a:pt x="12" y="793"/>
                  </a:lnTo>
                  <a:lnTo>
                    <a:pt x="15" y="793"/>
                  </a:lnTo>
                  <a:lnTo>
                    <a:pt x="194" y="793"/>
                  </a:lnTo>
                  <a:lnTo>
                    <a:pt x="197" y="793"/>
                  </a:lnTo>
                  <a:lnTo>
                    <a:pt x="200" y="792"/>
                  </a:lnTo>
                  <a:lnTo>
                    <a:pt x="202" y="791"/>
                  </a:lnTo>
                  <a:lnTo>
                    <a:pt x="204" y="789"/>
                  </a:lnTo>
                  <a:lnTo>
                    <a:pt x="207" y="786"/>
                  </a:lnTo>
                  <a:lnTo>
                    <a:pt x="208" y="784"/>
                  </a:lnTo>
                  <a:lnTo>
                    <a:pt x="209" y="781"/>
                  </a:lnTo>
                  <a:lnTo>
                    <a:pt x="209" y="778"/>
                  </a:lnTo>
                  <a:lnTo>
                    <a:pt x="209" y="721"/>
                  </a:lnTo>
                  <a:lnTo>
                    <a:pt x="241" y="727"/>
                  </a:lnTo>
                  <a:lnTo>
                    <a:pt x="269" y="732"/>
                  </a:lnTo>
                  <a:lnTo>
                    <a:pt x="293" y="737"/>
                  </a:lnTo>
                  <a:lnTo>
                    <a:pt x="316" y="743"/>
                  </a:lnTo>
                  <a:lnTo>
                    <a:pt x="349" y="751"/>
                  </a:lnTo>
                  <a:lnTo>
                    <a:pt x="383" y="758"/>
                  </a:lnTo>
                  <a:lnTo>
                    <a:pt x="400" y="760"/>
                  </a:lnTo>
                  <a:lnTo>
                    <a:pt x="419" y="762"/>
                  </a:lnTo>
                  <a:lnTo>
                    <a:pt x="441" y="763"/>
                  </a:lnTo>
                  <a:lnTo>
                    <a:pt x="463" y="763"/>
                  </a:lnTo>
                  <a:lnTo>
                    <a:pt x="718" y="763"/>
                  </a:lnTo>
                  <a:lnTo>
                    <a:pt x="732" y="762"/>
                  </a:lnTo>
                  <a:lnTo>
                    <a:pt x="743" y="760"/>
                  </a:lnTo>
                  <a:lnTo>
                    <a:pt x="749" y="758"/>
                  </a:lnTo>
                  <a:lnTo>
                    <a:pt x="754" y="754"/>
                  </a:lnTo>
                  <a:lnTo>
                    <a:pt x="758" y="752"/>
                  </a:lnTo>
                  <a:lnTo>
                    <a:pt x="763" y="748"/>
                  </a:lnTo>
                  <a:lnTo>
                    <a:pt x="766" y="745"/>
                  </a:lnTo>
                  <a:lnTo>
                    <a:pt x="769" y="739"/>
                  </a:lnTo>
                  <a:lnTo>
                    <a:pt x="771" y="735"/>
                  </a:lnTo>
                  <a:lnTo>
                    <a:pt x="773" y="730"/>
                  </a:lnTo>
                  <a:lnTo>
                    <a:pt x="776" y="717"/>
                  </a:lnTo>
                  <a:lnTo>
                    <a:pt x="778" y="703"/>
                  </a:lnTo>
                  <a:lnTo>
                    <a:pt x="776" y="694"/>
                  </a:lnTo>
                  <a:lnTo>
                    <a:pt x="774" y="686"/>
                  </a:lnTo>
                  <a:lnTo>
                    <a:pt x="771" y="678"/>
                  </a:lnTo>
                  <a:lnTo>
                    <a:pt x="768" y="672"/>
                  </a:lnTo>
                  <a:lnTo>
                    <a:pt x="780" y="669"/>
                  </a:lnTo>
                  <a:lnTo>
                    <a:pt x="790" y="664"/>
                  </a:lnTo>
                  <a:lnTo>
                    <a:pt x="799" y="658"/>
                  </a:lnTo>
                  <a:lnTo>
                    <a:pt x="808" y="652"/>
                  </a:lnTo>
                  <a:lnTo>
                    <a:pt x="814" y="643"/>
                  </a:lnTo>
                  <a:lnTo>
                    <a:pt x="818" y="635"/>
                  </a:lnTo>
                  <a:lnTo>
                    <a:pt x="821" y="625"/>
                  </a:lnTo>
                  <a:lnTo>
                    <a:pt x="821" y="613"/>
                  </a:lnTo>
                  <a:lnTo>
                    <a:pt x="821" y="600"/>
                  </a:lnTo>
                  <a:lnTo>
                    <a:pt x="818" y="587"/>
                  </a:lnTo>
                  <a:lnTo>
                    <a:pt x="815" y="577"/>
                  </a:lnTo>
                  <a:lnTo>
                    <a:pt x="809" y="567"/>
                  </a:lnTo>
                  <a:lnTo>
                    <a:pt x="820" y="563"/>
                  </a:lnTo>
                  <a:lnTo>
                    <a:pt x="831" y="556"/>
                  </a:lnTo>
                  <a:lnTo>
                    <a:pt x="842" y="549"/>
                  </a:lnTo>
                  <a:lnTo>
                    <a:pt x="850" y="540"/>
                  </a:lnTo>
                  <a:lnTo>
                    <a:pt x="857" y="530"/>
                  </a:lnTo>
                  <a:lnTo>
                    <a:pt x="862" y="519"/>
                  </a:lnTo>
                  <a:lnTo>
                    <a:pt x="864" y="513"/>
                  </a:lnTo>
                  <a:lnTo>
                    <a:pt x="865" y="506"/>
                  </a:lnTo>
                  <a:lnTo>
                    <a:pt x="866" y="501"/>
                  </a:lnTo>
                  <a:lnTo>
                    <a:pt x="866" y="494"/>
                  </a:lnTo>
                  <a:lnTo>
                    <a:pt x="866" y="487"/>
                  </a:lnTo>
                  <a:lnTo>
                    <a:pt x="865" y="481"/>
                  </a:lnTo>
                  <a:lnTo>
                    <a:pt x="863" y="474"/>
                  </a:lnTo>
                  <a:lnTo>
                    <a:pt x="861" y="468"/>
                  </a:lnTo>
                  <a:lnTo>
                    <a:pt x="858" y="462"/>
                  </a:lnTo>
                  <a:lnTo>
                    <a:pt x="853" y="456"/>
                  </a:lnTo>
                  <a:lnTo>
                    <a:pt x="849" y="451"/>
                  </a:lnTo>
                  <a:lnTo>
                    <a:pt x="844" y="445"/>
                  </a:lnTo>
                  <a:lnTo>
                    <a:pt x="850" y="443"/>
                  </a:lnTo>
                  <a:lnTo>
                    <a:pt x="857" y="440"/>
                  </a:lnTo>
                  <a:lnTo>
                    <a:pt x="862" y="436"/>
                  </a:lnTo>
                  <a:lnTo>
                    <a:pt x="867" y="431"/>
                  </a:lnTo>
                  <a:lnTo>
                    <a:pt x="872" y="427"/>
                  </a:lnTo>
                  <a:lnTo>
                    <a:pt x="876" y="422"/>
                  </a:lnTo>
                  <a:lnTo>
                    <a:pt x="880" y="415"/>
                  </a:lnTo>
                  <a:lnTo>
                    <a:pt x="883" y="410"/>
                  </a:lnTo>
                  <a:lnTo>
                    <a:pt x="890" y="397"/>
                  </a:lnTo>
                  <a:lnTo>
                    <a:pt x="893" y="384"/>
                  </a:lnTo>
                  <a:lnTo>
                    <a:pt x="896" y="371"/>
                  </a:lnTo>
                  <a:lnTo>
                    <a:pt x="896"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7" name="Freeform 300">
              <a:extLst>
                <a:ext uri="{FF2B5EF4-FFF2-40B4-BE49-F238E27FC236}">
                  <a16:creationId xmlns:a16="http://schemas.microsoft.com/office/drawing/2014/main" id="{7C29350D-24A8-4813-9FC4-CE3F97AD6D19}"/>
                </a:ext>
              </a:extLst>
            </p:cNvPr>
            <p:cNvSpPr>
              <a:spLocks/>
            </p:cNvSpPr>
            <p:nvPr/>
          </p:nvSpPr>
          <p:spPr bwMode="auto">
            <a:xfrm>
              <a:off x="7650163" y="1011238"/>
              <a:ext cx="11113" cy="12700"/>
            </a:xfrm>
            <a:custGeom>
              <a:avLst/>
              <a:gdLst>
                <a:gd name="T0" fmla="*/ 18 w 38"/>
                <a:gd name="T1" fmla="*/ 0 h 38"/>
                <a:gd name="T2" fmla="*/ 15 w 38"/>
                <a:gd name="T3" fmla="*/ 1 h 38"/>
                <a:gd name="T4" fmla="*/ 11 w 38"/>
                <a:gd name="T5" fmla="*/ 2 h 38"/>
                <a:gd name="T6" fmla="*/ 8 w 38"/>
                <a:gd name="T7" fmla="*/ 3 h 38"/>
                <a:gd name="T8" fmla="*/ 6 w 38"/>
                <a:gd name="T9" fmla="*/ 6 h 38"/>
                <a:gd name="T10" fmla="*/ 3 w 38"/>
                <a:gd name="T11" fmla="*/ 9 h 38"/>
                <a:gd name="T12" fmla="*/ 1 w 38"/>
                <a:gd name="T13" fmla="*/ 12 h 38"/>
                <a:gd name="T14" fmla="*/ 0 w 38"/>
                <a:gd name="T15" fmla="*/ 15 h 38"/>
                <a:gd name="T16" fmla="*/ 0 w 38"/>
                <a:gd name="T17" fmla="*/ 19 h 38"/>
                <a:gd name="T18" fmla="*/ 0 w 38"/>
                <a:gd name="T19" fmla="*/ 23 h 38"/>
                <a:gd name="T20" fmla="*/ 1 w 38"/>
                <a:gd name="T21" fmla="*/ 27 h 38"/>
                <a:gd name="T22" fmla="*/ 3 w 38"/>
                <a:gd name="T23" fmla="*/ 30 h 38"/>
                <a:gd name="T24" fmla="*/ 6 w 38"/>
                <a:gd name="T25" fmla="*/ 32 h 38"/>
                <a:gd name="T26" fmla="*/ 8 w 38"/>
                <a:gd name="T27" fmla="*/ 35 h 38"/>
                <a:gd name="T28" fmla="*/ 11 w 38"/>
                <a:gd name="T29" fmla="*/ 36 h 38"/>
                <a:gd name="T30" fmla="*/ 15 w 38"/>
                <a:gd name="T31" fmla="*/ 37 h 38"/>
                <a:gd name="T32" fmla="*/ 18 w 38"/>
                <a:gd name="T33" fmla="*/ 38 h 38"/>
                <a:gd name="T34" fmla="*/ 23 w 38"/>
                <a:gd name="T35" fmla="*/ 37 h 38"/>
                <a:gd name="T36" fmla="*/ 26 w 38"/>
                <a:gd name="T37" fmla="*/ 36 h 38"/>
                <a:gd name="T38" fmla="*/ 29 w 38"/>
                <a:gd name="T39" fmla="*/ 35 h 38"/>
                <a:gd name="T40" fmla="*/ 32 w 38"/>
                <a:gd name="T41" fmla="*/ 32 h 38"/>
                <a:gd name="T42" fmla="*/ 34 w 38"/>
                <a:gd name="T43" fmla="*/ 30 h 38"/>
                <a:gd name="T44" fmla="*/ 37 w 38"/>
                <a:gd name="T45" fmla="*/ 27 h 38"/>
                <a:gd name="T46" fmla="*/ 38 w 38"/>
                <a:gd name="T47" fmla="*/ 23 h 38"/>
                <a:gd name="T48" fmla="*/ 38 w 38"/>
                <a:gd name="T49" fmla="*/ 19 h 38"/>
                <a:gd name="T50" fmla="*/ 38 w 38"/>
                <a:gd name="T51" fmla="*/ 15 h 38"/>
                <a:gd name="T52" fmla="*/ 37 w 38"/>
                <a:gd name="T53" fmla="*/ 12 h 38"/>
                <a:gd name="T54" fmla="*/ 34 w 38"/>
                <a:gd name="T55" fmla="*/ 9 h 38"/>
                <a:gd name="T56" fmla="*/ 32 w 38"/>
                <a:gd name="T57" fmla="*/ 6 h 38"/>
                <a:gd name="T58" fmla="*/ 29 w 38"/>
                <a:gd name="T59" fmla="*/ 3 h 38"/>
                <a:gd name="T60" fmla="*/ 26 w 38"/>
                <a:gd name="T61" fmla="*/ 2 h 38"/>
                <a:gd name="T62" fmla="*/ 23 w 38"/>
                <a:gd name="T63" fmla="*/ 1 h 38"/>
                <a:gd name="T64" fmla="*/ 18 w 38"/>
                <a:gd name="T65" fmla="*/ 0 h 38"/>
                <a:gd name="T66" fmla="*/ 18 w 38"/>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8">
                  <a:moveTo>
                    <a:pt x="18" y="0"/>
                  </a:moveTo>
                  <a:lnTo>
                    <a:pt x="15" y="1"/>
                  </a:lnTo>
                  <a:lnTo>
                    <a:pt x="11" y="2"/>
                  </a:lnTo>
                  <a:lnTo>
                    <a:pt x="8" y="3"/>
                  </a:lnTo>
                  <a:lnTo>
                    <a:pt x="6" y="6"/>
                  </a:lnTo>
                  <a:lnTo>
                    <a:pt x="3" y="9"/>
                  </a:lnTo>
                  <a:lnTo>
                    <a:pt x="1" y="12"/>
                  </a:lnTo>
                  <a:lnTo>
                    <a:pt x="0" y="15"/>
                  </a:lnTo>
                  <a:lnTo>
                    <a:pt x="0" y="19"/>
                  </a:lnTo>
                  <a:lnTo>
                    <a:pt x="0" y="23"/>
                  </a:lnTo>
                  <a:lnTo>
                    <a:pt x="1" y="27"/>
                  </a:lnTo>
                  <a:lnTo>
                    <a:pt x="3" y="30"/>
                  </a:lnTo>
                  <a:lnTo>
                    <a:pt x="6" y="32"/>
                  </a:lnTo>
                  <a:lnTo>
                    <a:pt x="8" y="35"/>
                  </a:lnTo>
                  <a:lnTo>
                    <a:pt x="11" y="36"/>
                  </a:lnTo>
                  <a:lnTo>
                    <a:pt x="15" y="37"/>
                  </a:lnTo>
                  <a:lnTo>
                    <a:pt x="18" y="38"/>
                  </a:lnTo>
                  <a:lnTo>
                    <a:pt x="23" y="37"/>
                  </a:lnTo>
                  <a:lnTo>
                    <a:pt x="26" y="36"/>
                  </a:lnTo>
                  <a:lnTo>
                    <a:pt x="29" y="35"/>
                  </a:lnTo>
                  <a:lnTo>
                    <a:pt x="32" y="32"/>
                  </a:lnTo>
                  <a:lnTo>
                    <a:pt x="34" y="30"/>
                  </a:lnTo>
                  <a:lnTo>
                    <a:pt x="37" y="27"/>
                  </a:lnTo>
                  <a:lnTo>
                    <a:pt x="38" y="23"/>
                  </a:lnTo>
                  <a:lnTo>
                    <a:pt x="38" y="19"/>
                  </a:lnTo>
                  <a:lnTo>
                    <a:pt x="38" y="15"/>
                  </a:lnTo>
                  <a:lnTo>
                    <a:pt x="37" y="12"/>
                  </a:lnTo>
                  <a:lnTo>
                    <a:pt x="34" y="9"/>
                  </a:lnTo>
                  <a:lnTo>
                    <a:pt x="32" y="6"/>
                  </a:lnTo>
                  <a:lnTo>
                    <a:pt x="29" y="3"/>
                  </a:lnTo>
                  <a:lnTo>
                    <a:pt x="26" y="2"/>
                  </a:lnTo>
                  <a:lnTo>
                    <a:pt x="23"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grpSp>
    </p:spTree>
    <p:extLst>
      <p:ext uri="{BB962C8B-B14F-4D97-AF65-F5344CB8AC3E}">
        <p14:creationId xmlns:p14="http://schemas.microsoft.com/office/powerpoint/2010/main" val="603087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B015B2F0-D2C4-4455-B03E-820A72B04DFF}"/>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D684ECA3-22E8-4E54-9E01-328072B5153C}"/>
              </a:ext>
            </a:extLst>
          </p:cNvPr>
          <p:cNvSpPr>
            <a:spLocks noGrp="1"/>
          </p:cNvSpPr>
          <p:nvPr>
            <p:ph type="sldNum" sz="quarter" idx="12"/>
          </p:nvPr>
        </p:nvSpPr>
        <p:spPr/>
        <p:txBody>
          <a:bodyPr/>
          <a:lstStyle/>
          <a:p>
            <a:fld id="{293753DD-2C1C-4CC5-AE51-993C9915C8CC}" type="slidenum">
              <a:rPr lang="zh-CN" altLang="en-US" smtClean="0"/>
              <a:pPr/>
              <a:t>21</a:t>
            </a:fld>
            <a:endParaRPr lang="zh-CN" altLang="en-US" dirty="0"/>
          </a:p>
        </p:txBody>
      </p:sp>
      <p:pic>
        <p:nvPicPr>
          <p:cNvPr id="12" name="图片占位符 11" descr="房子前有草地和建筑&#10;&#10;描述已自动生成">
            <a:extLst>
              <a:ext uri="{FF2B5EF4-FFF2-40B4-BE49-F238E27FC236}">
                <a16:creationId xmlns:a16="http://schemas.microsoft.com/office/drawing/2014/main" id="{92FA01BA-5A5B-400B-BD22-7386E3C0E936}"/>
              </a:ext>
            </a:extLst>
          </p:cNvPr>
          <p:cNvPicPr>
            <a:picLocks noGrp="1" noChangeAspect="1"/>
          </p:cNvPicPr>
          <p:nvPr>
            <p:ph type="pic" sz="quarter" idx="17"/>
          </p:nvPr>
        </p:nvPicPr>
        <p:blipFill>
          <a:blip r:embed="rId3">
            <a:grayscl/>
            <a:extLst>
              <a:ext uri="{28A0092B-C50C-407E-A947-70E740481C1C}">
                <a14:useLocalDpi xmlns:a14="http://schemas.microsoft.com/office/drawing/2010/main" val="0"/>
              </a:ext>
            </a:extLst>
          </a:blip>
          <a:srcRect t="27947" b="27947"/>
          <a:stretch>
            <a:fillRect/>
          </a:stretch>
        </p:blipFill>
        <p:spPr/>
      </p:pic>
      <p:sp>
        <p:nvSpPr>
          <p:cNvPr id="14" name="内容占位符 13">
            <a:extLst>
              <a:ext uri="{FF2B5EF4-FFF2-40B4-BE49-F238E27FC236}">
                <a16:creationId xmlns:a16="http://schemas.microsoft.com/office/drawing/2014/main" id="{3E0B2D32-0533-4EED-A300-8D3639265B50}"/>
              </a:ext>
            </a:extLst>
          </p:cNvPr>
          <p:cNvSpPr>
            <a:spLocks noGrp="1"/>
          </p:cNvSpPr>
          <p:nvPr>
            <p:ph sz="quarter" idx="18"/>
          </p:nvPr>
        </p:nvSpPr>
        <p:spPr>
          <a:xfrm>
            <a:off x="7938052" y="3765629"/>
            <a:ext cx="3207026" cy="1982626"/>
          </a:xfrm>
        </p:spPr>
        <p:txBody>
          <a:bodyPr>
            <a:normAutofit/>
          </a:bodyPr>
          <a:lstStyle/>
          <a:p>
            <a:r>
              <a:rPr lang="zh-CN" altLang="en-US" sz="1800" dirty="0"/>
              <a:t>这是一个来自</a:t>
            </a:r>
            <a:r>
              <a:rPr lang="en-US" altLang="zh-CN" sz="1800" dirty="0" err="1"/>
              <a:t>iSlide</a:t>
            </a:r>
            <a:r>
              <a:rPr lang="zh-CN" altLang="en-US" sz="1800" dirty="0"/>
              <a:t>的智能图表，安装</a:t>
            </a:r>
            <a:r>
              <a:rPr lang="en-US" altLang="zh-CN" sz="1800" dirty="0" err="1"/>
              <a:t>iSlide</a:t>
            </a:r>
            <a:r>
              <a:rPr lang="zh-CN" altLang="en-US" sz="1800" dirty="0"/>
              <a:t>插件后选中后点击右上角的红色按钮可以改变比例。还可以改变图标，选中扇形图后还可以更改颜色。</a:t>
            </a:r>
          </a:p>
        </p:txBody>
      </p:sp>
      <p:sp>
        <p:nvSpPr>
          <p:cNvPr id="13" name="标题 12">
            <a:extLst>
              <a:ext uri="{FF2B5EF4-FFF2-40B4-BE49-F238E27FC236}">
                <a16:creationId xmlns:a16="http://schemas.microsoft.com/office/drawing/2014/main" id="{B5956C36-3554-41E4-B07F-3C6DFF77D3CD}"/>
              </a:ext>
            </a:extLst>
          </p:cNvPr>
          <p:cNvSpPr>
            <a:spLocks noGrp="1"/>
          </p:cNvSpPr>
          <p:nvPr>
            <p:ph type="title"/>
          </p:nvPr>
        </p:nvSpPr>
        <p:spPr/>
        <p:txBody>
          <a:bodyPr/>
          <a:lstStyle/>
          <a:p>
            <a:r>
              <a:rPr lang="en-US" altLang="zh-CN" dirty="0"/>
              <a:t>11 </a:t>
            </a:r>
            <a:r>
              <a:rPr lang="zh-CN" altLang="en-US" dirty="0"/>
              <a:t>智能图表</a:t>
            </a:r>
          </a:p>
        </p:txBody>
      </p:sp>
      <p:grpSp>
        <p:nvGrpSpPr>
          <p:cNvPr id="93" name="322fd1bd-ba4d-494d-b399-0e943c35d1e4" descr="JAoAAB+LCAAAAAAABADFVUtvozAQ/i/e9pZWQN650WZT5dBtpUS9rHKgMCGuwETGSImq/vcdXFiG5ybbSBUXPJ6xv++bh9/ZFffYjJmsx67UcQ/4vwodqebc8aUTPkYeBLj3LKM9SMUhZrPf71mQRYJenCCBzOuI9kcueJiE2sxmxq2BJudATKahjXNweegEc+5zhWejZRk/g3RBqMxRyQR6LFuMB2nQg4ySPV5qsI9eDqZPwNxHQSQJmCw4dx0Q16ftlruw3kEIOgq31lwoW3irnePl0O8k93dKQBxnhqfXN3AVCZsNMVAfqd2TeIeH/1gsBtZ4ZNuIsxH08HTQoy+BvjFuzWETbKsZ9nySfm2wx7RalOTCr+NmxjVrjp6Q6LsoCsAR9fDPrDeFT0n40o0aYln54g0y48JDlLR4TYOc8yAdj2PJZX664LEs5bGclDQZEra62lCaFeD1XofXMPVqsFva7mB/gQIZ650KErKbZ4gteJD2oi38IM8x5nsPv9Azpabl0Ba2+aj3bHF3iUYJ7Xe4bYrcmnQOvfCYv/KAqyNNS03MSbuYWou4JGVZMF0wazioDsEmFG7nghKhszG9oKBQaZiCyPj8arkIQas1U9UFJUjnre29JbEKKw10DpHihBKZpfDgoIfUSuGjlPX3zVTX/k/hZQZr3NAMeu+sbjiZ+6A6tjtp99tpfw6OhlbXKcNWd9OHEMd9DCob0flM/2tMmdPpX9ooS3KPGkdheraVT8t/1Ea/tXGrC6pP7Vm7uD75KLysPieVzP9JMqq8Wp2KTL/Q8ae8AVMKtHOxwe8P+x3Q3yQKAAA=">
            <a:extLst>
              <a:ext uri="{FF2B5EF4-FFF2-40B4-BE49-F238E27FC236}">
                <a16:creationId xmlns:a16="http://schemas.microsoft.com/office/drawing/2014/main" id="{027E0899-EC57-4085-9224-A6CD03C1E629}"/>
              </a:ext>
            </a:extLst>
          </p:cNvPr>
          <p:cNvGrpSpPr>
            <a:grpSpLocks noChangeAspect="1"/>
          </p:cNvGrpSpPr>
          <p:nvPr/>
        </p:nvGrpSpPr>
        <p:grpSpPr>
          <a:xfrm>
            <a:off x="699052" y="3707925"/>
            <a:ext cx="6695661" cy="2098035"/>
            <a:chOff x="2017559" y="2021325"/>
            <a:chExt cx="8156883" cy="2555896"/>
          </a:xfrm>
        </p:grpSpPr>
        <p:sp>
          <p:nvSpPr>
            <p:cNvPr id="94" name="CustomText1">
              <a:extLst>
                <a:ext uri="{FF2B5EF4-FFF2-40B4-BE49-F238E27FC236}">
                  <a16:creationId xmlns:a16="http://schemas.microsoft.com/office/drawing/2014/main" id="{BF30689F-33F6-40E3-9561-3B83FAAF2B81}"/>
                </a:ext>
              </a:extLst>
            </p:cNvPr>
            <p:cNvSpPr/>
            <p:nvPr/>
          </p:nvSpPr>
          <p:spPr>
            <a:xfrm>
              <a:off x="2017559" y="4228629"/>
              <a:ext cx="5740310" cy="348592"/>
            </a:xfrm>
            <a:prstGeom prst="rect">
              <a:avLst/>
            </a:prstGeom>
            <a:solidFill>
              <a:schemeClr val="bg1"/>
            </a:solidFill>
          </p:spPr>
          <p:txBody>
            <a:bodyPr wrap="none" lIns="0" tIns="0" rIns="0" bIns="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latin typeface="+mj-lt"/>
                </a:rPr>
                <a:t>XX</a:t>
              </a:r>
              <a:r>
                <a:rPr lang="zh-CN" altLang="en-US" sz="2000" b="1" dirty="0">
                  <a:latin typeface="+mj-lt"/>
                </a:rPr>
                <a:t>公园植被覆盖率位居全国第一</a:t>
              </a:r>
              <a:endParaRPr lang="en-US" altLang="zh-CN" sz="2000" b="1" dirty="0">
                <a:latin typeface="+mj-lt"/>
              </a:endParaRPr>
            </a:p>
          </p:txBody>
        </p:sp>
        <p:sp>
          <p:nvSpPr>
            <p:cNvPr id="95" name="BackShape">
              <a:extLst>
                <a:ext uri="{FF2B5EF4-FFF2-40B4-BE49-F238E27FC236}">
                  <a16:creationId xmlns:a16="http://schemas.microsoft.com/office/drawing/2014/main" id="{F6C0997C-A7B0-4326-90F7-24CA027FA541}"/>
                </a:ext>
              </a:extLst>
            </p:cNvPr>
            <p:cNvSpPr/>
            <p:nvPr/>
          </p:nvSpPr>
          <p:spPr>
            <a:xfrm>
              <a:off x="7870342" y="2235688"/>
              <a:ext cx="2089734" cy="2089735"/>
            </a:xfrm>
            <a:prstGeom prst="ellipse">
              <a:avLst/>
            </a:prstGeom>
            <a:pattFill prst="dkDnDiag">
              <a:fgClr>
                <a:schemeClr val="bg1">
                  <a:lumMod val="85000"/>
                </a:schemeClr>
              </a:fgClr>
              <a:bgClr>
                <a:schemeClr val="bg1"/>
              </a:bgClr>
            </a:patt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96" name="ValueShape">
              <a:extLst>
                <a:ext uri="{FF2B5EF4-FFF2-40B4-BE49-F238E27FC236}">
                  <a16:creationId xmlns:a16="http://schemas.microsoft.com/office/drawing/2014/main" id="{9C2B3F90-567C-4877-8F84-49FBC17E23A9}"/>
                </a:ext>
              </a:extLst>
            </p:cNvPr>
            <p:cNvSpPr/>
            <p:nvPr/>
          </p:nvSpPr>
          <p:spPr>
            <a:xfrm>
              <a:off x="7655980" y="2021325"/>
              <a:ext cx="2518462" cy="2518463"/>
            </a:xfrm>
            <a:prstGeom prst="pie">
              <a:avLst>
                <a:gd name="adj1" fmla="val 16200000"/>
                <a:gd name="adj2" fmla="val 10584000"/>
              </a:avLst>
            </a:prstGeom>
            <a:solidFill>
              <a:schemeClr val="accent2"/>
            </a:solid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98" name="ValueText">
              <a:extLst>
                <a:ext uri="{FF2B5EF4-FFF2-40B4-BE49-F238E27FC236}">
                  <a16:creationId xmlns:a16="http://schemas.microsoft.com/office/drawing/2014/main" id="{CDB76916-8366-4BC6-8D69-0A9096CFA3CC}"/>
                </a:ext>
              </a:extLst>
            </p:cNvPr>
            <p:cNvSpPr txBox="1"/>
            <p:nvPr/>
          </p:nvSpPr>
          <p:spPr>
            <a:xfrm>
              <a:off x="2049141" y="2619305"/>
              <a:ext cx="1610847" cy="1208135"/>
            </a:xfrm>
            <a:prstGeom prst="rect">
              <a:avLst/>
            </a:prstGeom>
            <a:noFill/>
          </p:spPr>
          <p:txBody>
            <a:bodyPr wrap="none" lIns="0" tIns="0" rIns="0" bIns="0" numCol="1">
              <a:prstTxWarp prst="textPlain">
                <a:avLst/>
              </a:prstTxWarp>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1">
                      <a:lumMod val="100000"/>
                    </a:schemeClr>
                  </a:solidFill>
                  <a:latin typeface="Impact" panose="020B0806030902050204" pitchFamily="34" charset="0"/>
                </a:rPr>
                <a:t>74%</a:t>
              </a:r>
            </a:p>
          </p:txBody>
        </p:sp>
        <p:cxnSp>
          <p:nvCxnSpPr>
            <p:cNvPr id="99" name="LineShape">
              <a:extLst>
                <a:ext uri="{FF2B5EF4-FFF2-40B4-BE49-F238E27FC236}">
                  <a16:creationId xmlns:a16="http://schemas.microsoft.com/office/drawing/2014/main" id="{0DD379EC-62BB-48FC-9313-C8852BB345A1}"/>
                </a:ext>
              </a:extLst>
            </p:cNvPr>
            <p:cNvCxnSpPr>
              <a:cxnSpLocks/>
            </p:cNvCxnSpPr>
            <p:nvPr/>
          </p:nvCxnSpPr>
          <p:spPr>
            <a:xfrm flipH="1">
              <a:off x="2049141" y="2377128"/>
              <a:ext cx="5708728" cy="0"/>
            </a:xfrm>
            <a:prstGeom prst="straightConnector1">
              <a:avLst/>
            </a:prstGeom>
            <a:noFill/>
            <a:ln w="12700" cap="flat" cmpd="sng">
              <a:solidFill>
                <a:srgbClr val="D8D8D8"/>
              </a:solidFill>
              <a:prstDash val="solid"/>
              <a:miter/>
              <a:headEnd type="none" w="med" len="med"/>
              <a:tailEnd type="none" w="med" len="med"/>
            </a:ln>
          </p:spPr>
        </p:cxnSp>
        <p:sp>
          <p:nvSpPr>
            <p:cNvPr id="100" name="RelativeShape">
              <a:extLst>
                <a:ext uri="{FF2B5EF4-FFF2-40B4-BE49-F238E27FC236}">
                  <a16:creationId xmlns:a16="http://schemas.microsoft.com/office/drawing/2014/main" id="{208F56E7-FC95-402D-BC83-1740D3EAC9DA}"/>
                </a:ext>
              </a:extLst>
            </p:cNvPr>
            <p:cNvSpPr/>
            <p:nvPr/>
          </p:nvSpPr>
          <p:spPr>
            <a:xfrm>
              <a:off x="4159061" y="2547315"/>
              <a:ext cx="3440682" cy="135211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101" name="IconShape">
              <a:extLst>
                <a:ext uri="{FF2B5EF4-FFF2-40B4-BE49-F238E27FC236}">
                  <a16:creationId xmlns:a16="http://schemas.microsoft.com/office/drawing/2014/main" id="{F9FE305E-BD7E-495D-8F00-496CFE7CECA6}"/>
                </a:ext>
              </a:extLst>
            </p:cNvPr>
            <p:cNvSpPr>
              <a:spLocks/>
            </p:cNvSpPr>
            <p:nvPr/>
          </p:nvSpPr>
          <p:spPr bwMode="auto">
            <a:xfrm>
              <a:off x="4221354" y="2618430"/>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2" name="IconShape">
              <a:extLst>
                <a:ext uri="{FF2B5EF4-FFF2-40B4-BE49-F238E27FC236}">
                  <a16:creationId xmlns:a16="http://schemas.microsoft.com/office/drawing/2014/main" id="{1CBDEDB3-C604-478E-8E04-0FDE9E727718}"/>
                </a:ext>
              </a:extLst>
            </p:cNvPr>
            <p:cNvSpPr>
              <a:spLocks/>
            </p:cNvSpPr>
            <p:nvPr/>
          </p:nvSpPr>
          <p:spPr bwMode="auto">
            <a:xfrm>
              <a:off x="4922110" y="2618430"/>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3" name="IconShape">
              <a:extLst>
                <a:ext uri="{FF2B5EF4-FFF2-40B4-BE49-F238E27FC236}">
                  <a16:creationId xmlns:a16="http://schemas.microsoft.com/office/drawing/2014/main" id="{656F0E62-23B2-4ACE-BF13-37088E0C3489}"/>
                </a:ext>
              </a:extLst>
            </p:cNvPr>
            <p:cNvSpPr>
              <a:spLocks/>
            </p:cNvSpPr>
            <p:nvPr/>
          </p:nvSpPr>
          <p:spPr bwMode="auto">
            <a:xfrm>
              <a:off x="5622866" y="2618430"/>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4" name="IconShape">
              <a:extLst>
                <a:ext uri="{FF2B5EF4-FFF2-40B4-BE49-F238E27FC236}">
                  <a16:creationId xmlns:a16="http://schemas.microsoft.com/office/drawing/2014/main" id="{E0FDBE8B-F35C-4E5B-B80F-2A2FC6AA083A}"/>
                </a:ext>
              </a:extLst>
            </p:cNvPr>
            <p:cNvSpPr>
              <a:spLocks/>
            </p:cNvSpPr>
            <p:nvPr/>
          </p:nvSpPr>
          <p:spPr bwMode="auto">
            <a:xfrm>
              <a:off x="6323622" y="2618430"/>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5" name="IconShape">
              <a:extLst>
                <a:ext uri="{FF2B5EF4-FFF2-40B4-BE49-F238E27FC236}">
                  <a16:creationId xmlns:a16="http://schemas.microsoft.com/office/drawing/2014/main" id="{368344AE-E1F1-4573-ADD5-58470331B28C}"/>
                </a:ext>
              </a:extLst>
            </p:cNvPr>
            <p:cNvSpPr>
              <a:spLocks/>
            </p:cNvSpPr>
            <p:nvPr/>
          </p:nvSpPr>
          <p:spPr bwMode="auto">
            <a:xfrm>
              <a:off x="7024378" y="2618430"/>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6" name="IconShape">
              <a:extLst>
                <a:ext uri="{FF2B5EF4-FFF2-40B4-BE49-F238E27FC236}">
                  <a16:creationId xmlns:a16="http://schemas.microsoft.com/office/drawing/2014/main" id="{B66D5C02-C781-43C6-8CBF-82B48AAE8655}"/>
                </a:ext>
              </a:extLst>
            </p:cNvPr>
            <p:cNvSpPr>
              <a:spLocks/>
            </p:cNvSpPr>
            <p:nvPr/>
          </p:nvSpPr>
          <p:spPr bwMode="auto">
            <a:xfrm>
              <a:off x="4221354" y="3315901"/>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7" name="IconShape">
              <a:extLst>
                <a:ext uri="{FF2B5EF4-FFF2-40B4-BE49-F238E27FC236}">
                  <a16:creationId xmlns:a16="http://schemas.microsoft.com/office/drawing/2014/main" id="{E9C098F3-2907-4733-A4EC-46CF77AB69EC}"/>
                </a:ext>
              </a:extLst>
            </p:cNvPr>
            <p:cNvSpPr>
              <a:spLocks/>
            </p:cNvSpPr>
            <p:nvPr/>
          </p:nvSpPr>
          <p:spPr bwMode="auto">
            <a:xfrm>
              <a:off x="4922110" y="3315901"/>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8" name="IconShape">
              <a:extLst>
                <a:ext uri="{FF2B5EF4-FFF2-40B4-BE49-F238E27FC236}">
                  <a16:creationId xmlns:a16="http://schemas.microsoft.com/office/drawing/2014/main" id="{0AA5D040-AB0D-45BF-82AF-907001AD4DD1}"/>
                </a:ext>
              </a:extLst>
            </p:cNvPr>
            <p:cNvSpPr>
              <a:spLocks/>
            </p:cNvSpPr>
            <p:nvPr/>
          </p:nvSpPr>
          <p:spPr bwMode="auto">
            <a:xfrm>
              <a:off x="5622866" y="3315901"/>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gradFill flip="none" rotWithShape="1">
              <a:gsLst>
                <a:gs pos="0">
                  <a:schemeClr val="accent1">
                    <a:lumMod val="100000"/>
                  </a:schemeClr>
                </a:gs>
                <a:gs pos="100000">
                  <a:schemeClr val="lt1">
                    <a:lumMod val="85000"/>
                  </a:schemeClr>
                </a:gs>
                <a:gs pos="40000">
                  <a:schemeClr val="accent1">
                    <a:lumMod val="100000"/>
                  </a:schemeClr>
                </a:gs>
                <a:gs pos="40100">
                  <a:schemeClr val="lt1">
                    <a:lumMod val="85000"/>
                  </a:scheme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09" name="IconShape">
              <a:extLst>
                <a:ext uri="{FF2B5EF4-FFF2-40B4-BE49-F238E27FC236}">
                  <a16:creationId xmlns:a16="http://schemas.microsoft.com/office/drawing/2014/main" id="{3D039A8A-B329-4CD5-8ABD-95C19D68B640}"/>
                </a:ext>
              </a:extLst>
            </p:cNvPr>
            <p:cNvSpPr>
              <a:spLocks/>
            </p:cNvSpPr>
            <p:nvPr/>
          </p:nvSpPr>
          <p:spPr bwMode="auto">
            <a:xfrm>
              <a:off x="6323622" y="3315901"/>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lt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10" name="IconShape">
              <a:extLst>
                <a:ext uri="{FF2B5EF4-FFF2-40B4-BE49-F238E27FC236}">
                  <a16:creationId xmlns:a16="http://schemas.microsoft.com/office/drawing/2014/main" id="{8E0744DE-2974-4BB5-A9EB-B6B7F70FDCE3}"/>
                </a:ext>
              </a:extLst>
            </p:cNvPr>
            <p:cNvSpPr>
              <a:spLocks/>
            </p:cNvSpPr>
            <p:nvPr/>
          </p:nvSpPr>
          <p:spPr bwMode="auto">
            <a:xfrm>
              <a:off x="7024378" y="3315901"/>
              <a:ext cx="513074" cy="51241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2" h="5533">
                  <a:moveTo>
                    <a:pt x="1241" y="1595"/>
                  </a:moveTo>
                  <a:cubicBezTo>
                    <a:pt x="1266" y="1619"/>
                    <a:pt x="1298" y="1634"/>
                    <a:pt x="1333" y="1638"/>
                  </a:cubicBezTo>
                  <a:lnTo>
                    <a:pt x="1340" y="1639"/>
                  </a:lnTo>
                  <a:lnTo>
                    <a:pt x="1701" y="1621"/>
                  </a:lnTo>
                  <a:cubicBezTo>
                    <a:pt x="1623" y="1694"/>
                    <a:pt x="1547" y="1775"/>
                    <a:pt x="1474" y="1863"/>
                  </a:cubicBezTo>
                  <a:cubicBezTo>
                    <a:pt x="898" y="2553"/>
                    <a:pt x="1026" y="3731"/>
                    <a:pt x="1032" y="3781"/>
                  </a:cubicBezTo>
                  <a:cubicBezTo>
                    <a:pt x="1039" y="3843"/>
                    <a:pt x="1083" y="3893"/>
                    <a:pt x="1142" y="3910"/>
                  </a:cubicBezTo>
                  <a:cubicBezTo>
                    <a:pt x="1201" y="3926"/>
                    <a:pt x="1266" y="3905"/>
                    <a:pt x="1303" y="3857"/>
                  </a:cubicBezTo>
                  <a:cubicBezTo>
                    <a:pt x="1362" y="3782"/>
                    <a:pt x="1881" y="3114"/>
                    <a:pt x="1908" y="2795"/>
                  </a:cubicBezTo>
                  <a:cubicBezTo>
                    <a:pt x="1909" y="2785"/>
                    <a:pt x="1909" y="2776"/>
                    <a:pt x="1910" y="2766"/>
                  </a:cubicBezTo>
                  <a:lnTo>
                    <a:pt x="1918" y="2766"/>
                  </a:lnTo>
                  <a:cubicBezTo>
                    <a:pt x="1964" y="2766"/>
                    <a:pt x="2007" y="2745"/>
                    <a:pt x="2036" y="2709"/>
                  </a:cubicBezTo>
                  <a:lnTo>
                    <a:pt x="2318" y="2361"/>
                  </a:lnTo>
                  <a:cubicBezTo>
                    <a:pt x="2336" y="2338"/>
                    <a:pt x="2346" y="2312"/>
                    <a:pt x="2350" y="2285"/>
                  </a:cubicBezTo>
                  <a:cubicBezTo>
                    <a:pt x="2354" y="2283"/>
                    <a:pt x="2358" y="2280"/>
                    <a:pt x="2362" y="2277"/>
                  </a:cubicBezTo>
                  <a:cubicBezTo>
                    <a:pt x="2373" y="2269"/>
                    <a:pt x="2615" y="2089"/>
                    <a:pt x="2779" y="1793"/>
                  </a:cubicBezTo>
                  <a:cubicBezTo>
                    <a:pt x="3144" y="2219"/>
                    <a:pt x="4206" y="3602"/>
                    <a:pt x="4241" y="5290"/>
                  </a:cubicBezTo>
                  <a:cubicBezTo>
                    <a:pt x="4242" y="5346"/>
                    <a:pt x="4273" y="5397"/>
                    <a:pt x="4326" y="5424"/>
                  </a:cubicBezTo>
                  <a:cubicBezTo>
                    <a:pt x="4363" y="5442"/>
                    <a:pt x="4561" y="5533"/>
                    <a:pt x="4816" y="5533"/>
                  </a:cubicBezTo>
                  <a:cubicBezTo>
                    <a:pt x="4980" y="5533"/>
                    <a:pt x="5133" y="5495"/>
                    <a:pt x="5272" y="5421"/>
                  </a:cubicBezTo>
                  <a:cubicBezTo>
                    <a:pt x="5332" y="5389"/>
                    <a:pt x="5364" y="5321"/>
                    <a:pt x="5349" y="5254"/>
                  </a:cubicBezTo>
                  <a:cubicBezTo>
                    <a:pt x="5325" y="5145"/>
                    <a:pt x="4774" y="2710"/>
                    <a:pt x="3412" y="1698"/>
                  </a:cubicBezTo>
                  <a:cubicBezTo>
                    <a:pt x="3444" y="1692"/>
                    <a:pt x="3464" y="1687"/>
                    <a:pt x="3470" y="1686"/>
                  </a:cubicBezTo>
                  <a:cubicBezTo>
                    <a:pt x="3475" y="1685"/>
                    <a:pt x="3480" y="1683"/>
                    <a:pt x="3485" y="1681"/>
                  </a:cubicBezTo>
                  <a:cubicBezTo>
                    <a:pt x="3508" y="1696"/>
                    <a:pt x="3536" y="1704"/>
                    <a:pt x="3564" y="1704"/>
                  </a:cubicBezTo>
                  <a:lnTo>
                    <a:pt x="4012" y="1704"/>
                  </a:lnTo>
                  <a:cubicBezTo>
                    <a:pt x="4061" y="1704"/>
                    <a:pt x="4106" y="1681"/>
                    <a:pt x="4135" y="1641"/>
                  </a:cubicBezTo>
                  <a:cubicBezTo>
                    <a:pt x="4143" y="1647"/>
                    <a:pt x="4151" y="1652"/>
                    <a:pt x="4159" y="1658"/>
                  </a:cubicBezTo>
                  <a:cubicBezTo>
                    <a:pt x="4416" y="1833"/>
                    <a:pt x="5209" y="1853"/>
                    <a:pt x="5359" y="1855"/>
                  </a:cubicBezTo>
                  <a:lnTo>
                    <a:pt x="5370" y="1855"/>
                  </a:lnTo>
                  <a:cubicBezTo>
                    <a:pt x="5430" y="1855"/>
                    <a:pt x="5482" y="1820"/>
                    <a:pt x="5508" y="1762"/>
                  </a:cubicBezTo>
                  <a:cubicBezTo>
                    <a:pt x="5532" y="1705"/>
                    <a:pt x="5519" y="1640"/>
                    <a:pt x="5476" y="1596"/>
                  </a:cubicBezTo>
                  <a:cubicBezTo>
                    <a:pt x="5445" y="1564"/>
                    <a:pt x="4767" y="882"/>
                    <a:pt x="3976" y="755"/>
                  </a:cubicBezTo>
                  <a:cubicBezTo>
                    <a:pt x="4280" y="723"/>
                    <a:pt x="4786" y="492"/>
                    <a:pt x="4891" y="443"/>
                  </a:cubicBezTo>
                  <a:cubicBezTo>
                    <a:pt x="4947" y="417"/>
                    <a:pt x="4981" y="359"/>
                    <a:pt x="4978" y="298"/>
                  </a:cubicBezTo>
                  <a:cubicBezTo>
                    <a:pt x="4975" y="236"/>
                    <a:pt x="4936" y="183"/>
                    <a:pt x="4876" y="161"/>
                  </a:cubicBezTo>
                  <a:cubicBezTo>
                    <a:pt x="4828" y="145"/>
                    <a:pt x="4396" y="0"/>
                    <a:pt x="3908" y="0"/>
                  </a:cubicBezTo>
                  <a:cubicBezTo>
                    <a:pt x="3608" y="0"/>
                    <a:pt x="3346" y="55"/>
                    <a:pt x="3131" y="164"/>
                  </a:cubicBezTo>
                  <a:cubicBezTo>
                    <a:pt x="2661" y="403"/>
                    <a:pt x="2449" y="678"/>
                    <a:pt x="2357" y="847"/>
                  </a:cubicBezTo>
                  <a:cubicBezTo>
                    <a:pt x="2187" y="783"/>
                    <a:pt x="1931" y="724"/>
                    <a:pt x="1579" y="736"/>
                  </a:cubicBezTo>
                  <a:cubicBezTo>
                    <a:pt x="783" y="764"/>
                    <a:pt x="79" y="1544"/>
                    <a:pt x="49" y="1578"/>
                  </a:cubicBezTo>
                  <a:cubicBezTo>
                    <a:pt x="8" y="1624"/>
                    <a:pt x="0" y="1690"/>
                    <a:pt x="27" y="1746"/>
                  </a:cubicBezTo>
                  <a:cubicBezTo>
                    <a:pt x="53" y="1798"/>
                    <a:pt x="105" y="1832"/>
                    <a:pt x="174" y="1831"/>
                  </a:cubicBezTo>
                  <a:cubicBezTo>
                    <a:pt x="312" y="1822"/>
                    <a:pt x="1012" y="1768"/>
                    <a:pt x="1235" y="1600"/>
                  </a:cubicBezTo>
                  <a:cubicBezTo>
                    <a:pt x="1237" y="1599"/>
                    <a:pt x="1239" y="1597"/>
                    <a:pt x="1241" y="1595"/>
                  </a:cubicBezTo>
                  <a:close/>
                </a:path>
              </a:pathLst>
            </a:custGeom>
            <a:solidFill>
              <a:schemeClr val="lt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cxnSp>
          <p:nvCxnSpPr>
            <p:cNvPr id="111" name="LineShape">
              <a:extLst>
                <a:ext uri="{FF2B5EF4-FFF2-40B4-BE49-F238E27FC236}">
                  <a16:creationId xmlns:a16="http://schemas.microsoft.com/office/drawing/2014/main" id="{9A7A4F98-5DE4-4552-8583-8A3640F71BF7}"/>
                </a:ext>
              </a:extLst>
            </p:cNvPr>
            <p:cNvCxnSpPr>
              <a:cxnSpLocks/>
            </p:cNvCxnSpPr>
            <p:nvPr/>
          </p:nvCxnSpPr>
          <p:spPr>
            <a:xfrm flipH="1">
              <a:off x="2049141" y="4151178"/>
              <a:ext cx="5708728" cy="0"/>
            </a:xfrm>
            <a:prstGeom prst="straightConnector1">
              <a:avLst/>
            </a:prstGeom>
            <a:noFill/>
            <a:ln w="12700" cap="flat" cmpd="sng">
              <a:solidFill>
                <a:srgbClr val="D8D8D8"/>
              </a:solidFill>
              <a:prstDash val="solid"/>
              <a:miter/>
              <a:headEnd type="none" w="med" len="med"/>
              <a:tailEnd type="none" w="med" len="med"/>
            </a:ln>
          </p:spPr>
        </p:cxnSp>
      </p:grpSp>
      <p:sp>
        <p:nvSpPr>
          <p:cNvPr id="112" name="Rectangle 45">
            <a:extLst>
              <a:ext uri="{FF2B5EF4-FFF2-40B4-BE49-F238E27FC236}">
                <a16:creationId xmlns:a16="http://schemas.microsoft.com/office/drawing/2014/main" id="{264AB266-589A-4F0C-BD9F-48E53A638CB6}"/>
              </a:ext>
            </a:extLst>
          </p:cNvPr>
          <p:cNvSpPr/>
          <p:nvPr/>
        </p:nvSpPr>
        <p:spPr>
          <a:xfrm>
            <a:off x="6347791" y="2809460"/>
            <a:ext cx="5006010" cy="445807"/>
          </a:xfrm>
          <a:prstGeom prst="rect">
            <a:avLst/>
          </a:prstGeom>
          <a:solidFill>
            <a:srgbClr val="727272">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dirty="0">
                <a:solidFill>
                  <a:prstClr val="white"/>
                </a:solidFill>
                <a:latin typeface="Calibri Light"/>
              </a:rPr>
              <a:t>插入文字插入文字</a:t>
            </a:r>
            <a:endParaRPr lang="en-US" altLang="zh-CN" dirty="0">
              <a:solidFill>
                <a:prstClr val="white"/>
              </a:solidFill>
              <a:latin typeface="Calibri Light"/>
            </a:endParaRPr>
          </a:p>
        </p:txBody>
      </p:sp>
    </p:spTree>
    <p:custDataLst>
      <p:tags r:id="rId1"/>
    </p:custDataLst>
    <p:extLst>
      <p:ext uri="{BB962C8B-B14F-4D97-AF65-F5344CB8AC3E}">
        <p14:creationId xmlns:p14="http://schemas.microsoft.com/office/powerpoint/2010/main" val="1603028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B10BE5F4-9A2D-4CE1-B8FB-41F26B2A46BB}"/>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C4B8E03C-6C63-4115-ACE6-625B01326496}"/>
              </a:ext>
            </a:extLst>
          </p:cNvPr>
          <p:cNvSpPr>
            <a:spLocks noGrp="1"/>
          </p:cNvSpPr>
          <p:nvPr>
            <p:ph type="sldNum" sz="quarter" idx="12"/>
          </p:nvPr>
        </p:nvSpPr>
        <p:spPr/>
        <p:txBody>
          <a:bodyPr/>
          <a:lstStyle/>
          <a:p>
            <a:fld id="{293753DD-2C1C-4CC5-AE51-993C9915C8CC}" type="slidenum">
              <a:rPr lang="zh-CN" altLang="en-US" smtClean="0"/>
              <a:pPr/>
              <a:t>22</a:t>
            </a:fld>
            <a:endParaRPr lang="zh-CN" altLang="en-US" dirty="0"/>
          </a:p>
        </p:txBody>
      </p:sp>
      <p:sp>
        <p:nvSpPr>
          <p:cNvPr id="8" name="内容占位符 7">
            <a:extLst>
              <a:ext uri="{FF2B5EF4-FFF2-40B4-BE49-F238E27FC236}">
                <a16:creationId xmlns:a16="http://schemas.microsoft.com/office/drawing/2014/main" id="{F1600CFA-531B-4C07-B3B6-301078141C34}"/>
              </a:ext>
            </a:extLst>
          </p:cNvPr>
          <p:cNvSpPr>
            <a:spLocks noGrp="1"/>
          </p:cNvSpPr>
          <p:nvPr>
            <p:ph sz="quarter" idx="15"/>
          </p:nvPr>
        </p:nvSpPr>
        <p:spPr/>
        <p:txBody>
          <a:bodyPr>
            <a:normAutofit lnSpcReduction="10000"/>
          </a:bodyPr>
          <a:lstStyle/>
          <a:p>
            <a:r>
              <a:rPr lang="zh-CN" altLang="en-US" dirty="0"/>
              <a:t>左边是矢量的一副世界地图，每一个国家和地区都是可以单独编辑边框和填充颜色的。</a:t>
            </a:r>
          </a:p>
        </p:txBody>
      </p:sp>
      <p:sp>
        <p:nvSpPr>
          <p:cNvPr id="9" name="内容占位符 8">
            <a:extLst>
              <a:ext uri="{FF2B5EF4-FFF2-40B4-BE49-F238E27FC236}">
                <a16:creationId xmlns:a16="http://schemas.microsoft.com/office/drawing/2014/main" id="{E9C7BB55-B569-4B92-8C1E-A17D318C2788}"/>
              </a:ext>
            </a:extLst>
          </p:cNvPr>
          <p:cNvSpPr>
            <a:spLocks noGrp="1"/>
          </p:cNvSpPr>
          <p:nvPr>
            <p:ph sz="quarter" idx="16"/>
          </p:nvPr>
        </p:nvSpPr>
        <p:spPr/>
        <p:txBody>
          <a:bodyPr/>
          <a:lstStyle/>
          <a:p>
            <a:r>
              <a:rPr lang="zh-CN" altLang="en-US" dirty="0">
                <a:solidFill>
                  <a:schemeClr val="accent1"/>
                </a:solidFill>
              </a:rPr>
              <a:t>小标题一</a:t>
            </a:r>
          </a:p>
        </p:txBody>
      </p:sp>
      <p:sp>
        <p:nvSpPr>
          <p:cNvPr id="10" name="内容占位符 9">
            <a:extLst>
              <a:ext uri="{FF2B5EF4-FFF2-40B4-BE49-F238E27FC236}">
                <a16:creationId xmlns:a16="http://schemas.microsoft.com/office/drawing/2014/main" id="{867A85C8-EE24-45B6-8B63-7E4604AF4FA2}"/>
              </a:ext>
            </a:extLst>
          </p:cNvPr>
          <p:cNvSpPr>
            <a:spLocks noGrp="1"/>
          </p:cNvSpPr>
          <p:nvPr>
            <p:ph sz="quarter" idx="17"/>
          </p:nvPr>
        </p:nvSpPr>
        <p:spPr/>
        <p:txBody>
          <a:bodyPr>
            <a:normAutofit lnSpcReduction="10000"/>
          </a:bodyPr>
          <a:lstStyle/>
          <a:p>
            <a:r>
              <a:rPr lang="zh-CN" altLang="en-US" dirty="0"/>
              <a:t>左边是矢量的一副世界地图，每一个国家和地区都是可以单独编辑边框和填充颜色的。</a:t>
            </a:r>
          </a:p>
          <a:p>
            <a:endParaRPr lang="zh-CN" altLang="en-US" dirty="0"/>
          </a:p>
        </p:txBody>
      </p:sp>
      <p:sp>
        <p:nvSpPr>
          <p:cNvPr id="11" name="内容占位符 10">
            <a:extLst>
              <a:ext uri="{FF2B5EF4-FFF2-40B4-BE49-F238E27FC236}">
                <a16:creationId xmlns:a16="http://schemas.microsoft.com/office/drawing/2014/main" id="{EE8D98A9-79B9-41FA-A509-4C405D6F151B}"/>
              </a:ext>
            </a:extLst>
          </p:cNvPr>
          <p:cNvSpPr>
            <a:spLocks noGrp="1"/>
          </p:cNvSpPr>
          <p:nvPr>
            <p:ph sz="quarter" idx="18"/>
          </p:nvPr>
        </p:nvSpPr>
        <p:spPr/>
        <p:txBody>
          <a:bodyPr/>
          <a:lstStyle/>
          <a:p>
            <a:r>
              <a:rPr lang="zh-CN" altLang="en-US" dirty="0">
                <a:solidFill>
                  <a:schemeClr val="accent2"/>
                </a:solidFill>
              </a:rPr>
              <a:t>小标题二</a:t>
            </a:r>
          </a:p>
        </p:txBody>
      </p:sp>
      <p:sp>
        <p:nvSpPr>
          <p:cNvPr id="12" name="内容占位符 11">
            <a:extLst>
              <a:ext uri="{FF2B5EF4-FFF2-40B4-BE49-F238E27FC236}">
                <a16:creationId xmlns:a16="http://schemas.microsoft.com/office/drawing/2014/main" id="{0A1FE5D6-2222-4E07-8B0C-8F9D4B5434AD}"/>
              </a:ext>
            </a:extLst>
          </p:cNvPr>
          <p:cNvSpPr>
            <a:spLocks noGrp="1"/>
          </p:cNvSpPr>
          <p:nvPr>
            <p:ph sz="quarter" idx="19"/>
          </p:nvPr>
        </p:nvSpPr>
        <p:spPr/>
        <p:txBody>
          <a:bodyPr>
            <a:normAutofit lnSpcReduction="10000"/>
          </a:bodyPr>
          <a:lstStyle/>
          <a:p>
            <a:r>
              <a:rPr lang="zh-CN" altLang="en-US" dirty="0"/>
              <a:t>左边是矢量的一副世界地图，每一个国家和地区都是可以单独编辑边框和填充颜色的。</a:t>
            </a:r>
          </a:p>
          <a:p>
            <a:endParaRPr lang="zh-CN" altLang="en-US" dirty="0"/>
          </a:p>
        </p:txBody>
      </p:sp>
      <p:sp>
        <p:nvSpPr>
          <p:cNvPr id="13" name="内容占位符 12">
            <a:extLst>
              <a:ext uri="{FF2B5EF4-FFF2-40B4-BE49-F238E27FC236}">
                <a16:creationId xmlns:a16="http://schemas.microsoft.com/office/drawing/2014/main" id="{F6F42B87-2AF2-4F6C-8280-93B15BEC934C}"/>
              </a:ext>
            </a:extLst>
          </p:cNvPr>
          <p:cNvSpPr>
            <a:spLocks noGrp="1"/>
          </p:cNvSpPr>
          <p:nvPr>
            <p:ph sz="quarter" idx="20"/>
          </p:nvPr>
        </p:nvSpPr>
        <p:spPr/>
        <p:txBody>
          <a:bodyPr/>
          <a:lstStyle/>
          <a:p>
            <a:r>
              <a:rPr lang="zh-CN" altLang="en-US" dirty="0">
                <a:solidFill>
                  <a:schemeClr val="accent3"/>
                </a:solidFill>
              </a:rPr>
              <a:t>小标题三</a:t>
            </a:r>
          </a:p>
        </p:txBody>
      </p:sp>
      <p:sp>
        <p:nvSpPr>
          <p:cNvPr id="7" name="标题 6">
            <a:extLst>
              <a:ext uri="{FF2B5EF4-FFF2-40B4-BE49-F238E27FC236}">
                <a16:creationId xmlns:a16="http://schemas.microsoft.com/office/drawing/2014/main" id="{B9719F3A-9CE1-4590-9C07-0690FE9E7FC5}"/>
              </a:ext>
            </a:extLst>
          </p:cNvPr>
          <p:cNvSpPr>
            <a:spLocks noGrp="1"/>
          </p:cNvSpPr>
          <p:nvPr>
            <p:ph type="title"/>
          </p:nvPr>
        </p:nvSpPr>
        <p:spPr/>
        <p:txBody>
          <a:bodyPr/>
          <a:lstStyle/>
          <a:p>
            <a:r>
              <a:rPr lang="en-US" altLang="zh-CN" dirty="0"/>
              <a:t>12 </a:t>
            </a:r>
            <a:r>
              <a:rPr lang="zh-CN" altLang="en-US" dirty="0"/>
              <a:t>图文混排</a:t>
            </a:r>
          </a:p>
        </p:txBody>
      </p:sp>
      <p:pic>
        <p:nvPicPr>
          <p:cNvPr id="6" name="图片占位符 5" descr="房子外面有许多树&#10;&#10;描述已自动生成">
            <a:extLst>
              <a:ext uri="{FF2B5EF4-FFF2-40B4-BE49-F238E27FC236}">
                <a16:creationId xmlns:a16="http://schemas.microsoft.com/office/drawing/2014/main" id="{C4E16E14-8939-4C6C-945B-B0DF9EB9F5F4}"/>
              </a:ext>
            </a:extLst>
          </p:cNvPr>
          <p:cNvPicPr>
            <a:picLocks noGrp="1" noChangeAspect="1"/>
          </p:cNvPicPr>
          <p:nvPr>
            <p:ph type="pic" sz="quarter" idx="21"/>
          </p:nvPr>
        </p:nvPicPr>
        <p:blipFill>
          <a:blip r:embed="rId2">
            <a:grayscl/>
            <a:extLst>
              <a:ext uri="{28A0092B-C50C-407E-A947-70E740481C1C}">
                <a14:useLocalDpi xmlns:a14="http://schemas.microsoft.com/office/drawing/2010/main" val="0"/>
              </a:ext>
            </a:extLst>
          </a:blip>
          <a:srcRect t="7203" b="7203"/>
          <a:stretch>
            <a:fillRect/>
          </a:stretch>
        </p:blipFill>
        <p:spPr/>
      </p:pic>
    </p:spTree>
    <p:extLst>
      <p:ext uri="{BB962C8B-B14F-4D97-AF65-F5344CB8AC3E}">
        <p14:creationId xmlns:p14="http://schemas.microsoft.com/office/powerpoint/2010/main" val="746334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763D4187-2260-4E2B-A9EE-082EF0ED8C1C}"/>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39C94298-D9CF-4318-9976-BF21929C4D96}"/>
              </a:ext>
            </a:extLst>
          </p:cNvPr>
          <p:cNvSpPr>
            <a:spLocks noGrp="1"/>
          </p:cNvSpPr>
          <p:nvPr>
            <p:ph type="sldNum" sz="quarter" idx="12"/>
          </p:nvPr>
        </p:nvSpPr>
        <p:spPr/>
        <p:txBody>
          <a:bodyPr/>
          <a:lstStyle/>
          <a:p>
            <a:fld id="{293753DD-2C1C-4CC5-AE51-993C9915C8CC}" type="slidenum">
              <a:rPr lang="zh-CN" altLang="en-US" smtClean="0"/>
              <a:pPr/>
              <a:t>23</a:t>
            </a:fld>
            <a:endParaRPr lang="zh-CN" altLang="en-US" dirty="0"/>
          </a:p>
        </p:txBody>
      </p:sp>
      <p:sp>
        <p:nvSpPr>
          <p:cNvPr id="10" name="内容占位符 9">
            <a:extLst>
              <a:ext uri="{FF2B5EF4-FFF2-40B4-BE49-F238E27FC236}">
                <a16:creationId xmlns:a16="http://schemas.microsoft.com/office/drawing/2014/main" id="{A77857E8-DF6B-45B6-AC48-73EFFF2A64AD}"/>
              </a:ext>
            </a:extLst>
          </p:cNvPr>
          <p:cNvSpPr>
            <a:spLocks noGrp="1"/>
          </p:cNvSpPr>
          <p:nvPr>
            <p:ph sz="quarter" idx="18"/>
          </p:nvPr>
        </p:nvSpPr>
        <p:spPr/>
        <p:txBody>
          <a:bodyPr>
            <a:noAutofit/>
          </a:bodyPr>
          <a:lstStyle/>
          <a:p>
            <a:pPr>
              <a:lnSpc>
                <a:spcPct val="145000"/>
              </a:lnSpc>
            </a:pPr>
            <a:r>
              <a:rPr lang="zh-CN" altLang="en-US" sz="1600"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a:t>
            </a:r>
            <a:endParaRPr lang="en-US" altLang="zh-CN" sz="1600" dirty="0"/>
          </a:p>
          <a:p>
            <a:pPr>
              <a:lnSpc>
                <a:spcPct val="145000"/>
              </a:lnSpc>
            </a:pPr>
            <a:r>
              <a:rPr lang="zh-CN" altLang="en-US" sz="1600"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a:t>
            </a:r>
            <a:endParaRPr lang="en-US" altLang="zh-CN" sz="1600" dirty="0"/>
          </a:p>
        </p:txBody>
      </p:sp>
      <p:sp>
        <p:nvSpPr>
          <p:cNvPr id="8" name="标题 7">
            <a:extLst>
              <a:ext uri="{FF2B5EF4-FFF2-40B4-BE49-F238E27FC236}">
                <a16:creationId xmlns:a16="http://schemas.microsoft.com/office/drawing/2014/main" id="{1BD16C4A-C475-4070-97D4-AC74C2E25977}"/>
              </a:ext>
            </a:extLst>
          </p:cNvPr>
          <p:cNvSpPr>
            <a:spLocks noGrp="1"/>
          </p:cNvSpPr>
          <p:nvPr>
            <p:ph type="title"/>
          </p:nvPr>
        </p:nvSpPr>
        <p:spPr/>
        <p:txBody>
          <a:bodyPr/>
          <a:lstStyle/>
          <a:p>
            <a:r>
              <a:rPr lang="en-US" altLang="zh-CN" dirty="0"/>
              <a:t>13 </a:t>
            </a:r>
            <a:r>
              <a:rPr lang="zh-CN" altLang="en-US" dirty="0"/>
              <a:t>图文混排</a:t>
            </a:r>
          </a:p>
        </p:txBody>
      </p:sp>
      <p:sp>
        <p:nvSpPr>
          <p:cNvPr id="9" name="内容占位符 8">
            <a:extLst>
              <a:ext uri="{FF2B5EF4-FFF2-40B4-BE49-F238E27FC236}">
                <a16:creationId xmlns:a16="http://schemas.microsoft.com/office/drawing/2014/main" id="{4260E602-3E42-402C-A6F8-79ECD22A5653}"/>
              </a:ext>
            </a:extLst>
          </p:cNvPr>
          <p:cNvSpPr>
            <a:spLocks noGrp="1"/>
          </p:cNvSpPr>
          <p:nvPr>
            <p:ph sz="quarter" idx="16"/>
          </p:nvPr>
        </p:nvSpPr>
        <p:spPr>
          <a:solidFill>
            <a:schemeClr val="accent2"/>
          </a:solidFill>
          <a:ln>
            <a:noFill/>
          </a:ln>
        </p:spPr>
        <p:txBody>
          <a:bodyPr/>
          <a:lstStyle/>
          <a:p>
            <a:r>
              <a:rPr lang="zh-CN" altLang="en-US" dirty="0"/>
              <a:t>这里是一个小标题这里是一个小标题</a:t>
            </a:r>
          </a:p>
        </p:txBody>
      </p:sp>
    </p:spTree>
    <p:extLst>
      <p:ext uri="{BB962C8B-B14F-4D97-AF65-F5344CB8AC3E}">
        <p14:creationId xmlns:p14="http://schemas.microsoft.com/office/powerpoint/2010/main" val="2221684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descr="图片包含 建筑, 游戏机, 塔, 标志&#10;&#10;描述已自动生成">
            <a:extLst>
              <a:ext uri="{FF2B5EF4-FFF2-40B4-BE49-F238E27FC236}">
                <a16:creationId xmlns:a16="http://schemas.microsoft.com/office/drawing/2014/main" id="{E9DBDFBA-D75D-49A7-A985-45DB5883E898}"/>
              </a:ext>
            </a:extLst>
          </p:cNvPr>
          <p:cNvPicPr>
            <a:picLocks noGrp="1" noChangeAspect="1"/>
          </p:cNvPicPr>
          <p:nvPr>
            <p:ph type="pic" sz="quarter" idx="14"/>
          </p:nvPr>
        </p:nvPicPr>
        <p:blipFill>
          <a:blip r:embed="rId2">
            <a:grayscl/>
            <a:extLst>
              <a:ext uri="{28A0092B-C50C-407E-A947-70E740481C1C}">
                <a14:useLocalDpi xmlns:a14="http://schemas.microsoft.com/office/drawing/2010/main" val="0"/>
              </a:ext>
            </a:extLst>
          </a:blip>
          <a:srcRect l="2362" r="2362"/>
          <a:stretch>
            <a:fillRect/>
          </a:stretch>
        </p:blipFill>
        <p:spPr/>
      </p:pic>
      <p:sp>
        <p:nvSpPr>
          <p:cNvPr id="9" name="标题 8">
            <a:extLst>
              <a:ext uri="{FF2B5EF4-FFF2-40B4-BE49-F238E27FC236}">
                <a16:creationId xmlns:a16="http://schemas.microsoft.com/office/drawing/2014/main" id="{6786A79B-6993-4772-B992-6AE5CE331B03}"/>
              </a:ext>
            </a:extLst>
          </p:cNvPr>
          <p:cNvSpPr>
            <a:spLocks noGrp="1"/>
          </p:cNvSpPr>
          <p:nvPr>
            <p:ph type="title"/>
          </p:nvPr>
        </p:nvSpPr>
        <p:spPr>
          <a:xfrm>
            <a:off x="856421" y="130991"/>
            <a:ext cx="10515600" cy="672820"/>
          </a:xfrm>
        </p:spPr>
        <p:txBody>
          <a:bodyPr/>
          <a:lstStyle/>
          <a:p>
            <a:r>
              <a:rPr lang="en-US" altLang="zh-CN" dirty="0"/>
              <a:t>14 </a:t>
            </a:r>
            <a:r>
              <a:rPr lang="zh-CN" altLang="en-US" dirty="0"/>
              <a:t>两段式图文</a:t>
            </a:r>
          </a:p>
        </p:txBody>
      </p:sp>
      <p:sp>
        <p:nvSpPr>
          <p:cNvPr id="3" name="页脚占位符 2">
            <a:extLst>
              <a:ext uri="{FF2B5EF4-FFF2-40B4-BE49-F238E27FC236}">
                <a16:creationId xmlns:a16="http://schemas.microsoft.com/office/drawing/2014/main" id="{9C388743-538D-4403-ADB5-A3B2B9B7728F}"/>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6DC0451A-35D4-4C08-B468-816E1858732C}"/>
              </a:ext>
            </a:extLst>
          </p:cNvPr>
          <p:cNvSpPr>
            <a:spLocks noGrp="1"/>
          </p:cNvSpPr>
          <p:nvPr>
            <p:ph type="sldNum" sz="quarter" idx="12"/>
          </p:nvPr>
        </p:nvSpPr>
        <p:spPr/>
        <p:txBody>
          <a:bodyPr/>
          <a:lstStyle/>
          <a:p>
            <a:fld id="{293753DD-2C1C-4CC5-AE51-993C9915C8CC}" type="slidenum">
              <a:rPr lang="zh-CN" altLang="en-US" smtClean="0"/>
              <a:pPr/>
              <a:t>24</a:t>
            </a:fld>
            <a:endParaRPr lang="zh-CN" altLang="en-US" dirty="0"/>
          </a:p>
        </p:txBody>
      </p:sp>
      <p:pic>
        <p:nvPicPr>
          <p:cNvPr id="15" name="图片占位符 14" descr="街道上立着广告牌子&#10;&#10;描述已自动生成">
            <a:extLst>
              <a:ext uri="{FF2B5EF4-FFF2-40B4-BE49-F238E27FC236}">
                <a16:creationId xmlns:a16="http://schemas.microsoft.com/office/drawing/2014/main" id="{F491C09E-1CF6-4FF5-96C6-F0258FF446A2}"/>
              </a:ext>
            </a:extLst>
          </p:cNvPr>
          <p:cNvPicPr>
            <a:picLocks noGrp="1" noChangeAspect="1"/>
          </p:cNvPicPr>
          <p:nvPr>
            <p:ph type="pic" sz="quarter" idx="13"/>
          </p:nvPr>
        </p:nvPicPr>
        <p:blipFill>
          <a:blip r:embed="rId3">
            <a:grayscl/>
            <a:extLst>
              <a:ext uri="{28A0092B-C50C-407E-A947-70E740481C1C}">
                <a14:useLocalDpi xmlns:a14="http://schemas.microsoft.com/office/drawing/2010/main" val="0"/>
              </a:ext>
            </a:extLst>
          </a:blip>
          <a:srcRect t="6097" b="6097"/>
          <a:stretch>
            <a:fillRect/>
          </a:stretch>
        </p:blipFill>
        <p:spPr/>
      </p:pic>
      <p:sp>
        <p:nvSpPr>
          <p:cNvPr id="12" name="内容占位符 11">
            <a:extLst>
              <a:ext uri="{FF2B5EF4-FFF2-40B4-BE49-F238E27FC236}">
                <a16:creationId xmlns:a16="http://schemas.microsoft.com/office/drawing/2014/main" id="{FDBEBC4D-ED60-40DD-A99D-33D42F1F4DC4}"/>
              </a:ext>
            </a:extLst>
          </p:cNvPr>
          <p:cNvSpPr>
            <a:spLocks noGrp="1"/>
          </p:cNvSpPr>
          <p:nvPr>
            <p:ph sz="quarter" idx="15"/>
          </p:nvPr>
        </p:nvSpPr>
        <p:spPr/>
        <p:txBody>
          <a:bodyPr>
            <a:normAutofit fontScale="92500" lnSpcReduction="10000"/>
          </a:bodyPr>
          <a:lstStyle/>
          <a:p>
            <a:r>
              <a:rPr lang="zh-CN" altLang="en-US"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图片是占位符）</a:t>
            </a:r>
          </a:p>
          <a:p>
            <a:endParaRPr lang="zh-CN" altLang="en-US" dirty="0"/>
          </a:p>
        </p:txBody>
      </p:sp>
      <p:sp>
        <p:nvSpPr>
          <p:cNvPr id="13" name="内容占位符 12">
            <a:extLst>
              <a:ext uri="{FF2B5EF4-FFF2-40B4-BE49-F238E27FC236}">
                <a16:creationId xmlns:a16="http://schemas.microsoft.com/office/drawing/2014/main" id="{0341E34D-9227-4AEF-ACB0-AB9E4E157A52}"/>
              </a:ext>
            </a:extLst>
          </p:cNvPr>
          <p:cNvSpPr>
            <a:spLocks noGrp="1"/>
          </p:cNvSpPr>
          <p:nvPr>
            <p:ph sz="quarter" idx="16"/>
          </p:nvPr>
        </p:nvSpPr>
        <p:spPr/>
        <p:txBody>
          <a:bodyPr>
            <a:normAutofit fontScale="92500" lnSpcReduction="10000"/>
          </a:bodyPr>
          <a:lstStyle/>
          <a:p>
            <a:r>
              <a:rPr lang="zh-CN" altLang="en-US"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图片是占位符）</a:t>
            </a:r>
          </a:p>
          <a:p>
            <a:endParaRPr lang="zh-CN" altLang="en-US" dirty="0"/>
          </a:p>
        </p:txBody>
      </p:sp>
      <p:sp>
        <p:nvSpPr>
          <p:cNvPr id="18" name="Rectangle 11">
            <a:extLst>
              <a:ext uri="{FF2B5EF4-FFF2-40B4-BE49-F238E27FC236}">
                <a16:creationId xmlns:a16="http://schemas.microsoft.com/office/drawing/2014/main" id="{1C6752E3-4129-4794-8300-B39E7AA8414B}"/>
              </a:ext>
            </a:extLst>
          </p:cNvPr>
          <p:cNvSpPr/>
          <p:nvPr/>
        </p:nvSpPr>
        <p:spPr>
          <a:xfrm>
            <a:off x="8877654" y="3984598"/>
            <a:ext cx="2068641" cy="2826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Rectangle 101">
            <a:extLst>
              <a:ext uri="{FF2B5EF4-FFF2-40B4-BE49-F238E27FC236}">
                <a16:creationId xmlns:a16="http://schemas.microsoft.com/office/drawing/2014/main" id="{6B16870B-6DCE-4A51-98C9-73106705847A}"/>
              </a:ext>
            </a:extLst>
          </p:cNvPr>
          <p:cNvSpPr/>
          <p:nvPr/>
        </p:nvSpPr>
        <p:spPr>
          <a:xfrm>
            <a:off x="6563815" y="1408372"/>
            <a:ext cx="950088" cy="1199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 name="Rectangle 103">
            <a:extLst>
              <a:ext uri="{FF2B5EF4-FFF2-40B4-BE49-F238E27FC236}">
                <a16:creationId xmlns:a16="http://schemas.microsoft.com/office/drawing/2014/main" id="{7F12B080-F6DD-4904-ADCA-15FCF94A36C0}"/>
              </a:ext>
            </a:extLst>
          </p:cNvPr>
          <p:cNvSpPr/>
          <p:nvPr/>
        </p:nvSpPr>
        <p:spPr>
          <a:xfrm>
            <a:off x="3382968" y="3984598"/>
            <a:ext cx="2068641" cy="282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 name="Rectangle 104">
            <a:extLst>
              <a:ext uri="{FF2B5EF4-FFF2-40B4-BE49-F238E27FC236}">
                <a16:creationId xmlns:a16="http://schemas.microsoft.com/office/drawing/2014/main" id="{BC0DC596-20CC-4D3E-A26F-9325A014B342}"/>
              </a:ext>
            </a:extLst>
          </p:cNvPr>
          <p:cNvSpPr/>
          <p:nvPr/>
        </p:nvSpPr>
        <p:spPr>
          <a:xfrm>
            <a:off x="1069129" y="1408372"/>
            <a:ext cx="950088" cy="1199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806611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占位符 17" descr="房子周围的树&#10;&#10;描述已自动生成">
            <a:extLst>
              <a:ext uri="{FF2B5EF4-FFF2-40B4-BE49-F238E27FC236}">
                <a16:creationId xmlns:a16="http://schemas.microsoft.com/office/drawing/2014/main" id="{23154FA1-3DB8-4581-993B-88053336B690}"/>
              </a:ext>
            </a:extLst>
          </p:cNvPr>
          <p:cNvPicPr>
            <a:picLocks noGrp="1" noChangeAspect="1"/>
          </p:cNvPicPr>
          <p:nvPr>
            <p:ph type="pic" sz="quarter" idx="14"/>
          </p:nvPr>
        </p:nvPicPr>
        <p:blipFill>
          <a:blip r:embed="rId2">
            <a:grayscl/>
            <a:alphaModFix amt="50000"/>
            <a:extLst>
              <a:ext uri="{28A0092B-C50C-407E-A947-70E740481C1C}">
                <a14:useLocalDpi xmlns:a14="http://schemas.microsoft.com/office/drawing/2010/main" val="0"/>
              </a:ext>
            </a:extLst>
          </a:blip>
          <a:srcRect t="7683" b="7683"/>
          <a:stretch>
            <a:fillRect/>
          </a:stretch>
        </p:blipFill>
        <p:spPr/>
      </p:pic>
      <p:sp>
        <p:nvSpPr>
          <p:cNvPr id="3" name="页脚占位符 2">
            <a:extLst>
              <a:ext uri="{FF2B5EF4-FFF2-40B4-BE49-F238E27FC236}">
                <a16:creationId xmlns:a16="http://schemas.microsoft.com/office/drawing/2014/main" id="{829504E1-CE9A-459B-A03A-8DF80C781917}"/>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59DEE84D-6112-487F-972E-5A046AAD7781}"/>
              </a:ext>
            </a:extLst>
          </p:cNvPr>
          <p:cNvSpPr>
            <a:spLocks noGrp="1"/>
          </p:cNvSpPr>
          <p:nvPr>
            <p:ph type="sldNum" sz="quarter" idx="12"/>
          </p:nvPr>
        </p:nvSpPr>
        <p:spPr/>
        <p:txBody>
          <a:bodyPr/>
          <a:lstStyle/>
          <a:p>
            <a:fld id="{293753DD-2C1C-4CC5-AE51-993C9915C8CC}" type="slidenum">
              <a:rPr lang="zh-CN" altLang="en-US" smtClean="0"/>
              <a:pPr/>
              <a:t>25</a:t>
            </a:fld>
            <a:endParaRPr lang="zh-CN" altLang="en-US" dirty="0"/>
          </a:p>
        </p:txBody>
      </p:sp>
      <p:pic>
        <p:nvPicPr>
          <p:cNvPr id="16" name="图片占位符 15" descr="树林间的小路&#10;&#10;描述已自动生成">
            <a:extLst>
              <a:ext uri="{FF2B5EF4-FFF2-40B4-BE49-F238E27FC236}">
                <a16:creationId xmlns:a16="http://schemas.microsoft.com/office/drawing/2014/main" id="{E0446DCA-71B3-45E0-9833-2B8BCDF17F36}"/>
              </a:ext>
            </a:extLst>
          </p:cNvPr>
          <p:cNvPicPr>
            <a:picLocks noGrp="1" noChangeAspect="1"/>
          </p:cNvPicPr>
          <p:nvPr>
            <p:ph type="pic" sz="quarter" idx="13"/>
          </p:nvPr>
        </p:nvPicPr>
        <p:blipFill>
          <a:blip r:embed="rId3">
            <a:grayscl/>
            <a:alphaModFix amt="50000"/>
            <a:extLst>
              <a:ext uri="{28A0092B-C50C-407E-A947-70E740481C1C}">
                <a14:useLocalDpi xmlns:a14="http://schemas.microsoft.com/office/drawing/2010/main" val="0"/>
              </a:ext>
            </a:extLst>
          </a:blip>
          <a:srcRect t="7683" b="7683"/>
          <a:stretch>
            <a:fillRect/>
          </a:stretch>
        </p:blipFill>
        <p:spPr/>
      </p:pic>
      <p:sp>
        <p:nvSpPr>
          <p:cNvPr id="9" name="标题 8">
            <a:extLst>
              <a:ext uri="{FF2B5EF4-FFF2-40B4-BE49-F238E27FC236}">
                <a16:creationId xmlns:a16="http://schemas.microsoft.com/office/drawing/2014/main" id="{0D5AC7A4-EE99-4F60-A93D-135C8B7FB05E}"/>
              </a:ext>
            </a:extLst>
          </p:cNvPr>
          <p:cNvSpPr>
            <a:spLocks noGrp="1"/>
          </p:cNvSpPr>
          <p:nvPr>
            <p:ph type="title"/>
          </p:nvPr>
        </p:nvSpPr>
        <p:spPr/>
        <p:txBody>
          <a:bodyPr/>
          <a:lstStyle/>
          <a:p>
            <a:r>
              <a:rPr lang="en-US" altLang="zh-CN" dirty="0"/>
              <a:t>15 </a:t>
            </a:r>
            <a:r>
              <a:rPr lang="zh-CN" altLang="en-US" dirty="0"/>
              <a:t>三图片排版</a:t>
            </a:r>
          </a:p>
        </p:txBody>
      </p:sp>
      <p:pic>
        <p:nvPicPr>
          <p:cNvPr id="14" name="图片占位符 13" descr="图片包含 户外, 建筑, 红色, 绿色&#10;&#10;描述已自动生成">
            <a:extLst>
              <a:ext uri="{FF2B5EF4-FFF2-40B4-BE49-F238E27FC236}">
                <a16:creationId xmlns:a16="http://schemas.microsoft.com/office/drawing/2014/main" id="{C29DCAA1-AC63-4E87-BBB6-FBD666BA3D61}"/>
              </a:ext>
            </a:extLst>
          </p:cNvPr>
          <p:cNvPicPr>
            <a:picLocks noGrp="1" noChangeAspect="1"/>
          </p:cNvPicPr>
          <p:nvPr>
            <p:ph type="pic" sz="quarter" idx="15"/>
          </p:nvPr>
        </p:nvPicPr>
        <p:blipFill>
          <a:blip r:embed="rId4">
            <a:grayscl/>
            <a:extLst>
              <a:ext uri="{28A0092B-C50C-407E-A947-70E740481C1C}">
                <a14:useLocalDpi xmlns:a14="http://schemas.microsoft.com/office/drawing/2010/main" val="0"/>
              </a:ext>
            </a:extLst>
          </a:blip>
          <a:srcRect t="11780" b="11780"/>
          <a:stretch>
            <a:fillRect/>
          </a:stretch>
        </p:blipFill>
        <p:spPr/>
      </p:pic>
    </p:spTree>
    <p:extLst>
      <p:ext uri="{BB962C8B-B14F-4D97-AF65-F5344CB8AC3E}">
        <p14:creationId xmlns:p14="http://schemas.microsoft.com/office/powerpoint/2010/main" val="1235584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descr="图片包含 建筑, 户外, 砖, 绿色&#10;&#10;描述已自动生成">
            <a:extLst>
              <a:ext uri="{FF2B5EF4-FFF2-40B4-BE49-F238E27FC236}">
                <a16:creationId xmlns:a16="http://schemas.microsoft.com/office/drawing/2014/main" id="{10E9E8DB-1AD4-4D40-A007-D149B71500F0}"/>
              </a:ext>
            </a:extLst>
          </p:cNvPr>
          <p:cNvPicPr>
            <a:picLocks noGrp="1" noChangeAspect="1"/>
          </p:cNvPicPr>
          <p:nvPr>
            <p:ph type="pic" sz="quarter" idx="14"/>
          </p:nvPr>
        </p:nvPicPr>
        <p:blipFill>
          <a:blip r:embed="rId2">
            <a:grayscl/>
            <a:extLst>
              <a:ext uri="{28A0092B-C50C-407E-A947-70E740481C1C}">
                <a14:useLocalDpi xmlns:a14="http://schemas.microsoft.com/office/drawing/2010/main" val="0"/>
              </a:ext>
            </a:extLst>
          </a:blip>
          <a:srcRect l="16791" r="16791"/>
          <a:stretch>
            <a:fillRect/>
          </a:stretch>
        </p:blipFill>
        <p:spPr/>
      </p:pic>
      <p:sp>
        <p:nvSpPr>
          <p:cNvPr id="3" name="页脚占位符 2">
            <a:extLst>
              <a:ext uri="{FF2B5EF4-FFF2-40B4-BE49-F238E27FC236}">
                <a16:creationId xmlns:a16="http://schemas.microsoft.com/office/drawing/2014/main" id="{7F5C8A39-AF91-4FA8-A5CC-746C8BFB0742}"/>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FFE31450-13C6-4B05-9483-BD10F1585B6D}"/>
              </a:ext>
            </a:extLst>
          </p:cNvPr>
          <p:cNvSpPr>
            <a:spLocks noGrp="1"/>
          </p:cNvSpPr>
          <p:nvPr>
            <p:ph type="sldNum" sz="quarter" idx="12"/>
          </p:nvPr>
        </p:nvSpPr>
        <p:spPr/>
        <p:txBody>
          <a:bodyPr/>
          <a:lstStyle/>
          <a:p>
            <a:fld id="{293753DD-2C1C-4CC5-AE51-993C9915C8CC}" type="slidenum">
              <a:rPr lang="zh-CN" altLang="en-US" smtClean="0"/>
              <a:pPr/>
              <a:t>26</a:t>
            </a:fld>
            <a:endParaRPr lang="zh-CN" altLang="en-US" dirty="0"/>
          </a:p>
        </p:txBody>
      </p:sp>
      <p:pic>
        <p:nvPicPr>
          <p:cNvPr id="15" name="图片占位符 14" descr="房子周围的树&#10;&#10;描述已自动生成">
            <a:extLst>
              <a:ext uri="{FF2B5EF4-FFF2-40B4-BE49-F238E27FC236}">
                <a16:creationId xmlns:a16="http://schemas.microsoft.com/office/drawing/2014/main" id="{81D0949D-75E0-4E50-86AB-E4B881C72070}"/>
              </a:ext>
            </a:extLst>
          </p:cNvPr>
          <p:cNvPicPr>
            <a:picLocks noGrp="1" noChangeAspect="1"/>
          </p:cNvPicPr>
          <p:nvPr>
            <p:ph type="pic" sz="quarter" idx="13"/>
          </p:nvPr>
        </p:nvPicPr>
        <p:blipFill>
          <a:blip r:embed="rId3">
            <a:grayscl/>
            <a:extLst>
              <a:ext uri="{28A0092B-C50C-407E-A947-70E740481C1C}">
                <a14:useLocalDpi xmlns:a14="http://schemas.microsoft.com/office/drawing/2010/main" val="0"/>
              </a:ext>
            </a:extLst>
          </a:blip>
          <a:srcRect t="10013" b="10013"/>
          <a:stretch>
            <a:fillRect/>
          </a:stretch>
        </p:blipFill>
        <p:spPr/>
      </p:pic>
      <p:sp>
        <p:nvSpPr>
          <p:cNvPr id="11" name="内容占位符 10">
            <a:extLst>
              <a:ext uri="{FF2B5EF4-FFF2-40B4-BE49-F238E27FC236}">
                <a16:creationId xmlns:a16="http://schemas.microsoft.com/office/drawing/2014/main" id="{537294F7-A66C-4D8C-B716-485FC23DB44F}"/>
              </a:ext>
            </a:extLst>
          </p:cNvPr>
          <p:cNvSpPr>
            <a:spLocks noGrp="1"/>
          </p:cNvSpPr>
          <p:nvPr>
            <p:ph sz="quarter" idx="15"/>
          </p:nvPr>
        </p:nvSpPr>
        <p:spPr/>
        <p:txBody>
          <a:bodyPr>
            <a:normAutofit lnSpcReduction="10000"/>
          </a:bodyPr>
          <a:lstStyle/>
          <a:p>
            <a:r>
              <a:rPr lang="zh-CN" altLang="en-US" dirty="0"/>
              <a:t>在这里粘贴你想放置的内容即可。在这里粘贴你想放置的内容即可。在这里粘贴你想放置的内容即可。在这里粘贴你想放置的内容即可。在这里粘贴你想放置的内容即可。在这里粘贴你想放置的内容即可。在这里粘贴你想放置的内容即可。（图片是占位符）</a:t>
            </a:r>
          </a:p>
          <a:p>
            <a:r>
              <a:rPr lang="zh-CN" altLang="en-US" dirty="0"/>
              <a:t>在这里粘贴你想放置的内容即可。在这里粘贴你想放置的内容即可。在这里粘贴你想放置的内容即可。在这里粘贴你想放置的内容即可。</a:t>
            </a:r>
          </a:p>
        </p:txBody>
      </p:sp>
      <p:sp>
        <p:nvSpPr>
          <p:cNvPr id="20" name="标题 19">
            <a:extLst>
              <a:ext uri="{FF2B5EF4-FFF2-40B4-BE49-F238E27FC236}">
                <a16:creationId xmlns:a16="http://schemas.microsoft.com/office/drawing/2014/main" id="{315D99FB-7A60-4C6C-93DF-A118DDB9CDF1}"/>
              </a:ext>
            </a:extLst>
          </p:cNvPr>
          <p:cNvSpPr>
            <a:spLocks noGrp="1"/>
          </p:cNvSpPr>
          <p:nvPr>
            <p:ph type="title"/>
          </p:nvPr>
        </p:nvSpPr>
        <p:spPr/>
        <p:txBody>
          <a:bodyPr/>
          <a:lstStyle/>
          <a:p>
            <a:r>
              <a:rPr lang="en-US" altLang="zh-CN" dirty="0"/>
              <a:t>16 </a:t>
            </a:r>
            <a:r>
              <a:rPr lang="zh-CN" altLang="en-US" dirty="0"/>
              <a:t>三图文排版</a:t>
            </a:r>
          </a:p>
        </p:txBody>
      </p:sp>
      <p:pic>
        <p:nvPicPr>
          <p:cNvPr id="19" name="图片占位符 18" descr="房子外面有许多树&#10;&#10;描述已自动生成">
            <a:extLst>
              <a:ext uri="{FF2B5EF4-FFF2-40B4-BE49-F238E27FC236}">
                <a16:creationId xmlns:a16="http://schemas.microsoft.com/office/drawing/2014/main" id="{06597FA9-B45A-4701-881D-7E42CC068C26}"/>
              </a:ext>
            </a:extLst>
          </p:cNvPr>
          <p:cNvPicPr>
            <a:picLocks noGrp="1" noChangeAspect="1"/>
          </p:cNvPicPr>
          <p:nvPr>
            <p:ph type="pic" sz="quarter" idx="16"/>
          </p:nvPr>
        </p:nvPicPr>
        <p:blipFill>
          <a:blip r:embed="rId4">
            <a:grayscl/>
            <a:extLst>
              <a:ext uri="{28A0092B-C50C-407E-A947-70E740481C1C}">
                <a14:useLocalDpi xmlns:a14="http://schemas.microsoft.com/office/drawing/2010/main" val="0"/>
              </a:ext>
            </a:extLst>
          </a:blip>
          <a:srcRect l="13008" r="13008"/>
          <a:stretch>
            <a:fillRect/>
          </a:stretch>
        </p:blipFill>
        <p:spPr/>
      </p:pic>
      <p:sp>
        <p:nvSpPr>
          <p:cNvPr id="13" name="文本占位符 12">
            <a:extLst>
              <a:ext uri="{FF2B5EF4-FFF2-40B4-BE49-F238E27FC236}">
                <a16:creationId xmlns:a16="http://schemas.microsoft.com/office/drawing/2014/main" id="{529D0160-B046-4B3A-8EA3-27E285641FA9}"/>
              </a:ext>
            </a:extLst>
          </p:cNvPr>
          <p:cNvSpPr>
            <a:spLocks noGrp="1"/>
          </p:cNvSpPr>
          <p:nvPr>
            <p:ph type="body" orient="vert" sz="quarter" idx="17"/>
          </p:nvPr>
        </p:nvSpPr>
        <p:spPr/>
        <p:txBody>
          <a:bodyPr>
            <a:normAutofit/>
          </a:bodyPr>
          <a:lstStyle/>
          <a:p>
            <a:r>
              <a:rPr lang="zh-CN" altLang="en-US" dirty="0"/>
              <a:t>请在这里填写一个小标题</a:t>
            </a:r>
          </a:p>
        </p:txBody>
      </p:sp>
    </p:spTree>
    <p:extLst>
      <p:ext uri="{BB962C8B-B14F-4D97-AF65-F5344CB8AC3E}">
        <p14:creationId xmlns:p14="http://schemas.microsoft.com/office/powerpoint/2010/main" val="2534349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A4A2A2-5A69-4FAD-B951-3D011448A473}"/>
              </a:ext>
            </a:extLst>
          </p:cNvPr>
          <p:cNvSpPr>
            <a:spLocks noGrp="1"/>
          </p:cNvSpPr>
          <p:nvPr>
            <p:ph type="title"/>
          </p:nvPr>
        </p:nvSpPr>
        <p:spPr>
          <a:xfrm>
            <a:off x="856421" y="130991"/>
            <a:ext cx="10515600" cy="672820"/>
          </a:xfrm>
        </p:spPr>
        <p:txBody>
          <a:bodyPr/>
          <a:lstStyle/>
          <a:p>
            <a:r>
              <a:rPr lang="en-US" altLang="zh-CN" dirty="0"/>
              <a:t>17 </a:t>
            </a:r>
            <a:r>
              <a:rPr lang="zh-CN" altLang="en-US" dirty="0"/>
              <a:t>三段式图文</a:t>
            </a:r>
          </a:p>
        </p:txBody>
      </p:sp>
      <p:sp>
        <p:nvSpPr>
          <p:cNvPr id="4" name="页脚占位符 3">
            <a:extLst>
              <a:ext uri="{FF2B5EF4-FFF2-40B4-BE49-F238E27FC236}">
                <a16:creationId xmlns:a16="http://schemas.microsoft.com/office/drawing/2014/main" id="{2B8CB030-CDF7-43A1-9B0C-EC7FC0C898DD}"/>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64A31A4E-E15F-4FB9-BA92-2E4AB3C9F78F}"/>
              </a:ext>
            </a:extLst>
          </p:cNvPr>
          <p:cNvSpPr>
            <a:spLocks noGrp="1"/>
          </p:cNvSpPr>
          <p:nvPr>
            <p:ph type="sldNum" sz="quarter" idx="12"/>
          </p:nvPr>
        </p:nvSpPr>
        <p:spPr/>
        <p:txBody>
          <a:bodyPr/>
          <a:lstStyle/>
          <a:p>
            <a:fld id="{293753DD-2C1C-4CC5-AE51-993C9915C8CC}" type="slidenum">
              <a:rPr lang="zh-CN" altLang="en-US" smtClean="0"/>
              <a:pPr/>
              <a:t>27</a:t>
            </a:fld>
            <a:endParaRPr lang="zh-CN" altLang="en-US" dirty="0"/>
          </a:p>
        </p:txBody>
      </p:sp>
      <p:sp>
        <p:nvSpPr>
          <p:cNvPr id="46" name="文本占位符 45">
            <a:extLst>
              <a:ext uri="{FF2B5EF4-FFF2-40B4-BE49-F238E27FC236}">
                <a16:creationId xmlns:a16="http://schemas.microsoft.com/office/drawing/2014/main" id="{D192770D-7AA8-4DE8-92BD-88808BA77465}"/>
              </a:ext>
            </a:extLst>
          </p:cNvPr>
          <p:cNvSpPr>
            <a:spLocks noGrp="1"/>
          </p:cNvSpPr>
          <p:nvPr>
            <p:ph type="body" sz="quarter" idx="13"/>
          </p:nvPr>
        </p:nvSpPr>
        <p:spPr/>
        <p:txBody>
          <a:bodyPr/>
          <a:lstStyle/>
          <a:p>
            <a:r>
              <a:rPr lang="zh-CN" altLang="en-US" dirty="0"/>
              <a:t>这里的图片都是占位符，删除后点击出现的按钮插入自己的图片自动适配</a:t>
            </a:r>
          </a:p>
        </p:txBody>
      </p:sp>
      <p:pic>
        <p:nvPicPr>
          <p:cNvPr id="38" name="图片占位符 37" descr="图片包含 建筑, 户外, 砖, 钟表&#10;&#10;描述已自动生成">
            <a:extLst>
              <a:ext uri="{FF2B5EF4-FFF2-40B4-BE49-F238E27FC236}">
                <a16:creationId xmlns:a16="http://schemas.microsoft.com/office/drawing/2014/main" id="{98A7C45F-0DCB-4D82-AB72-3BB794C575AA}"/>
              </a:ext>
            </a:extLst>
          </p:cNvPr>
          <p:cNvPicPr>
            <a:picLocks noGrp="1" noChangeAspect="1"/>
          </p:cNvPicPr>
          <p:nvPr>
            <p:ph type="pic" sz="quarter" idx="15"/>
          </p:nvPr>
        </p:nvPicPr>
        <p:blipFill>
          <a:blip r:embed="rId2">
            <a:grayscl/>
            <a:extLst>
              <a:ext uri="{28A0092B-C50C-407E-A947-70E740481C1C}">
                <a14:useLocalDpi xmlns:a14="http://schemas.microsoft.com/office/drawing/2010/main" val="0"/>
              </a:ext>
            </a:extLst>
          </a:blip>
          <a:srcRect t="4776" b="4776"/>
          <a:stretch>
            <a:fillRect/>
          </a:stretch>
        </p:blipFill>
        <p:spPr/>
      </p:pic>
      <p:pic>
        <p:nvPicPr>
          <p:cNvPr id="40" name="图片占位符 39" descr="图片包含 建筑, 户外, 砖, 绿色&#10;&#10;描述已自动生成">
            <a:extLst>
              <a:ext uri="{FF2B5EF4-FFF2-40B4-BE49-F238E27FC236}">
                <a16:creationId xmlns:a16="http://schemas.microsoft.com/office/drawing/2014/main" id="{D32085BB-4606-45BC-929F-E77D6FFA27FA}"/>
              </a:ext>
            </a:extLst>
          </p:cNvPr>
          <p:cNvPicPr>
            <a:picLocks noGrp="1" noChangeAspect="1"/>
          </p:cNvPicPr>
          <p:nvPr>
            <p:ph type="pic" sz="quarter" idx="16"/>
          </p:nvPr>
        </p:nvPicPr>
        <p:blipFill>
          <a:blip r:embed="rId3">
            <a:grayscl/>
            <a:extLst>
              <a:ext uri="{28A0092B-C50C-407E-A947-70E740481C1C}">
                <a14:useLocalDpi xmlns:a14="http://schemas.microsoft.com/office/drawing/2010/main" val="0"/>
              </a:ext>
            </a:extLst>
          </a:blip>
          <a:srcRect t="4776" b="4776"/>
          <a:stretch>
            <a:fillRect/>
          </a:stretch>
        </p:blipFill>
        <p:spPr/>
      </p:pic>
      <p:pic>
        <p:nvPicPr>
          <p:cNvPr id="42" name="图片占位符 41" descr="红色的教堂&#10;&#10;描述已自动生成">
            <a:extLst>
              <a:ext uri="{FF2B5EF4-FFF2-40B4-BE49-F238E27FC236}">
                <a16:creationId xmlns:a16="http://schemas.microsoft.com/office/drawing/2014/main" id="{5619D331-B2FA-4130-B4AC-424434FF122F}"/>
              </a:ext>
            </a:extLst>
          </p:cNvPr>
          <p:cNvPicPr>
            <a:picLocks noGrp="1" noChangeAspect="1"/>
          </p:cNvPicPr>
          <p:nvPr>
            <p:ph type="pic" sz="quarter" idx="17"/>
          </p:nvPr>
        </p:nvPicPr>
        <p:blipFill>
          <a:blip r:embed="rId4">
            <a:grayscl/>
            <a:extLst>
              <a:ext uri="{28A0092B-C50C-407E-A947-70E740481C1C}">
                <a14:useLocalDpi xmlns:a14="http://schemas.microsoft.com/office/drawing/2010/main" val="0"/>
              </a:ext>
            </a:extLst>
          </a:blip>
          <a:srcRect t="4945" b="4945"/>
          <a:stretch>
            <a:fillRect/>
          </a:stretch>
        </p:blipFill>
        <p:spPr/>
      </p:pic>
      <p:sp>
        <p:nvSpPr>
          <p:cNvPr id="43" name="文本框 42">
            <a:extLst>
              <a:ext uri="{FF2B5EF4-FFF2-40B4-BE49-F238E27FC236}">
                <a16:creationId xmlns:a16="http://schemas.microsoft.com/office/drawing/2014/main" id="{C071AFC1-0658-4C06-A7E6-A0DC011F5E42}"/>
              </a:ext>
            </a:extLst>
          </p:cNvPr>
          <p:cNvSpPr txBox="1"/>
          <p:nvPr/>
        </p:nvSpPr>
        <p:spPr>
          <a:xfrm>
            <a:off x="715466" y="2746822"/>
            <a:ext cx="2753719" cy="460126"/>
          </a:xfrm>
          <a:prstGeom prst="rect">
            <a:avLst/>
          </a:prstGeom>
          <a:noFill/>
          <a:ln>
            <a:noFill/>
          </a:ln>
        </p:spPr>
        <p:txBody>
          <a:bodyPr wrap="square" rtlCol="0">
            <a:noAutofit/>
          </a:bodyPr>
          <a:lstStyle/>
          <a:p>
            <a:pPr algn="ctr">
              <a:lnSpc>
                <a:spcPct val="130000"/>
              </a:lnSpc>
            </a:pPr>
            <a:r>
              <a:rPr lang="zh-CN" altLang="en-US" sz="2000" b="1" dirty="0">
                <a:solidFill>
                  <a:srgbClr val="035540"/>
                </a:solidFill>
                <a:ea typeface="微软雅黑" panose="020B0503020204020204" pitchFamily="34" charset="-122"/>
                <a:sym typeface="Arial" panose="020B0604020202020204" pitchFamily="34" charset="0"/>
              </a:rPr>
              <a:t>标题一标题一</a:t>
            </a:r>
          </a:p>
        </p:txBody>
      </p:sp>
      <p:sp>
        <p:nvSpPr>
          <p:cNvPr id="44" name="文本框 43">
            <a:extLst>
              <a:ext uri="{FF2B5EF4-FFF2-40B4-BE49-F238E27FC236}">
                <a16:creationId xmlns:a16="http://schemas.microsoft.com/office/drawing/2014/main" id="{22A2C9F4-AF4F-44D1-BDC9-EFC63FA4F474}"/>
              </a:ext>
            </a:extLst>
          </p:cNvPr>
          <p:cNvSpPr txBox="1"/>
          <p:nvPr/>
        </p:nvSpPr>
        <p:spPr>
          <a:xfrm>
            <a:off x="4609811" y="2746822"/>
            <a:ext cx="2753719" cy="460126"/>
          </a:xfrm>
          <a:prstGeom prst="rect">
            <a:avLst/>
          </a:prstGeom>
          <a:noFill/>
          <a:ln>
            <a:noFill/>
          </a:ln>
        </p:spPr>
        <p:txBody>
          <a:bodyPr wrap="square" rtlCol="0">
            <a:spAutoFit/>
          </a:bodyPr>
          <a:lstStyle/>
          <a:p>
            <a:pPr algn="ctr">
              <a:lnSpc>
                <a:spcPct val="130000"/>
              </a:lnSpc>
            </a:pPr>
            <a:r>
              <a:rPr lang="zh-CN" altLang="en-US" sz="2000" b="1" dirty="0">
                <a:solidFill>
                  <a:srgbClr val="035540"/>
                </a:solidFill>
                <a:ea typeface="微软雅黑" panose="020B0503020204020204" pitchFamily="34" charset="-122"/>
              </a:rPr>
              <a:t>标题二标题二</a:t>
            </a:r>
            <a:endParaRPr lang="zh-CN" altLang="en-US" sz="2000" b="1" dirty="0">
              <a:solidFill>
                <a:srgbClr val="035540"/>
              </a:solidFill>
              <a:ea typeface="微软雅黑" panose="020B0503020204020204" pitchFamily="34" charset="-122"/>
              <a:sym typeface="Arial" panose="020B0604020202020204" pitchFamily="34" charset="0"/>
            </a:endParaRPr>
          </a:p>
        </p:txBody>
      </p:sp>
      <p:sp>
        <p:nvSpPr>
          <p:cNvPr id="45" name="文本框 44">
            <a:extLst>
              <a:ext uri="{FF2B5EF4-FFF2-40B4-BE49-F238E27FC236}">
                <a16:creationId xmlns:a16="http://schemas.microsoft.com/office/drawing/2014/main" id="{5AE71B75-3D10-4CA7-A11E-A2A9752F4ACF}"/>
              </a:ext>
            </a:extLst>
          </p:cNvPr>
          <p:cNvSpPr txBox="1"/>
          <p:nvPr/>
        </p:nvSpPr>
        <p:spPr>
          <a:xfrm>
            <a:off x="8505829" y="2746822"/>
            <a:ext cx="2753719" cy="460126"/>
          </a:xfrm>
          <a:prstGeom prst="rect">
            <a:avLst/>
          </a:prstGeom>
          <a:noFill/>
          <a:ln>
            <a:noFill/>
          </a:ln>
        </p:spPr>
        <p:txBody>
          <a:bodyPr wrap="square" rtlCol="0">
            <a:noAutofit/>
          </a:bodyPr>
          <a:lstStyle/>
          <a:p>
            <a:pPr algn="ctr">
              <a:lnSpc>
                <a:spcPct val="130000"/>
              </a:lnSpc>
            </a:pPr>
            <a:r>
              <a:rPr lang="zh-CN" altLang="en-US" sz="2000" b="1" dirty="0">
                <a:solidFill>
                  <a:srgbClr val="035540"/>
                </a:solidFill>
                <a:ea typeface="微软雅黑" panose="020B0503020204020204" pitchFamily="34" charset="-122"/>
              </a:rPr>
              <a:t>标题三标题三</a:t>
            </a:r>
            <a:endParaRPr lang="zh-CN" altLang="en-US" sz="2000" b="1" dirty="0">
              <a:solidFill>
                <a:srgbClr val="035540"/>
              </a:solidFill>
              <a:ea typeface="微软雅黑" panose="020B0503020204020204" pitchFamily="34" charset="-122"/>
              <a:sym typeface="Arial" panose="020B0604020202020204" pitchFamily="34" charset="0"/>
            </a:endParaRPr>
          </a:p>
        </p:txBody>
      </p:sp>
      <p:grpSp>
        <p:nvGrpSpPr>
          <p:cNvPr id="47" name="Grupo 8">
            <a:extLst>
              <a:ext uri="{FF2B5EF4-FFF2-40B4-BE49-F238E27FC236}">
                <a16:creationId xmlns:a16="http://schemas.microsoft.com/office/drawing/2014/main" id="{EE514442-E44D-4035-A478-18A1FAD95F3C}"/>
              </a:ext>
            </a:extLst>
          </p:cNvPr>
          <p:cNvGrpSpPr/>
          <p:nvPr/>
        </p:nvGrpSpPr>
        <p:grpSpPr>
          <a:xfrm>
            <a:off x="3738169" y="4301618"/>
            <a:ext cx="636461" cy="636461"/>
            <a:chOff x="3790950" y="4417092"/>
            <a:chExt cx="636461" cy="636461"/>
          </a:xfrm>
        </p:grpSpPr>
        <p:sp>
          <p:nvSpPr>
            <p:cNvPr id="48" name="Elipse 42">
              <a:extLst>
                <a:ext uri="{FF2B5EF4-FFF2-40B4-BE49-F238E27FC236}">
                  <a16:creationId xmlns:a16="http://schemas.microsoft.com/office/drawing/2014/main" id="{E41B798B-941B-401C-829A-BB9ECCF4D29F}"/>
                </a:ext>
              </a:extLst>
            </p:cNvPr>
            <p:cNvSpPr/>
            <p:nvPr/>
          </p:nvSpPr>
          <p:spPr>
            <a:xfrm>
              <a:off x="3790950" y="4417092"/>
              <a:ext cx="636461" cy="6364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4800" b="0" i="0" u="none" strike="noStrike" kern="1200" cap="none" spc="0" normalizeH="0" baseline="0" noProof="0" dirty="0">
                <a:ln>
                  <a:noFill/>
                </a:ln>
                <a:solidFill>
                  <a:prstClr val="white"/>
                </a:solidFill>
                <a:effectLst/>
                <a:uLnTx/>
                <a:uFillTx/>
                <a:latin typeface="Segoe UI" charset="0"/>
                <a:ea typeface="Segoe UI" charset="0"/>
                <a:cs typeface="Segoe UI" charset="0"/>
              </a:endParaRPr>
            </a:p>
          </p:txBody>
        </p:sp>
        <p:sp>
          <p:nvSpPr>
            <p:cNvPr id="49" name="Medio marco 43">
              <a:extLst>
                <a:ext uri="{FF2B5EF4-FFF2-40B4-BE49-F238E27FC236}">
                  <a16:creationId xmlns:a16="http://schemas.microsoft.com/office/drawing/2014/main" id="{0CBD46BD-0989-48FD-A76C-64F6D4C3D2AC}"/>
                </a:ext>
              </a:extLst>
            </p:cNvPr>
            <p:cNvSpPr/>
            <p:nvPr/>
          </p:nvSpPr>
          <p:spPr>
            <a:xfrm rot="8100000">
              <a:off x="3925552" y="4609047"/>
              <a:ext cx="252548" cy="252548"/>
            </a:xfrm>
            <a:prstGeom prst="halfFram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0" name="Grupo 46">
            <a:extLst>
              <a:ext uri="{FF2B5EF4-FFF2-40B4-BE49-F238E27FC236}">
                <a16:creationId xmlns:a16="http://schemas.microsoft.com/office/drawing/2014/main" id="{3103A371-3BF2-4336-B42A-478701580B5B}"/>
              </a:ext>
            </a:extLst>
          </p:cNvPr>
          <p:cNvGrpSpPr/>
          <p:nvPr/>
        </p:nvGrpSpPr>
        <p:grpSpPr>
          <a:xfrm>
            <a:off x="7645206" y="4301618"/>
            <a:ext cx="636461" cy="636461"/>
            <a:chOff x="3790950" y="4417092"/>
            <a:chExt cx="636461" cy="636461"/>
          </a:xfrm>
        </p:grpSpPr>
        <p:sp>
          <p:nvSpPr>
            <p:cNvPr id="51" name="Elipse 47">
              <a:extLst>
                <a:ext uri="{FF2B5EF4-FFF2-40B4-BE49-F238E27FC236}">
                  <a16:creationId xmlns:a16="http://schemas.microsoft.com/office/drawing/2014/main" id="{DE46EDE5-635B-436E-BF51-81F813C16A82}"/>
                </a:ext>
              </a:extLst>
            </p:cNvPr>
            <p:cNvSpPr/>
            <p:nvPr/>
          </p:nvSpPr>
          <p:spPr>
            <a:xfrm>
              <a:off x="3790950" y="4417092"/>
              <a:ext cx="636461" cy="6364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4800" b="0" i="0" u="none" strike="noStrike" kern="1200" cap="none" spc="0" normalizeH="0" baseline="0" noProof="0" dirty="0">
                <a:ln>
                  <a:noFill/>
                </a:ln>
                <a:solidFill>
                  <a:prstClr val="white"/>
                </a:solidFill>
                <a:effectLst/>
                <a:uLnTx/>
                <a:uFillTx/>
                <a:latin typeface="Segoe UI" charset="0"/>
                <a:ea typeface="Segoe UI" charset="0"/>
                <a:cs typeface="Segoe UI" charset="0"/>
              </a:endParaRPr>
            </a:p>
          </p:txBody>
        </p:sp>
        <p:sp>
          <p:nvSpPr>
            <p:cNvPr id="52" name="Medio marco 48">
              <a:extLst>
                <a:ext uri="{FF2B5EF4-FFF2-40B4-BE49-F238E27FC236}">
                  <a16:creationId xmlns:a16="http://schemas.microsoft.com/office/drawing/2014/main" id="{7867EE3B-AFE4-425E-9D61-ADC5A0B7C1DA}"/>
                </a:ext>
              </a:extLst>
            </p:cNvPr>
            <p:cNvSpPr/>
            <p:nvPr/>
          </p:nvSpPr>
          <p:spPr>
            <a:xfrm rot="8100000">
              <a:off x="3925552" y="4609047"/>
              <a:ext cx="252548" cy="252548"/>
            </a:xfrm>
            <a:prstGeom prst="halfFram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29703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37078425-9C56-44DC-83E0-83FCC0248D85}"/>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465C4F5B-A357-494F-8B91-A033E8A4DACF}"/>
              </a:ext>
            </a:extLst>
          </p:cNvPr>
          <p:cNvSpPr>
            <a:spLocks noGrp="1"/>
          </p:cNvSpPr>
          <p:nvPr>
            <p:ph type="sldNum" sz="quarter" idx="12"/>
          </p:nvPr>
        </p:nvSpPr>
        <p:spPr/>
        <p:txBody>
          <a:bodyPr/>
          <a:lstStyle/>
          <a:p>
            <a:fld id="{293753DD-2C1C-4CC5-AE51-993C9915C8CC}" type="slidenum">
              <a:rPr lang="zh-CN" altLang="en-US" smtClean="0"/>
              <a:pPr/>
              <a:t>28</a:t>
            </a:fld>
            <a:endParaRPr lang="zh-CN" altLang="en-US" dirty="0"/>
          </a:p>
        </p:txBody>
      </p:sp>
      <p:sp>
        <p:nvSpPr>
          <p:cNvPr id="6" name="标题 5">
            <a:extLst>
              <a:ext uri="{FF2B5EF4-FFF2-40B4-BE49-F238E27FC236}">
                <a16:creationId xmlns:a16="http://schemas.microsoft.com/office/drawing/2014/main" id="{FC32F18F-5B66-4E79-A990-F586B8250487}"/>
              </a:ext>
            </a:extLst>
          </p:cNvPr>
          <p:cNvSpPr>
            <a:spLocks noGrp="1"/>
          </p:cNvSpPr>
          <p:nvPr>
            <p:ph type="title"/>
          </p:nvPr>
        </p:nvSpPr>
        <p:spPr/>
        <p:txBody>
          <a:bodyPr/>
          <a:lstStyle/>
          <a:p>
            <a:r>
              <a:rPr lang="en-US" altLang="zh-CN" dirty="0"/>
              <a:t>18 </a:t>
            </a:r>
            <a:r>
              <a:rPr lang="zh-CN" altLang="en-US" dirty="0"/>
              <a:t>四段式符号图文</a:t>
            </a:r>
          </a:p>
        </p:txBody>
      </p:sp>
      <p:pic>
        <p:nvPicPr>
          <p:cNvPr id="13" name="图片占位符 12" descr="房子前有草地和建筑&#10;&#10;描述已自动生成">
            <a:extLst>
              <a:ext uri="{FF2B5EF4-FFF2-40B4-BE49-F238E27FC236}">
                <a16:creationId xmlns:a16="http://schemas.microsoft.com/office/drawing/2014/main" id="{F71166AB-3DE0-444E-B6F4-13C3E6815A8B}"/>
              </a:ext>
            </a:extLst>
          </p:cNvPr>
          <p:cNvPicPr>
            <a:picLocks noGrp="1" noChangeAspect="1"/>
          </p:cNvPicPr>
          <p:nvPr>
            <p:ph type="pic" sz="quarter" idx="4294967295"/>
          </p:nvPr>
        </p:nvPicPr>
        <p:blipFill>
          <a:blip r:embed="rId2">
            <a:grayscl/>
            <a:extLst>
              <a:ext uri="{28A0092B-C50C-407E-A947-70E740481C1C}">
                <a14:useLocalDpi xmlns:a14="http://schemas.microsoft.com/office/drawing/2010/main" val="0"/>
              </a:ext>
            </a:extLst>
          </a:blip>
          <a:srcRect t="16771" b="16771"/>
          <a:stretch>
            <a:fillRect/>
          </a:stretch>
        </p:blipFill>
        <p:spPr>
          <a:xfrm>
            <a:off x="-1" y="1404729"/>
            <a:ext cx="11803381" cy="2763081"/>
          </a:xfrm>
        </p:spPr>
      </p:pic>
      <p:sp>
        <p:nvSpPr>
          <p:cNvPr id="14" name="矩形: 剪去单角 13">
            <a:extLst>
              <a:ext uri="{FF2B5EF4-FFF2-40B4-BE49-F238E27FC236}">
                <a16:creationId xmlns:a16="http://schemas.microsoft.com/office/drawing/2014/main" id="{F613905C-D4F3-4F68-9E56-1516A4704F00}"/>
              </a:ext>
            </a:extLst>
          </p:cNvPr>
          <p:cNvSpPr/>
          <p:nvPr/>
        </p:nvSpPr>
        <p:spPr>
          <a:xfrm flipV="1">
            <a:off x="0" y="1517587"/>
            <a:ext cx="3604591" cy="1172604"/>
          </a:xfrm>
          <a:prstGeom prst="snip1Rect">
            <a:avLst>
              <a:gd name="adj" fmla="val 33619"/>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E0D53288-3F31-44E8-BCDB-69DEE56589EF}"/>
              </a:ext>
            </a:extLst>
          </p:cNvPr>
          <p:cNvSpPr txBox="1"/>
          <p:nvPr/>
        </p:nvSpPr>
        <p:spPr>
          <a:xfrm>
            <a:off x="344557" y="1873056"/>
            <a:ext cx="3021495" cy="461665"/>
          </a:xfrm>
          <a:prstGeom prst="rect">
            <a:avLst/>
          </a:prstGeom>
          <a:noFill/>
        </p:spPr>
        <p:txBody>
          <a:bodyPr wrap="square" rtlCol="0">
            <a:spAutoFit/>
          </a:bodyPr>
          <a:lstStyle/>
          <a:p>
            <a:r>
              <a:rPr lang="zh-CN" altLang="en-US" sz="2400" dirty="0">
                <a:solidFill>
                  <a:schemeClr val="bg1"/>
                </a:solidFill>
                <a:latin typeface="+mj-lt"/>
                <a:ea typeface="+mj-ea"/>
              </a:rPr>
              <a:t>请输入小标题</a:t>
            </a:r>
          </a:p>
        </p:txBody>
      </p:sp>
      <p:grpSp>
        <p:nvGrpSpPr>
          <p:cNvPr id="39" name="组合 38">
            <a:extLst>
              <a:ext uri="{FF2B5EF4-FFF2-40B4-BE49-F238E27FC236}">
                <a16:creationId xmlns:a16="http://schemas.microsoft.com/office/drawing/2014/main" id="{35266E4E-E396-42BB-B35B-2B0216E5330D}"/>
              </a:ext>
            </a:extLst>
          </p:cNvPr>
          <p:cNvGrpSpPr/>
          <p:nvPr/>
        </p:nvGrpSpPr>
        <p:grpSpPr>
          <a:xfrm>
            <a:off x="354495" y="3335280"/>
            <a:ext cx="2570921" cy="2967816"/>
            <a:chOff x="831104" y="3335280"/>
            <a:chExt cx="2570921" cy="2967816"/>
          </a:xfrm>
        </p:grpSpPr>
        <p:grpSp>
          <p:nvGrpSpPr>
            <p:cNvPr id="20" name="组合 19">
              <a:extLst>
                <a:ext uri="{FF2B5EF4-FFF2-40B4-BE49-F238E27FC236}">
                  <a16:creationId xmlns:a16="http://schemas.microsoft.com/office/drawing/2014/main" id="{3F4DF9A4-5AF3-4727-877C-079C52105307}"/>
                </a:ext>
              </a:extLst>
            </p:cNvPr>
            <p:cNvGrpSpPr/>
            <p:nvPr/>
          </p:nvGrpSpPr>
          <p:grpSpPr>
            <a:xfrm>
              <a:off x="1426264" y="3335280"/>
              <a:ext cx="1380601" cy="1366745"/>
              <a:chOff x="5247861" y="2464904"/>
              <a:chExt cx="1033249" cy="1033249"/>
            </a:xfrm>
          </p:grpSpPr>
          <p:sp>
            <p:nvSpPr>
              <p:cNvPr id="21" name="椭圆 20">
                <a:extLst>
                  <a:ext uri="{FF2B5EF4-FFF2-40B4-BE49-F238E27FC236}">
                    <a16:creationId xmlns:a16="http://schemas.microsoft.com/office/drawing/2014/main" id="{372418D9-E1A3-4B61-998B-6DC055389AE8}"/>
                  </a:ext>
                </a:extLst>
              </p:cNvPr>
              <p:cNvSpPr/>
              <p:nvPr/>
            </p:nvSpPr>
            <p:spPr>
              <a:xfrm>
                <a:off x="5247861" y="2464904"/>
                <a:ext cx="1033249" cy="103324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22" name="circular-target_65246">
                <a:extLst>
                  <a:ext uri="{FF2B5EF4-FFF2-40B4-BE49-F238E27FC236}">
                    <a16:creationId xmlns:a16="http://schemas.microsoft.com/office/drawing/2014/main" id="{CC8D40E7-A108-41FA-8243-ADDD771053F0}"/>
                  </a:ext>
                </a:extLst>
              </p:cNvPr>
              <p:cNvSpPr>
                <a:spLocks noChangeAspect="1"/>
              </p:cNvSpPr>
              <p:nvPr/>
            </p:nvSpPr>
            <p:spPr bwMode="auto">
              <a:xfrm>
                <a:off x="5412841" y="2630439"/>
                <a:ext cx="703288" cy="702178"/>
              </a:xfrm>
              <a:custGeom>
                <a:avLst/>
                <a:gdLst>
                  <a:gd name="connsiteX0" fmla="*/ 302950 w 605066"/>
                  <a:gd name="connsiteY0" fmla="*/ 229165 h 604110"/>
                  <a:gd name="connsiteX1" fmla="*/ 229420 w 605066"/>
                  <a:gd name="connsiteY1" fmla="*/ 302533 h 604110"/>
                  <a:gd name="connsiteX2" fmla="*/ 302950 w 605066"/>
                  <a:gd name="connsiteY2" fmla="*/ 374909 h 604110"/>
                  <a:gd name="connsiteX3" fmla="*/ 375487 w 605066"/>
                  <a:gd name="connsiteY3" fmla="*/ 302533 h 604110"/>
                  <a:gd name="connsiteX4" fmla="*/ 302950 w 605066"/>
                  <a:gd name="connsiteY4" fmla="*/ 229165 h 604110"/>
                  <a:gd name="connsiteX5" fmla="*/ 302950 w 605066"/>
                  <a:gd name="connsiteY5" fmla="*/ 203387 h 604110"/>
                  <a:gd name="connsiteX6" fmla="*/ 402315 w 605066"/>
                  <a:gd name="connsiteY6" fmla="*/ 302533 h 604110"/>
                  <a:gd name="connsiteX7" fmla="*/ 302950 w 605066"/>
                  <a:gd name="connsiteY7" fmla="*/ 401678 h 604110"/>
                  <a:gd name="connsiteX8" fmla="*/ 202591 w 605066"/>
                  <a:gd name="connsiteY8" fmla="*/ 302533 h 604110"/>
                  <a:gd name="connsiteX9" fmla="*/ 302950 w 605066"/>
                  <a:gd name="connsiteY9" fmla="*/ 203387 h 604110"/>
                  <a:gd name="connsiteX10" fmla="*/ 256334 w 605066"/>
                  <a:gd name="connsiteY10" fmla="*/ 122012 h 604110"/>
                  <a:gd name="connsiteX11" fmla="*/ 122206 w 605066"/>
                  <a:gd name="connsiteY11" fmla="*/ 255928 h 604110"/>
                  <a:gd name="connsiteX12" fmla="*/ 133135 w 605066"/>
                  <a:gd name="connsiteY12" fmla="*/ 255928 h 604110"/>
                  <a:gd name="connsiteX13" fmla="*/ 178837 w 605066"/>
                  <a:gd name="connsiteY13" fmla="*/ 302551 h 604110"/>
                  <a:gd name="connsiteX14" fmla="*/ 133135 w 605066"/>
                  <a:gd name="connsiteY14" fmla="*/ 348182 h 604110"/>
                  <a:gd name="connsiteX15" fmla="*/ 121212 w 605066"/>
                  <a:gd name="connsiteY15" fmla="*/ 348182 h 604110"/>
                  <a:gd name="connsiteX16" fmla="*/ 256334 w 605066"/>
                  <a:gd name="connsiteY16" fmla="*/ 483090 h 604110"/>
                  <a:gd name="connsiteX17" fmla="*/ 256334 w 605066"/>
                  <a:gd name="connsiteY17" fmla="*/ 472178 h 604110"/>
                  <a:gd name="connsiteX18" fmla="*/ 302036 w 605066"/>
                  <a:gd name="connsiteY18" fmla="*/ 425555 h 604110"/>
                  <a:gd name="connsiteX19" fmla="*/ 348733 w 605066"/>
                  <a:gd name="connsiteY19" fmla="*/ 472178 h 604110"/>
                  <a:gd name="connsiteX20" fmla="*/ 348733 w 605066"/>
                  <a:gd name="connsiteY20" fmla="*/ 483090 h 604110"/>
                  <a:gd name="connsiteX21" fmla="*/ 483854 w 605066"/>
                  <a:gd name="connsiteY21" fmla="*/ 348182 h 604110"/>
                  <a:gd name="connsiteX22" fmla="*/ 472925 w 605066"/>
                  <a:gd name="connsiteY22" fmla="*/ 348182 h 604110"/>
                  <a:gd name="connsiteX23" fmla="*/ 426229 w 605066"/>
                  <a:gd name="connsiteY23" fmla="*/ 302551 h 604110"/>
                  <a:gd name="connsiteX24" fmla="*/ 472925 w 605066"/>
                  <a:gd name="connsiteY24" fmla="*/ 255928 h 604110"/>
                  <a:gd name="connsiteX25" fmla="*/ 483854 w 605066"/>
                  <a:gd name="connsiteY25" fmla="*/ 255928 h 604110"/>
                  <a:gd name="connsiteX26" fmla="*/ 348733 w 605066"/>
                  <a:gd name="connsiteY26" fmla="*/ 122012 h 604110"/>
                  <a:gd name="connsiteX27" fmla="*/ 348733 w 605066"/>
                  <a:gd name="connsiteY27" fmla="*/ 132924 h 604110"/>
                  <a:gd name="connsiteX28" fmla="*/ 302036 w 605066"/>
                  <a:gd name="connsiteY28" fmla="*/ 178555 h 604110"/>
                  <a:gd name="connsiteX29" fmla="*/ 256334 w 605066"/>
                  <a:gd name="connsiteY29" fmla="*/ 132924 h 604110"/>
                  <a:gd name="connsiteX30" fmla="*/ 302036 w 605066"/>
                  <a:gd name="connsiteY30" fmla="*/ 0 h 604110"/>
                  <a:gd name="connsiteX31" fmla="*/ 348733 w 605066"/>
                  <a:gd name="connsiteY31" fmla="*/ 46623 h 604110"/>
                  <a:gd name="connsiteX32" fmla="*/ 348733 w 605066"/>
                  <a:gd name="connsiteY32" fmla="*/ 67454 h 604110"/>
                  <a:gd name="connsiteX33" fmla="*/ 537505 w 605066"/>
                  <a:gd name="connsiteY33" fmla="*/ 255928 h 604110"/>
                  <a:gd name="connsiteX34" fmla="*/ 559363 w 605066"/>
                  <a:gd name="connsiteY34" fmla="*/ 255928 h 604110"/>
                  <a:gd name="connsiteX35" fmla="*/ 605066 w 605066"/>
                  <a:gd name="connsiteY35" fmla="*/ 302551 h 604110"/>
                  <a:gd name="connsiteX36" fmla="*/ 559363 w 605066"/>
                  <a:gd name="connsiteY36" fmla="*/ 348182 h 604110"/>
                  <a:gd name="connsiteX37" fmla="*/ 537505 w 605066"/>
                  <a:gd name="connsiteY37" fmla="*/ 348182 h 604110"/>
                  <a:gd name="connsiteX38" fmla="*/ 348733 w 605066"/>
                  <a:gd name="connsiteY38" fmla="*/ 537648 h 604110"/>
                  <a:gd name="connsiteX39" fmla="*/ 348733 w 605066"/>
                  <a:gd name="connsiteY39" fmla="*/ 558479 h 604110"/>
                  <a:gd name="connsiteX40" fmla="*/ 302036 w 605066"/>
                  <a:gd name="connsiteY40" fmla="*/ 604110 h 604110"/>
                  <a:gd name="connsiteX41" fmla="*/ 256334 w 605066"/>
                  <a:gd name="connsiteY41" fmla="*/ 558479 h 604110"/>
                  <a:gd name="connsiteX42" fmla="*/ 256334 w 605066"/>
                  <a:gd name="connsiteY42" fmla="*/ 537648 h 604110"/>
                  <a:gd name="connsiteX43" fmla="*/ 67561 w 605066"/>
                  <a:gd name="connsiteY43" fmla="*/ 348182 h 604110"/>
                  <a:gd name="connsiteX44" fmla="*/ 46697 w 605066"/>
                  <a:gd name="connsiteY44" fmla="*/ 348182 h 604110"/>
                  <a:gd name="connsiteX45" fmla="*/ 0 w 605066"/>
                  <a:gd name="connsiteY45" fmla="*/ 302551 h 604110"/>
                  <a:gd name="connsiteX46" fmla="*/ 46697 w 605066"/>
                  <a:gd name="connsiteY46" fmla="*/ 255928 h 604110"/>
                  <a:gd name="connsiteX47" fmla="*/ 67561 w 605066"/>
                  <a:gd name="connsiteY47" fmla="*/ 255928 h 604110"/>
                  <a:gd name="connsiteX48" fmla="*/ 256334 w 605066"/>
                  <a:gd name="connsiteY48" fmla="*/ 67454 h 604110"/>
                  <a:gd name="connsiteX49" fmla="*/ 256334 w 605066"/>
                  <a:gd name="connsiteY49" fmla="*/ 46623 h 604110"/>
                  <a:gd name="connsiteX50" fmla="*/ 302036 w 605066"/>
                  <a:gd name="connsiteY50" fmla="*/ 0 h 6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5066" h="604110">
                    <a:moveTo>
                      <a:pt x="302950" y="229165"/>
                    </a:moveTo>
                    <a:cubicBezTo>
                      <a:pt x="262210" y="229165"/>
                      <a:pt x="229420" y="261883"/>
                      <a:pt x="229420" y="302533"/>
                    </a:cubicBezTo>
                    <a:cubicBezTo>
                      <a:pt x="229420" y="342191"/>
                      <a:pt x="262210" y="374909"/>
                      <a:pt x="302950" y="374909"/>
                    </a:cubicBezTo>
                    <a:cubicBezTo>
                      <a:pt x="342696" y="374909"/>
                      <a:pt x="375487" y="342191"/>
                      <a:pt x="375487" y="302533"/>
                    </a:cubicBezTo>
                    <a:cubicBezTo>
                      <a:pt x="375487" y="261883"/>
                      <a:pt x="342696" y="229165"/>
                      <a:pt x="302950" y="229165"/>
                    </a:cubicBezTo>
                    <a:close/>
                    <a:moveTo>
                      <a:pt x="302950" y="203387"/>
                    </a:moveTo>
                    <a:cubicBezTo>
                      <a:pt x="357601" y="203387"/>
                      <a:pt x="402315" y="248002"/>
                      <a:pt x="402315" y="302533"/>
                    </a:cubicBezTo>
                    <a:cubicBezTo>
                      <a:pt x="402315" y="357063"/>
                      <a:pt x="357601" y="401678"/>
                      <a:pt x="302950" y="401678"/>
                    </a:cubicBezTo>
                    <a:cubicBezTo>
                      <a:pt x="247305" y="401678"/>
                      <a:pt x="202591" y="357063"/>
                      <a:pt x="202591" y="302533"/>
                    </a:cubicBezTo>
                    <a:cubicBezTo>
                      <a:pt x="202591" y="248002"/>
                      <a:pt x="247305" y="203387"/>
                      <a:pt x="302950" y="203387"/>
                    </a:cubicBezTo>
                    <a:close/>
                    <a:moveTo>
                      <a:pt x="256334" y="122012"/>
                    </a:moveTo>
                    <a:cubicBezTo>
                      <a:pt x="190760" y="138876"/>
                      <a:pt x="139096" y="190458"/>
                      <a:pt x="122206" y="255928"/>
                    </a:cubicBezTo>
                    <a:lnTo>
                      <a:pt x="133135" y="255928"/>
                    </a:lnTo>
                    <a:cubicBezTo>
                      <a:pt x="157973" y="255928"/>
                      <a:pt x="178837" y="276760"/>
                      <a:pt x="178837" y="302551"/>
                    </a:cubicBezTo>
                    <a:cubicBezTo>
                      <a:pt x="178837" y="327350"/>
                      <a:pt x="157973" y="348182"/>
                      <a:pt x="133135" y="348182"/>
                    </a:cubicBezTo>
                    <a:lnTo>
                      <a:pt x="121212" y="348182"/>
                    </a:lnTo>
                    <a:cubicBezTo>
                      <a:pt x="138102" y="413652"/>
                      <a:pt x="190760" y="466226"/>
                      <a:pt x="256334" y="483090"/>
                    </a:cubicBezTo>
                    <a:lnTo>
                      <a:pt x="256334" y="472178"/>
                    </a:lnTo>
                    <a:cubicBezTo>
                      <a:pt x="256334" y="446387"/>
                      <a:pt x="277198" y="425555"/>
                      <a:pt x="302036" y="425555"/>
                    </a:cubicBezTo>
                    <a:cubicBezTo>
                      <a:pt x="327868" y="425555"/>
                      <a:pt x="348733" y="446387"/>
                      <a:pt x="348733" y="472178"/>
                    </a:cubicBezTo>
                    <a:lnTo>
                      <a:pt x="348733" y="483090"/>
                    </a:lnTo>
                    <a:cubicBezTo>
                      <a:pt x="415300" y="466226"/>
                      <a:pt x="466964" y="413652"/>
                      <a:pt x="483854" y="348182"/>
                    </a:cubicBezTo>
                    <a:lnTo>
                      <a:pt x="472925" y="348182"/>
                    </a:lnTo>
                    <a:cubicBezTo>
                      <a:pt x="447093" y="348182"/>
                      <a:pt x="426229" y="327350"/>
                      <a:pt x="426229" y="302551"/>
                    </a:cubicBezTo>
                    <a:cubicBezTo>
                      <a:pt x="426229" y="276760"/>
                      <a:pt x="447093" y="255928"/>
                      <a:pt x="472925" y="255928"/>
                    </a:cubicBezTo>
                    <a:lnTo>
                      <a:pt x="483854" y="255928"/>
                    </a:lnTo>
                    <a:cubicBezTo>
                      <a:pt x="466964" y="190458"/>
                      <a:pt x="415300" y="138876"/>
                      <a:pt x="348733" y="122012"/>
                    </a:cubicBezTo>
                    <a:lnTo>
                      <a:pt x="348733" y="132924"/>
                    </a:lnTo>
                    <a:cubicBezTo>
                      <a:pt x="348733" y="157723"/>
                      <a:pt x="327868" y="178555"/>
                      <a:pt x="302036" y="178555"/>
                    </a:cubicBezTo>
                    <a:cubicBezTo>
                      <a:pt x="277198" y="178555"/>
                      <a:pt x="256334" y="157723"/>
                      <a:pt x="256334" y="132924"/>
                    </a:cubicBezTo>
                    <a:close/>
                    <a:moveTo>
                      <a:pt x="302036" y="0"/>
                    </a:moveTo>
                    <a:cubicBezTo>
                      <a:pt x="327868" y="0"/>
                      <a:pt x="348733" y="20831"/>
                      <a:pt x="348733" y="46623"/>
                    </a:cubicBezTo>
                    <a:lnTo>
                      <a:pt x="348733" y="67454"/>
                    </a:lnTo>
                    <a:cubicBezTo>
                      <a:pt x="444113" y="86301"/>
                      <a:pt x="519622" y="160699"/>
                      <a:pt x="537505" y="255928"/>
                    </a:cubicBezTo>
                    <a:lnTo>
                      <a:pt x="559363" y="255928"/>
                    </a:lnTo>
                    <a:cubicBezTo>
                      <a:pt x="584202" y="255928"/>
                      <a:pt x="605066" y="276760"/>
                      <a:pt x="605066" y="302551"/>
                    </a:cubicBezTo>
                    <a:cubicBezTo>
                      <a:pt x="605066" y="327350"/>
                      <a:pt x="585195" y="348182"/>
                      <a:pt x="559363" y="348182"/>
                    </a:cubicBezTo>
                    <a:lnTo>
                      <a:pt x="537505" y="348182"/>
                    </a:lnTo>
                    <a:cubicBezTo>
                      <a:pt x="519622" y="443411"/>
                      <a:pt x="444113" y="518801"/>
                      <a:pt x="348733" y="537648"/>
                    </a:cubicBezTo>
                    <a:lnTo>
                      <a:pt x="348733" y="558479"/>
                    </a:lnTo>
                    <a:cubicBezTo>
                      <a:pt x="348733" y="584271"/>
                      <a:pt x="327868" y="604110"/>
                      <a:pt x="302036" y="604110"/>
                    </a:cubicBezTo>
                    <a:cubicBezTo>
                      <a:pt x="277198" y="604110"/>
                      <a:pt x="256334" y="584271"/>
                      <a:pt x="256334" y="558479"/>
                    </a:cubicBezTo>
                    <a:lnTo>
                      <a:pt x="256334" y="537648"/>
                    </a:lnTo>
                    <a:cubicBezTo>
                      <a:pt x="160954" y="518801"/>
                      <a:pt x="86438" y="443411"/>
                      <a:pt x="67561" y="348182"/>
                    </a:cubicBezTo>
                    <a:lnTo>
                      <a:pt x="46697" y="348182"/>
                    </a:lnTo>
                    <a:cubicBezTo>
                      <a:pt x="20864" y="348182"/>
                      <a:pt x="0" y="327350"/>
                      <a:pt x="0" y="302551"/>
                    </a:cubicBezTo>
                    <a:cubicBezTo>
                      <a:pt x="0" y="276760"/>
                      <a:pt x="20864" y="255928"/>
                      <a:pt x="46697" y="255928"/>
                    </a:cubicBezTo>
                    <a:lnTo>
                      <a:pt x="67561" y="255928"/>
                    </a:lnTo>
                    <a:cubicBezTo>
                      <a:pt x="86438" y="160699"/>
                      <a:pt x="160954" y="86301"/>
                      <a:pt x="256334" y="67454"/>
                    </a:cubicBezTo>
                    <a:lnTo>
                      <a:pt x="256334" y="46623"/>
                    </a:lnTo>
                    <a:cubicBezTo>
                      <a:pt x="256334" y="20831"/>
                      <a:pt x="277198" y="0"/>
                      <a:pt x="302036" y="0"/>
                    </a:cubicBezTo>
                    <a:close/>
                  </a:path>
                </a:pathLst>
              </a:custGeom>
              <a:solidFill>
                <a:schemeClr val="bg1"/>
              </a:solidFill>
              <a:ln>
                <a:noFill/>
              </a:ln>
            </p:spPr>
          </p:sp>
        </p:grpSp>
        <p:sp>
          <p:nvSpPr>
            <p:cNvPr id="32" name="内容占位符 11">
              <a:extLst>
                <a:ext uri="{FF2B5EF4-FFF2-40B4-BE49-F238E27FC236}">
                  <a16:creationId xmlns:a16="http://schemas.microsoft.com/office/drawing/2014/main" id="{FAEA2C39-3ABA-4D04-80B9-6DBA560D0D81}"/>
                </a:ext>
              </a:extLst>
            </p:cNvPr>
            <p:cNvSpPr txBox="1">
              <a:spLocks/>
            </p:cNvSpPr>
            <p:nvPr/>
          </p:nvSpPr>
          <p:spPr>
            <a:xfrm>
              <a:off x="831104" y="4794576"/>
              <a:ext cx="2570921" cy="15085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45000"/>
                </a:lnSpc>
                <a:buNone/>
              </a:pPr>
              <a:r>
                <a:rPr lang="zh-CN" altLang="en-US" dirty="0"/>
                <a:t>在这里粘贴你想放置的内容即可。在这里粘贴你想放置的内容即可。在这里粘贴你想放置的内容即可。</a:t>
              </a:r>
            </a:p>
          </p:txBody>
        </p:sp>
      </p:grpSp>
      <p:grpSp>
        <p:nvGrpSpPr>
          <p:cNvPr id="38" name="组合 37">
            <a:extLst>
              <a:ext uri="{FF2B5EF4-FFF2-40B4-BE49-F238E27FC236}">
                <a16:creationId xmlns:a16="http://schemas.microsoft.com/office/drawing/2014/main" id="{7869A90B-9A73-4D0C-A0E9-C8296AF748A8}"/>
              </a:ext>
            </a:extLst>
          </p:cNvPr>
          <p:cNvGrpSpPr/>
          <p:nvPr/>
        </p:nvGrpSpPr>
        <p:grpSpPr>
          <a:xfrm>
            <a:off x="3184132" y="3335280"/>
            <a:ext cx="2570921" cy="2967816"/>
            <a:chOff x="3274786" y="3335280"/>
            <a:chExt cx="2570921" cy="2967816"/>
          </a:xfrm>
        </p:grpSpPr>
        <p:grpSp>
          <p:nvGrpSpPr>
            <p:cNvPr id="26" name="组合 25">
              <a:extLst>
                <a:ext uri="{FF2B5EF4-FFF2-40B4-BE49-F238E27FC236}">
                  <a16:creationId xmlns:a16="http://schemas.microsoft.com/office/drawing/2014/main" id="{DE8A3EA6-28B3-4092-8467-CAC2CBD6CD26}"/>
                </a:ext>
              </a:extLst>
            </p:cNvPr>
            <p:cNvGrpSpPr/>
            <p:nvPr/>
          </p:nvGrpSpPr>
          <p:grpSpPr>
            <a:xfrm>
              <a:off x="3869947" y="3335280"/>
              <a:ext cx="1380601" cy="1366745"/>
              <a:chOff x="7775861" y="2464904"/>
              <a:chExt cx="1033249" cy="1033249"/>
            </a:xfrm>
          </p:grpSpPr>
          <p:sp>
            <p:nvSpPr>
              <p:cNvPr id="27" name="椭圆 26">
                <a:extLst>
                  <a:ext uri="{FF2B5EF4-FFF2-40B4-BE49-F238E27FC236}">
                    <a16:creationId xmlns:a16="http://schemas.microsoft.com/office/drawing/2014/main" id="{3AA304F9-5BEB-45DC-90C2-BFADB69FABE1}"/>
                  </a:ext>
                </a:extLst>
              </p:cNvPr>
              <p:cNvSpPr/>
              <p:nvPr/>
            </p:nvSpPr>
            <p:spPr>
              <a:xfrm>
                <a:off x="7775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iconfont-11607-6172721">
                <a:extLst>
                  <a:ext uri="{FF2B5EF4-FFF2-40B4-BE49-F238E27FC236}">
                    <a16:creationId xmlns:a16="http://schemas.microsoft.com/office/drawing/2014/main" id="{B4DD434A-6245-4C98-B194-D12B82AF3DC5}"/>
                  </a:ext>
                </a:extLst>
              </p:cNvPr>
              <p:cNvSpPr>
                <a:spLocks noChangeAspect="1"/>
              </p:cNvSpPr>
              <p:nvPr/>
            </p:nvSpPr>
            <p:spPr bwMode="auto">
              <a:xfrm>
                <a:off x="7987643" y="2676686"/>
                <a:ext cx="609685" cy="609685"/>
              </a:xfrm>
              <a:custGeom>
                <a:avLst/>
                <a:gdLst>
                  <a:gd name="T0" fmla="*/ 4436 w 12800"/>
                  <a:gd name="T1" fmla="*/ 1574 h 12801"/>
                  <a:gd name="T2" fmla="*/ 6423 w 12800"/>
                  <a:gd name="T3" fmla="*/ 0 h 12801"/>
                  <a:gd name="T4" fmla="*/ 8406 w 12800"/>
                  <a:gd name="T5" fmla="*/ 1557 h 12801"/>
                  <a:gd name="T6" fmla="*/ 12174 w 12800"/>
                  <a:gd name="T7" fmla="*/ 7005 h 12801"/>
                  <a:gd name="T8" fmla="*/ 12074 w 12800"/>
                  <a:gd name="T9" fmla="*/ 8086 h 12801"/>
                  <a:gd name="T10" fmla="*/ 12800 w 12800"/>
                  <a:gd name="T11" fmla="*/ 9668 h 12801"/>
                  <a:gd name="T12" fmla="*/ 10754 w 12800"/>
                  <a:gd name="T13" fmla="*/ 11738 h 12801"/>
                  <a:gd name="T14" fmla="*/ 9963 w 12800"/>
                  <a:gd name="T15" fmla="*/ 11578 h 12801"/>
                  <a:gd name="T16" fmla="*/ 6443 w 12800"/>
                  <a:gd name="T17" fmla="*/ 12800 h 12801"/>
                  <a:gd name="T18" fmla="*/ 2978 w 12800"/>
                  <a:gd name="T19" fmla="*/ 11620 h 12801"/>
                  <a:gd name="T20" fmla="*/ 2046 w 12800"/>
                  <a:gd name="T21" fmla="*/ 11846 h 12801"/>
                  <a:gd name="T22" fmla="*/ 0 w 12800"/>
                  <a:gd name="T23" fmla="*/ 9776 h 12801"/>
                  <a:gd name="T24" fmla="*/ 820 w 12800"/>
                  <a:gd name="T25" fmla="*/ 8119 h 12801"/>
                  <a:gd name="T26" fmla="*/ 714 w 12800"/>
                  <a:gd name="T27" fmla="*/ 7004 h 12801"/>
                  <a:gd name="T28" fmla="*/ 4436 w 12800"/>
                  <a:gd name="T29" fmla="*/ 1574 h 12801"/>
                  <a:gd name="T30" fmla="*/ 4534 w 12800"/>
                  <a:gd name="T31" fmla="*/ 2869 h 12801"/>
                  <a:gd name="T32" fmla="*/ 1926 w 12800"/>
                  <a:gd name="T33" fmla="*/ 7001 h 12801"/>
                  <a:gd name="T34" fmla="*/ 1981 w 12800"/>
                  <a:gd name="T35" fmla="*/ 7707 h 12801"/>
                  <a:gd name="T36" fmla="*/ 2046 w 12800"/>
                  <a:gd name="T37" fmla="*/ 7706 h 12801"/>
                  <a:gd name="T38" fmla="*/ 4093 w 12800"/>
                  <a:gd name="T39" fmla="*/ 9776 h 12801"/>
                  <a:gd name="T40" fmla="*/ 3858 w 12800"/>
                  <a:gd name="T41" fmla="*/ 10740 h 12801"/>
                  <a:gd name="T42" fmla="*/ 6429 w 12800"/>
                  <a:gd name="T43" fmla="*/ 11555 h 12801"/>
                  <a:gd name="T44" fmla="*/ 9002 w 12800"/>
                  <a:gd name="T45" fmla="*/ 10739 h 12801"/>
                  <a:gd name="T46" fmla="*/ 8707 w 12800"/>
                  <a:gd name="T47" fmla="*/ 9667 h 12801"/>
                  <a:gd name="T48" fmla="*/ 10754 w 12800"/>
                  <a:gd name="T49" fmla="*/ 7598 h 12801"/>
                  <a:gd name="T50" fmla="*/ 10892 w 12800"/>
                  <a:gd name="T51" fmla="*/ 7602 h 12801"/>
                  <a:gd name="T52" fmla="*/ 10931 w 12800"/>
                  <a:gd name="T53" fmla="*/ 7001 h 12801"/>
                  <a:gd name="T54" fmla="*/ 8314 w 12800"/>
                  <a:gd name="T55" fmla="*/ 2865 h 12801"/>
                  <a:gd name="T56" fmla="*/ 6423 w 12800"/>
                  <a:gd name="T57" fmla="*/ 4140 h 12801"/>
                  <a:gd name="T58" fmla="*/ 4535 w 12800"/>
                  <a:gd name="T59" fmla="*/ 2868 h 12801"/>
                  <a:gd name="T60" fmla="*/ 4534 w 12800"/>
                  <a:gd name="T61" fmla="*/ 2869 h 1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00" h="12801">
                    <a:moveTo>
                      <a:pt x="4436" y="1574"/>
                    </a:moveTo>
                    <a:cubicBezTo>
                      <a:pt x="4657" y="654"/>
                      <a:pt x="5477" y="4"/>
                      <a:pt x="6423" y="0"/>
                    </a:cubicBezTo>
                    <a:cubicBezTo>
                      <a:pt x="7378" y="0"/>
                      <a:pt x="8181" y="662"/>
                      <a:pt x="8406" y="1557"/>
                    </a:cubicBezTo>
                    <a:cubicBezTo>
                      <a:pt x="10679" y="2405"/>
                      <a:pt x="12182" y="4579"/>
                      <a:pt x="12174" y="7005"/>
                    </a:cubicBezTo>
                    <a:cubicBezTo>
                      <a:pt x="12174" y="7374"/>
                      <a:pt x="12139" y="7736"/>
                      <a:pt x="12074" y="8086"/>
                    </a:cubicBezTo>
                    <a:cubicBezTo>
                      <a:pt x="12518" y="8466"/>
                      <a:pt x="12800" y="9034"/>
                      <a:pt x="12800" y="9668"/>
                    </a:cubicBezTo>
                    <a:cubicBezTo>
                      <a:pt x="12800" y="10811"/>
                      <a:pt x="11884" y="11738"/>
                      <a:pt x="10754" y="11738"/>
                    </a:cubicBezTo>
                    <a:cubicBezTo>
                      <a:pt x="10474" y="11738"/>
                      <a:pt x="10206" y="11682"/>
                      <a:pt x="9963" y="11578"/>
                    </a:cubicBezTo>
                    <a:cubicBezTo>
                      <a:pt x="8961" y="12370"/>
                      <a:pt x="7721" y="12801"/>
                      <a:pt x="6443" y="12800"/>
                    </a:cubicBezTo>
                    <a:cubicBezTo>
                      <a:pt x="5142" y="12800"/>
                      <a:pt x="3940" y="12360"/>
                      <a:pt x="2978" y="11620"/>
                    </a:cubicBezTo>
                    <a:cubicBezTo>
                      <a:pt x="2698" y="11764"/>
                      <a:pt x="2382" y="11846"/>
                      <a:pt x="2046" y="11846"/>
                    </a:cubicBezTo>
                    <a:cubicBezTo>
                      <a:pt x="916" y="11846"/>
                      <a:pt x="0" y="10919"/>
                      <a:pt x="0" y="9776"/>
                    </a:cubicBezTo>
                    <a:cubicBezTo>
                      <a:pt x="0" y="9098"/>
                      <a:pt x="322" y="8496"/>
                      <a:pt x="820" y="8119"/>
                    </a:cubicBezTo>
                    <a:cubicBezTo>
                      <a:pt x="749" y="7752"/>
                      <a:pt x="714" y="7378"/>
                      <a:pt x="714" y="7004"/>
                    </a:cubicBezTo>
                    <a:cubicBezTo>
                      <a:pt x="707" y="4597"/>
                      <a:pt x="2188" y="2435"/>
                      <a:pt x="4436" y="1574"/>
                    </a:cubicBezTo>
                    <a:close/>
                    <a:moveTo>
                      <a:pt x="4534" y="2869"/>
                    </a:moveTo>
                    <a:cubicBezTo>
                      <a:pt x="2938" y="3625"/>
                      <a:pt x="1922" y="5235"/>
                      <a:pt x="1926" y="7001"/>
                    </a:cubicBezTo>
                    <a:cubicBezTo>
                      <a:pt x="1926" y="7241"/>
                      <a:pt x="1946" y="7477"/>
                      <a:pt x="1981" y="7707"/>
                    </a:cubicBezTo>
                    <a:lnTo>
                      <a:pt x="2046" y="7706"/>
                    </a:lnTo>
                    <a:cubicBezTo>
                      <a:pt x="3177" y="7706"/>
                      <a:pt x="4093" y="8633"/>
                      <a:pt x="4093" y="9776"/>
                    </a:cubicBezTo>
                    <a:cubicBezTo>
                      <a:pt x="4093" y="10112"/>
                      <a:pt x="4013" y="10442"/>
                      <a:pt x="3858" y="10740"/>
                    </a:cubicBezTo>
                    <a:cubicBezTo>
                      <a:pt x="4610" y="11271"/>
                      <a:pt x="5508" y="11556"/>
                      <a:pt x="6429" y="11555"/>
                    </a:cubicBezTo>
                    <a:cubicBezTo>
                      <a:pt x="7350" y="11556"/>
                      <a:pt x="8249" y="11271"/>
                      <a:pt x="9002" y="10739"/>
                    </a:cubicBezTo>
                    <a:cubicBezTo>
                      <a:pt x="8808" y="10415"/>
                      <a:pt x="8706" y="10045"/>
                      <a:pt x="8707" y="9667"/>
                    </a:cubicBezTo>
                    <a:cubicBezTo>
                      <a:pt x="8707" y="8525"/>
                      <a:pt x="9623" y="7598"/>
                      <a:pt x="10754" y="7598"/>
                    </a:cubicBezTo>
                    <a:cubicBezTo>
                      <a:pt x="10800" y="7598"/>
                      <a:pt x="10846" y="7599"/>
                      <a:pt x="10892" y="7602"/>
                    </a:cubicBezTo>
                    <a:cubicBezTo>
                      <a:pt x="10918" y="7403"/>
                      <a:pt x="10931" y="7202"/>
                      <a:pt x="10931" y="7001"/>
                    </a:cubicBezTo>
                    <a:cubicBezTo>
                      <a:pt x="10931" y="5166"/>
                      <a:pt x="9859" y="3586"/>
                      <a:pt x="8314" y="2865"/>
                    </a:cubicBezTo>
                    <a:cubicBezTo>
                      <a:pt x="8000" y="3634"/>
                      <a:pt x="7254" y="4138"/>
                      <a:pt x="6423" y="4140"/>
                    </a:cubicBezTo>
                    <a:cubicBezTo>
                      <a:pt x="5594" y="4137"/>
                      <a:pt x="4849" y="3635"/>
                      <a:pt x="4535" y="2868"/>
                    </a:cubicBezTo>
                    <a:lnTo>
                      <a:pt x="4534" y="2869"/>
                    </a:lnTo>
                    <a:close/>
                  </a:path>
                </a:pathLst>
              </a:custGeom>
              <a:solidFill>
                <a:schemeClr val="bg1"/>
              </a:solidFill>
              <a:ln>
                <a:noFill/>
              </a:ln>
            </p:spPr>
          </p:sp>
        </p:grpSp>
        <p:sp>
          <p:nvSpPr>
            <p:cNvPr id="33" name="内容占位符 11">
              <a:extLst>
                <a:ext uri="{FF2B5EF4-FFF2-40B4-BE49-F238E27FC236}">
                  <a16:creationId xmlns:a16="http://schemas.microsoft.com/office/drawing/2014/main" id="{6C792FC3-EF3C-4D2F-A78A-8F9AE6AD8A43}"/>
                </a:ext>
              </a:extLst>
            </p:cNvPr>
            <p:cNvSpPr txBox="1">
              <a:spLocks/>
            </p:cNvSpPr>
            <p:nvPr/>
          </p:nvSpPr>
          <p:spPr>
            <a:xfrm>
              <a:off x="3274786" y="4794576"/>
              <a:ext cx="2570921" cy="15085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45000"/>
                </a:lnSpc>
                <a:buNone/>
              </a:pPr>
              <a:r>
                <a:rPr lang="zh-CN" altLang="en-US" dirty="0"/>
                <a:t>在这里粘贴你想放置的内容即可。在这里粘贴你想放置的内容即可。在这里粘贴你想放置的内容即可。</a:t>
              </a:r>
            </a:p>
          </p:txBody>
        </p:sp>
      </p:grpSp>
      <p:grpSp>
        <p:nvGrpSpPr>
          <p:cNvPr id="40" name="组合 39">
            <a:extLst>
              <a:ext uri="{FF2B5EF4-FFF2-40B4-BE49-F238E27FC236}">
                <a16:creationId xmlns:a16="http://schemas.microsoft.com/office/drawing/2014/main" id="{D78CEA57-EF34-4327-AADB-1FE39746F4D6}"/>
              </a:ext>
            </a:extLst>
          </p:cNvPr>
          <p:cNvGrpSpPr/>
          <p:nvPr/>
        </p:nvGrpSpPr>
        <p:grpSpPr>
          <a:xfrm>
            <a:off x="6013769" y="3335280"/>
            <a:ext cx="2570921" cy="2967816"/>
            <a:chOff x="5718468" y="3335280"/>
            <a:chExt cx="2570921" cy="2967816"/>
          </a:xfrm>
        </p:grpSpPr>
        <p:grpSp>
          <p:nvGrpSpPr>
            <p:cNvPr id="23" name="组合 22">
              <a:extLst>
                <a:ext uri="{FF2B5EF4-FFF2-40B4-BE49-F238E27FC236}">
                  <a16:creationId xmlns:a16="http://schemas.microsoft.com/office/drawing/2014/main" id="{D0F6D338-20F4-481D-A51A-7E35207649D1}"/>
                </a:ext>
              </a:extLst>
            </p:cNvPr>
            <p:cNvGrpSpPr/>
            <p:nvPr/>
          </p:nvGrpSpPr>
          <p:grpSpPr>
            <a:xfrm>
              <a:off x="6313629" y="3335280"/>
              <a:ext cx="1380601" cy="1366745"/>
              <a:chOff x="6424013" y="2504661"/>
              <a:chExt cx="1033249" cy="1033249"/>
            </a:xfrm>
          </p:grpSpPr>
          <p:sp>
            <p:nvSpPr>
              <p:cNvPr id="24" name="椭圆 23">
                <a:extLst>
                  <a:ext uri="{FF2B5EF4-FFF2-40B4-BE49-F238E27FC236}">
                    <a16:creationId xmlns:a16="http://schemas.microsoft.com/office/drawing/2014/main" id="{852AE937-8CAC-42E4-9488-8D75C807E883}"/>
                  </a:ext>
                </a:extLst>
              </p:cNvPr>
              <p:cNvSpPr/>
              <p:nvPr/>
            </p:nvSpPr>
            <p:spPr>
              <a:xfrm>
                <a:off x="6424013" y="2504661"/>
                <a:ext cx="1033249" cy="103324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oad-with-broken-line_62512">
                <a:extLst>
                  <a:ext uri="{FF2B5EF4-FFF2-40B4-BE49-F238E27FC236}">
                    <a16:creationId xmlns:a16="http://schemas.microsoft.com/office/drawing/2014/main" id="{D8BF069C-56A1-499D-AA79-13120F52CE7B}"/>
                  </a:ext>
                </a:extLst>
              </p:cNvPr>
              <p:cNvSpPr>
                <a:spLocks noChangeAspect="1"/>
              </p:cNvSpPr>
              <p:nvPr/>
            </p:nvSpPr>
            <p:spPr bwMode="auto">
              <a:xfrm>
                <a:off x="6635795" y="2787121"/>
                <a:ext cx="609685" cy="468329"/>
              </a:xfrm>
              <a:custGeom>
                <a:avLst/>
                <a:gdLst>
                  <a:gd name="connsiteX0" fmla="*/ 282139 w 607497"/>
                  <a:gd name="connsiteY0" fmla="*/ 262247 h 466649"/>
                  <a:gd name="connsiteX1" fmla="*/ 277837 w 607497"/>
                  <a:gd name="connsiteY1" fmla="*/ 369942 h 466649"/>
                  <a:gd name="connsiteX2" fmla="*/ 329661 w 607497"/>
                  <a:gd name="connsiteY2" fmla="*/ 369942 h 466649"/>
                  <a:gd name="connsiteX3" fmla="*/ 325359 w 607497"/>
                  <a:gd name="connsiteY3" fmla="*/ 262247 h 466649"/>
                  <a:gd name="connsiteX4" fmla="*/ 282139 w 607497"/>
                  <a:gd name="connsiteY4" fmla="*/ 262247 h 466649"/>
                  <a:gd name="connsiteX5" fmla="*/ 288842 w 607497"/>
                  <a:gd name="connsiteY5" fmla="*/ 96607 h 466649"/>
                  <a:gd name="connsiteX6" fmla="*/ 284540 w 607497"/>
                  <a:gd name="connsiteY6" fmla="*/ 204303 h 466649"/>
                  <a:gd name="connsiteX7" fmla="*/ 322957 w 607497"/>
                  <a:gd name="connsiteY7" fmla="*/ 204303 h 466649"/>
                  <a:gd name="connsiteX8" fmla="*/ 318655 w 607497"/>
                  <a:gd name="connsiteY8" fmla="*/ 96607 h 466649"/>
                  <a:gd name="connsiteX9" fmla="*/ 288842 w 607497"/>
                  <a:gd name="connsiteY9" fmla="*/ 96607 h 466649"/>
                  <a:gd name="connsiteX10" fmla="*/ 395307 w 607497"/>
                  <a:gd name="connsiteY10" fmla="*/ 0 h 466649"/>
                  <a:gd name="connsiteX11" fmla="*/ 416116 w 607497"/>
                  <a:gd name="connsiteY11" fmla="*/ 0 h 466649"/>
                  <a:gd name="connsiteX12" fmla="*/ 607497 w 607497"/>
                  <a:gd name="connsiteY12" fmla="*/ 466649 h 466649"/>
                  <a:gd name="connsiteX13" fmla="*/ 551173 w 607497"/>
                  <a:gd name="connsiteY13" fmla="*/ 466649 h 466649"/>
                  <a:gd name="connsiteX14" fmla="*/ 395307 w 607497"/>
                  <a:gd name="connsiteY14" fmla="*/ 0 h 466649"/>
                  <a:gd name="connsiteX15" fmla="*/ 231516 w 607497"/>
                  <a:gd name="connsiteY15" fmla="*/ 0 h 466649"/>
                  <a:gd name="connsiteX16" fmla="*/ 292744 w 607497"/>
                  <a:gd name="connsiteY16" fmla="*/ 0 h 466649"/>
                  <a:gd name="connsiteX17" fmla="*/ 291143 w 607497"/>
                  <a:gd name="connsiteY17" fmla="*/ 38663 h 466649"/>
                  <a:gd name="connsiteX18" fmla="*/ 316354 w 607497"/>
                  <a:gd name="connsiteY18" fmla="*/ 38663 h 466649"/>
                  <a:gd name="connsiteX19" fmla="*/ 314754 w 607497"/>
                  <a:gd name="connsiteY19" fmla="*/ 0 h 466649"/>
                  <a:gd name="connsiteX20" fmla="*/ 375982 w 607497"/>
                  <a:gd name="connsiteY20" fmla="*/ 0 h 466649"/>
                  <a:gd name="connsiteX21" fmla="*/ 499038 w 607497"/>
                  <a:gd name="connsiteY21" fmla="*/ 466649 h 466649"/>
                  <a:gd name="connsiteX22" fmla="*/ 333562 w 607497"/>
                  <a:gd name="connsiteY22" fmla="*/ 466649 h 466649"/>
                  <a:gd name="connsiteX23" fmla="*/ 331962 w 607497"/>
                  <a:gd name="connsiteY23" fmla="*/ 427886 h 466649"/>
                  <a:gd name="connsiteX24" fmla="*/ 275536 w 607497"/>
                  <a:gd name="connsiteY24" fmla="*/ 427886 h 466649"/>
                  <a:gd name="connsiteX25" fmla="*/ 273935 w 607497"/>
                  <a:gd name="connsiteY25" fmla="*/ 466649 h 466649"/>
                  <a:gd name="connsiteX26" fmla="*/ 108459 w 607497"/>
                  <a:gd name="connsiteY26" fmla="*/ 466649 h 466649"/>
                  <a:gd name="connsiteX27" fmla="*/ 231516 w 607497"/>
                  <a:gd name="connsiteY27" fmla="*/ 0 h 466649"/>
                  <a:gd name="connsiteX28" fmla="*/ 191381 w 607497"/>
                  <a:gd name="connsiteY28" fmla="*/ 0 h 466649"/>
                  <a:gd name="connsiteX29" fmla="*/ 212190 w 607497"/>
                  <a:gd name="connsiteY29" fmla="*/ 0 h 466649"/>
                  <a:gd name="connsiteX30" fmla="*/ 56324 w 607497"/>
                  <a:gd name="connsiteY30" fmla="*/ 466649 h 466649"/>
                  <a:gd name="connsiteX31" fmla="*/ 0 w 607497"/>
                  <a:gd name="connsiteY31" fmla="*/ 466649 h 466649"/>
                  <a:gd name="connsiteX32" fmla="*/ 191381 w 607497"/>
                  <a:gd name="connsiteY32" fmla="*/ 0 h 4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497" h="466649">
                    <a:moveTo>
                      <a:pt x="282139" y="262247"/>
                    </a:moveTo>
                    <a:cubicBezTo>
                      <a:pt x="280738" y="298112"/>
                      <a:pt x="279337" y="334077"/>
                      <a:pt x="277837" y="369942"/>
                    </a:cubicBezTo>
                    <a:lnTo>
                      <a:pt x="329661" y="369942"/>
                    </a:lnTo>
                    <a:cubicBezTo>
                      <a:pt x="328260" y="334077"/>
                      <a:pt x="326759" y="298112"/>
                      <a:pt x="325359" y="262247"/>
                    </a:cubicBezTo>
                    <a:cubicBezTo>
                      <a:pt x="310952" y="262247"/>
                      <a:pt x="296545" y="262247"/>
                      <a:pt x="282139" y="262247"/>
                    </a:cubicBezTo>
                    <a:close/>
                    <a:moveTo>
                      <a:pt x="288842" y="96607"/>
                    </a:moveTo>
                    <a:cubicBezTo>
                      <a:pt x="287441" y="132572"/>
                      <a:pt x="285940" y="168437"/>
                      <a:pt x="284540" y="204303"/>
                    </a:cubicBezTo>
                    <a:lnTo>
                      <a:pt x="322957" y="204303"/>
                    </a:lnTo>
                    <a:cubicBezTo>
                      <a:pt x="321557" y="168437"/>
                      <a:pt x="320156" y="132572"/>
                      <a:pt x="318655" y="96607"/>
                    </a:cubicBezTo>
                    <a:cubicBezTo>
                      <a:pt x="308751" y="96607"/>
                      <a:pt x="298746" y="96607"/>
                      <a:pt x="288842" y="96607"/>
                    </a:cubicBezTo>
                    <a:close/>
                    <a:moveTo>
                      <a:pt x="395307" y="0"/>
                    </a:moveTo>
                    <a:lnTo>
                      <a:pt x="416116" y="0"/>
                    </a:lnTo>
                    <a:cubicBezTo>
                      <a:pt x="479943" y="155550"/>
                      <a:pt x="543770" y="311099"/>
                      <a:pt x="607497" y="466649"/>
                    </a:cubicBezTo>
                    <a:lnTo>
                      <a:pt x="551173" y="466649"/>
                    </a:lnTo>
                    <a:cubicBezTo>
                      <a:pt x="499251" y="311099"/>
                      <a:pt x="447229" y="155550"/>
                      <a:pt x="395307" y="0"/>
                    </a:cubicBezTo>
                    <a:close/>
                    <a:moveTo>
                      <a:pt x="231516" y="0"/>
                    </a:moveTo>
                    <a:lnTo>
                      <a:pt x="292744" y="0"/>
                    </a:lnTo>
                    <a:cubicBezTo>
                      <a:pt x="292243" y="12888"/>
                      <a:pt x="291743" y="25775"/>
                      <a:pt x="291143" y="38663"/>
                    </a:cubicBezTo>
                    <a:lnTo>
                      <a:pt x="316354" y="38663"/>
                    </a:lnTo>
                    <a:cubicBezTo>
                      <a:pt x="315854" y="25775"/>
                      <a:pt x="315254" y="12888"/>
                      <a:pt x="314754" y="0"/>
                    </a:cubicBezTo>
                    <a:lnTo>
                      <a:pt x="375982" y="0"/>
                    </a:lnTo>
                    <a:cubicBezTo>
                      <a:pt x="417001" y="155550"/>
                      <a:pt x="458019" y="311099"/>
                      <a:pt x="499038" y="466649"/>
                    </a:cubicBezTo>
                    <a:lnTo>
                      <a:pt x="333562" y="466649"/>
                    </a:lnTo>
                    <a:cubicBezTo>
                      <a:pt x="333062" y="453662"/>
                      <a:pt x="332562" y="440774"/>
                      <a:pt x="331962" y="427886"/>
                    </a:cubicBezTo>
                    <a:lnTo>
                      <a:pt x="275536" y="427886"/>
                    </a:lnTo>
                    <a:cubicBezTo>
                      <a:pt x="275035" y="440774"/>
                      <a:pt x="274535" y="453662"/>
                      <a:pt x="273935" y="466649"/>
                    </a:cubicBezTo>
                    <a:lnTo>
                      <a:pt x="108459" y="466649"/>
                    </a:lnTo>
                    <a:cubicBezTo>
                      <a:pt x="149478" y="311099"/>
                      <a:pt x="190497" y="155550"/>
                      <a:pt x="231516" y="0"/>
                    </a:cubicBezTo>
                    <a:close/>
                    <a:moveTo>
                      <a:pt x="191381" y="0"/>
                    </a:moveTo>
                    <a:lnTo>
                      <a:pt x="212190" y="0"/>
                    </a:lnTo>
                    <a:cubicBezTo>
                      <a:pt x="160268" y="155550"/>
                      <a:pt x="108346" y="311099"/>
                      <a:pt x="56324" y="466649"/>
                    </a:cubicBezTo>
                    <a:lnTo>
                      <a:pt x="0" y="466649"/>
                    </a:lnTo>
                    <a:cubicBezTo>
                      <a:pt x="63827" y="311099"/>
                      <a:pt x="127554" y="155550"/>
                      <a:pt x="191381" y="0"/>
                    </a:cubicBezTo>
                    <a:close/>
                  </a:path>
                </a:pathLst>
              </a:custGeom>
              <a:solidFill>
                <a:schemeClr val="bg1"/>
              </a:solidFill>
              <a:ln>
                <a:noFill/>
              </a:ln>
            </p:spPr>
          </p:sp>
        </p:grpSp>
        <p:sp>
          <p:nvSpPr>
            <p:cNvPr id="34" name="内容占位符 11">
              <a:extLst>
                <a:ext uri="{FF2B5EF4-FFF2-40B4-BE49-F238E27FC236}">
                  <a16:creationId xmlns:a16="http://schemas.microsoft.com/office/drawing/2014/main" id="{3A4125EA-4DC9-48E9-AA3A-11970AFEFBEC}"/>
                </a:ext>
              </a:extLst>
            </p:cNvPr>
            <p:cNvSpPr txBox="1">
              <a:spLocks/>
            </p:cNvSpPr>
            <p:nvPr/>
          </p:nvSpPr>
          <p:spPr>
            <a:xfrm>
              <a:off x="5718468" y="4794576"/>
              <a:ext cx="2570921" cy="15085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45000"/>
                </a:lnSpc>
                <a:buNone/>
              </a:pPr>
              <a:r>
                <a:rPr lang="zh-CN" altLang="en-US" dirty="0"/>
                <a:t>在这里粘贴你想放置的内容即可。在这里粘贴你想放置的内容即可。在这里粘贴你想放置的内容即可。</a:t>
              </a:r>
            </a:p>
          </p:txBody>
        </p:sp>
      </p:grpSp>
      <p:grpSp>
        <p:nvGrpSpPr>
          <p:cNvPr id="36" name="组合 35">
            <a:extLst>
              <a:ext uri="{FF2B5EF4-FFF2-40B4-BE49-F238E27FC236}">
                <a16:creationId xmlns:a16="http://schemas.microsoft.com/office/drawing/2014/main" id="{5BA0667E-0315-4DB3-B424-11ED91B04199}"/>
              </a:ext>
            </a:extLst>
          </p:cNvPr>
          <p:cNvGrpSpPr/>
          <p:nvPr/>
        </p:nvGrpSpPr>
        <p:grpSpPr>
          <a:xfrm>
            <a:off x="8843405" y="3335280"/>
            <a:ext cx="2570921" cy="2967816"/>
            <a:chOff x="8162151" y="3335280"/>
            <a:chExt cx="2570921" cy="2967816"/>
          </a:xfrm>
        </p:grpSpPr>
        <p:grpSp>
          <p:nvGrpSpPr>
            <p:cNvPr id="29" name="组合 28">
              <a:extLst>
                <a:ext uri="{FF2B5EF4-FFF2-40B4-BE49-F238E27FC236}">
                  <a16:creationId xmlns:a16="http://schemas.microsoft.com/office/drawing/2014/main" id="{61455218-42CE-4E8F-B6F8-200AD709C030}"/>
                </a:ext>
              </a:extLst>
            </p:cNvPr>
            <p:cNvGrpSpPr/>
            <p:nvPr/>
          </p:nvGrpSpPr>
          <p:grpSpPr>
            <a:xfrm>
              <a:off x="8757312" y="3335280"/>
              <a:ext cx="1380601" cy="1366745"/>
              <a:chOff x="9144421" y="2504661"/>
              <a:chExt cx="1033249" cy="1033249"/>
            </a:xfrm>
          </p:grpSpPr>
          <p:sp>
            <p:nvSpPr>
              <p:cNvPr id="30" name="椭圆 29">
                <a:extLst>
                  <a:ext uri="{FF2B5EF4-FFF2-40B4-BE49-F238E27FC236}">
                    <a16:creationId xmlns:a16="http://schemas.microsoft.com/office/drawing/2014/main" id="{789750CC-E746-48EA-8173-0DF054AA2683}"/>
                  </a:ext>
                </a:extLst>
              </p:cNvPr>
              <p:cNvSpPr/>
              <p:nvPr/>
            </p:nvSpPr>
            <p:spPr>
              <a:xfrm>
                <a:off x="9144421" y="2504661"/>
                <a:ext cx="1033249" cy="10332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medical-records_161091">
                <a:extLst>
                  <a:ext uri="{FF2B5EF4-FFF2-40B4-BE49-F238E27FC236}">
                    <a16:creationId xmlns:a16="http://schemas.microsoft.com/office/drawing/2014/main" id="{26AB5125-5605-4A55-9AB8-800218B1EE77}"/>
                  </a:ext>
                </a:extLst>
              </p:cNvPr>
              <p:cNvSpPr>
                <a:spLocks noChangeAspect="1"/>
              </p:cNvSpPr>
              <p:nvPr/>
            </p:nvSpPr>
            <p:spPr bwMode="auto">
              <a:xfrm>
                <a:off x="9356203" y="2776605"/>
                <a:ext cx="609685" cy="48936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059" h="487254">
                    <a:moveTo>
                      <a:pt x="272956" y="198950"/>
                    </a:moveTo>
                    <a:lnTo>
                      <a:pt x="272956" y="289242"/>
                    </a:lnTo>
                    <a:lnTo>
                      <a:pt x="182434" y="289242"/>
                    </a:lnTo>
                    <a:lnTo>
                      <a:pt x="182434" y="349869"/>
                    </a:lnTo>
                    <a:lnTo>
                      <a:pt x="272956" y="349869"/>
                    </a:lnTo>
                    <a:lnTo>
                      <a:pt x="272956" y="440161"/>
                    </a:lnTo>
                    <a:lnTo>
                      <a:pt x="333583" y="440161"/>
                    </a:lnTo>
                    <a:lnTo>
                      <a:pt x="333583" y="349869"/>
                    </a:lnTo>
                    <a:lnTo>
                      <a:pt x="424106" y="349869"/>
                    </a:lnTo>
                    <a:lnTo>
                      <a:pt x="424106" y="289242"/>
                    </a:lnTo>
                    <a:lnTo>
                      <a:pt x="333583" y="289242"/>
                    </a:lnTo>
                    <a:lnTo>
                      <a:pt x="333583" y="198950"/>
                    </a:lnTo>
                    <a:close/>
                    <a:moveTo>
                      <a:pt x="115122" y="151857"/>
                    </a:moveTo>
                    <a:lnTo>
                      <a:pt x="579619" y="151857"/>
                    </a:lnTo>
                    <a:cubicBezTo>
                      <a:pt x="597816" y="151857"/>
                      <a:pt x="610814" y="169656"/>
                      <a:pt x="606079" y="187269"/>
                    </a:cubicBezTo>
                    <a:lnTo>
                      <a:pt x="517971" y="468528"/>
                    </a:lnTo>
                    <a:cubicBezTo>
                      <a:pt x="514071" y="479652"/>
                      <a:pt x="503951" y="487254"/>
                      <a:pt x="491974" y="487254"/>
                    </a:cubicBezTo>
                    <a:lnTo>
                      <a:pt x="27478" y="487254"/>
                    </a:lnTo>
                    <a:cubicBezTo>
                      <a:pt x="9187" y="487254"/>
                      <a:pt x="-3811" y="469455"/>
                      <a:pt x="1481" y="452213"/>
                    </a:cubicBezTo>
                    <a:lnTo>
                      <a:pt x="89126" y="170583"/>
                    </a:lnTo>
                    <a:cubicBezTo>
                      <a:pt x="92932" y="159459"/>
                      <a:pt x="103145" y="151857"/>
                      <a:pt x="115122" y="151857"/>
                    </a:cubicBezTo>
                    <a:close/>
                    <a:moveTo>
                      <a:pt x="27020" y="0"/>
                    </a:moveTo>
                    <a:lnTo>
                      <a:pt x="204643" y="0"/>
                    </a:lnTo>
                    <a:cubicBezTo>
                      <a:pt x="223306" y="0"/>
                      <a:pt x="238812" y="15201"/>
                      <a:pt x="238812" y="34018"/>
                    </a:cubicBezTo>
                    <a:cubicBezTo>
                      <a:pt x="238812" y="52834"/>
                      <a:pt x="254132" y="68128"/>
                      <a:pt x="272981" y="68128"/>
                    </a:cubicBezTo>
                    <a:lnTo>
                      <a:pt x="493966" y="68128"/>
                    </a:lnTo>
                    <a:cubicBezTo>
                      <a:pt x="508915" y="68128"/>
                      <a:pt x="520985" y="80085"/>
                      <a:pt x="520985" y="95101"/>
                    </a:cubicBezTo>
                    <a:lnTo>
                      <a:pt x="520985" y="127358"/>
                    </a:lnTo>
                    <a:lnTo>
                      <a:pt x="115135" y="127358"/>
                    </a:lnTo>
                    <a:cubicBezTo>
                      <a:pt x="92479" y="127358"/>
                      <a:pt x="72702" y="141818"/>
                      <a:pt x="66017" y="163415"/>
                    </a:cubicBezTo>
                    <a:lnTo>
                      <a:pt x="0" y="373361"/>
                    </a:lnTo>
                    <a:lnTo>
                      <a:pt x="0" y="27344"/>
                    </a:lnTo>
                    <a:cubicBezTo>
                      <a:pt x="0" y="12513"/>
                      <a:pt x="12164" y="0"/>
                      <a:pt x="27020" y="0"/>
                    </a:cubicBezTo>
                    <a:close/>
                  </a:path>
                </a:pathLst>
              </a:custGeom>
              <a:solidFill>
                <a:schemeClr val="bg1"/>
              </a:solidFill>
              <a:ln>
                <a:noFill/>
              </a:ln>
            </p:spPr>
          </p:sp>
        </p:grpSp>
        <p:sp>
          <p:nvSpPr>
            <p:cNvPr id="35" name="内容占位符 11">
              <a:extLst>
                <a:ext uri="{FF2B5EF4-FFF2-40B4-BE49-F238E27FC236}">
                  <a16:creationId xmlns:a16="http://schemas.microsoft.com/office/drawing/2014/main" id="{FC2A257F-708B-4C58-A43B-7E93F947EA7A}"/>
                </a:ext>
              </a:extLst>
            </p:cNvPr>
            <p:cNvSpPr txBox="1">
              <a:spLocks/>
            </p:cNvSpPr>
            <p:nvPr/>
          </p:nvSpPr>
          <p:spPr>
            <a:xfrm>
              <a:off x="8162151" y="4794576"/>
              <a:ext cx="2570921" cy="15085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45000"/>
                </a:lnSpc>
                <a:buNone/>
              </a:pPr>
              <a:r>
                <a:rPr lang="zh-CN" altLang="en-US" dirty="0"/>
                <a:t>在这里粘贴你想放置的内容即可。在这里粘贴你想放置的内容即可。在这里粘贴你想放置的内容即可。</a:t>
              </a:r>
            </a:p>
          </p:txBody>
        </p:sp>
      </p:grpSp>
    </p:spTree>
    <p:extLst>
      <p:ext uri="{BB962C8B-B14F-4D97-AF65-F5344CB8AC3E}">
        <p14:creationId xmlns:p14="http://schemas.microsoft.com/office/powerpoint/2010/main" val="3180370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37078425-9C56-44DC-83E0-83FCC0248D85}"/>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465C4F5B-A357-494F-8B91-A033E8A4DACF}"/>
              </a:ext>
            </a:extLst>
          </p:cNvPr>
          <p:cNvSpPr>
            <a:spLocks noGrp="1"/>
          </p:cNvSpPr>
          <p:nvPr>
            <p:ph type="sldNum" sz="quarter" idx="12"/>
          </p:nvPr>
        </p:nvSpPr>
        <p:spPr/>
        <p:txBody>
          <a:bodyPr/>
          <a:lstStyle/>
          <a:p>
            <a:fld id="{293753DD-2C1C-4CC5-AE51-993C9915C8CC}" type="slidenum">
              <a:rPr lang="zh-CN" altLang="en-US" smtClean="0"/>
              <a:pPr/>
              <a:t>29</a:t>
            </a:fld>
            <a:endParaRPr lang="zh-CN" altLang="en-US" dirty="0"/>
          </a:p>
        </p:txBody>
      </p:sp>
      <p:pic>
        <p:nvPicPr>
          <p:cNvPr id="13" name="图片占位符 12" descr="房子前有草地和建筑&#10;&#10;描述已自动生成">
            <a:extLst>
              <a:ext uri="{FF2B5EF4-FFF2-40B4-BE49-F238E27FC236}">
                <a16:creationId xmlns:a16="http://schemas.microsoft.com/office/drawing/2014/main" id="{F71166AB-3DE0-444E-B6F4-13C3E6815A8B}"/>
              </a:ext>
            </a:extLst>
          </p:cNvPr>
          <p:cNvPicPr>
            <a:picLocks noGrp="1" noChangeAspect="1"/>
          </p:cNvPicPr>
          <p:nvPr>
            <p:ph type="pic" sz="quarter" idx="23"/>
          </p:nvPr>
        </p:nvPicPr>
        <p:blipFill>
          <a:blip r:embed="rId2">
            <a:grayscl/>
            <a:extLst>
              <a:ext uri="{28A0092B-C50C-407E-A947-70E740481C1C}">
                <a14:useLocalDpi xmlns:a14="http://schemas.microsoft.com/office/drawing/2010/main" val="0"/>
              </a:ext>
            </a:extLst>
          </a:blip>
          <a:srcRect l="30969" r="30969"/>
          <a:stretch>
            <a:fillRect/>
          </a:stretch>
        </p:blipFill>
        <p:spPr/>
      </p:pic>
      <p:pic>
        <p:nvPicPr>
          <p:cNvPr id="37" name="图片占位符 36" descr="图片包含 建筑, 户外, 砖, 钟表&#10;&#10;描述已自动生成">
            <a:extLst>
              <a:ext uri="{FF2B5EF4-FFF2-40B4-BE49-F238E27FC236}">
                <a16:creationId xmlns:a16="http://schemas.microsoft.com/office/drawing/2014/main" id="{C991222E-F31E-4C36-BD54-4EB7686E5644}"/>
              </a:ext>
            </a:extLst>
          </p:cNvPr>
          <p:cNvPicPr>
            <a:picLocks noGrp="1" noChangeAspect="1"/>
          </p:cNvPicPr>
          <p:nvPr>
            <p:ph type="pic" sz="quarter" idx="24"/>
          </p:nvPr>
        </p:nvPicPr>
        <p:blipFill>
          <a:blip r:embed="rId3">
            <a:grayscl/>
            <a:extLst>
              <a:ext uri="{28A0092B-C50C-407E-A947-70E740481C1C}">
                <a14:useLocalDpi xmlns:a14="http://schemas.microsoft.com/office/drawing/2010/main" val="0"/>
              </a:ext>
            </a:extLst>
          </a:blip>
          <a:srcRect l="16791" r="16791"/>
          <a:stretch>
            <a:fillRect/>
          </a:stretch>
        </p:blipFill>
        <p:spPr/>
      </p:pic>
      <p:pic>
        <p:nvPicPr>
          <p:cNvPr id="42" name="图片占位符 41" descr="图片包含 户外, 建筑, 树&#10;&#10;描述已自动生成">
            <a:extLst>
              <a:ext uri="{FF2B5EF4-FFF2-40B4-BE49-F238E27FC236}">
                <a16:creationId xmlns:a16="http://schemas.microsoft.com/office/drawing/2014/main" id="{925B1B2E-0405-45D6-9A80-F49CE44AB0BD}"/>
              </a:ext>
            </a:extLst>
          </p:cNvPr>
          <p:cNvPicPr>
            <a:picLocks noGrp="1" noChangeAspect="1"/>
          </p:cNvPicPr>
          <p:nvPr>
            <p:ph type="pic" sz="quarter" idx="25"/>
          </p:nvPr>
        </p:nvPicPr>
        <p:blipFill>
          <a:blip r:embed="rId4">
            <a:grayscl/>
            <a:extLst>
              <a:ext uri="{28A0092B-C50C-407E-A947-70E740481C1C}">
                <a14:useLocalDpi xmlns:a14="http://schemas.microsoft.com/office/drawing/2010/main" val="0"/>
              </a:ext>
            </a:extLst>
          </a:blip>
          <a:srcRect l="16791" r="16791"/>
          <a:stretch>
            <a:fillRect/>
          </a:stretch>
        </p:blipFill>
        <p:spPr/>
      </p:pic>
      <p:pic>
        <p:nvPicPr>
          <p:cNvPr id="44" name="图片占位符 43" descr="图片包含 建筑, 户外, 砖, 绿色&#10;&#10;描述已自动生成">
            <a:extLst>
              <a:ext uri="{FF2B5EF4-FFF2-40B4-BE49-F238E27FC236}">
                <a16:creationId xmlns:a16="http://schemas.microsoft.com/office/drawing/2014/main" id="{DD4908E5-F896-4E22-892C-A40D3501670C}"/>
              </a:ext>
            </a:extLst>
          </p:cNvPr>
          <p:cNvPicPr>
            <a:picLocks noGrp="1" noChangeAspect="1"/>
          </p:cNvPicPr>
          <p:nvPr>
            <p:ph type="pic" sz="quarter" idx="26"/>
          </p:nvPr>
        </p:nvPicPr>
        <p:blipFill>
          <a:blip r:embed="rId5">
            <a:grayscl/>
            <a:extLst>
              <a:ext uri="{28A0092B-C50C-407E-A947-70E740481C1C}">
                <a14:useLocalDpi xmlns:a14="http://schemas.microsoft.com/office/drawing/2010/main" val="0"/>
              </a:ext>
            </a:extLst>
          </a:blip>
          <a:srcRect l="16791" r="16791"/>
          <a:stretch>
            <a:fillRect/>
          </a:stretch>
        </p:blipFill>
        <p:spPr/>
      </p:pic>
      <p:sp>
        <p:nvSpPr>
          <p:cNvPr id="6" name="标题 5">
            <a:extLst>
              <a:ext uri="{FF2B5EF4-FFF2-40B4-BE49-F238E27FC236}">
                <a16:creationId xmlns:a16="http://schemas.microsoft.com/office/drawing/2014/main" id="{FC32F18F-5B66-4E79-A990-F586B8250487}"/>
              </a:ext>
            </a:extLst>
          </p:cNvPr>
          <p:cNvSpPr>
            <a:spLocks noGrp="1"/>
          </p:cNvSpPr>
          <p:nvPr>
            <p:ph type="title"/>
          </p:nvPr>
        </p:nvSpPr>
        <p:spPr/>
        <p:txBody>
          <a:bodyPr/>
          <a:lstStyle/>
          <a:p>
            <a:r>
              <a:rPr lang="en-US" altLang="zh-CN" dirty="0"/>
              <a:t>19 </a:t>
            </a:r>
            <a:r>
              <a:rPr lang="zh-CN" altLang="en-US" dirty="0"/>
              <a:t>四段式图文排版</a:t>
            </a:r>
          </a:p>
        </p:txBody>
      </p:sp>
      <p:sp>
        <p:nvSpPr>
          <p:cNvPr id="8" name="文本占位符 7">
            <a:extLst>
              <a:ext uri="{FF2B5EF4-FFF2-40B4-BE49-F238E27FC236}">
                <a16:creationId xmlns:a16="http://schemas.microsoft.com/office/drawing/2014/main" id="{E8905D3F-D90F-4D74-91AC-FF156A8ED9F7}"/>
              </a:ext>
            </a:extLst>
          </p:cNvPr>
          <p:cNvSpPr>
            <a:spLocks noGrp="1"/>
          </p:cNvSpPr>
          <p:nvPr>
            <p:ph type="body" sz="quarter" idx="27"/>
          </p:nvPr>
        </p:nvSpPr>
        <p:spPr/>
        <p:txBody>
          <a:bodyPr/>
          <a:lstStyle/>
          <a:p>
            <a:r>
              <a:rPr lang="zh-CN" altLang="en-US" dirty="0"/>
              <a:t>单击此处输入正文。单击此处输入正文。单击此处输入正文。单击此处输入正文。</a:t>
            </a:r>
          </a:p>
          <a:p>
            <a:endParaRPr lang="zh-CN" altLang="en-US" dirty="0"/>
          </a:p>
        </p:txBody>
      </p:sp>
      <p:sp>
        <p:nvSpPr>
          <p:cNvPr id="9" name="文本占位符 8">
            <a:extLst>
              <a:ext uri="{FF2B5EF4-FFF2-40B4-BE49-F238E27FC236}">
                <a16:creationId xmlns:a16="http://schemas.microsoft.com/office/drawing/2014/main" id="{1F2BB3C7-7A58-49E3-9CFE-0251B4C337BC}"/>
              </a:ext>
            </a:extLst>
          </p:cNvPr>
          <p:cNvSpPr>
            <a:spLocks noGrp="1"/>
          </p:cNvSpPr>
          <p:nvPr>
            <p:ph type="body" sz="quarter" idx="28"/>
          </p:nvPr>
        </p:nvSpPr>
        <p:spPr/>
        <p:txBody>
          <a:bodyPr/>
          <a:lstStyle/>
          <a:p>
            <a:r>
              <a:rPr lang="zh-CN" altLang="en-US" dirty="0"/>
              <a:t>单击此处输入标题</a:t>
            </a:r>
          </a:p>
          <a:p>
            <a:endParaRPr lang="zh-CN" altLang="en-US" dirty="0"/>
          </a:p>
        </p:txBody>
      </p:sp>
      <p:sp>
        <p:nvSpPr>
          <p:cNvPr id="10" name="文本占位符 9">
            <a:extLst>
              <a:ext uri="{FF2B5EF4-FFF2-40B4-BE49-F238E27FC236}">
                <a16:creationId xmlns:a16="http://schemas.microsoft.com/office/drawing/2014/main" id="{33B9F3F4-B751-4903-923C-15B6741ED7BF}"/>
              </a:ext>
            </a:extLst>
          </p:cNvPr>
          <p:cNvSpPr>
            <a:spLocks noGrp="1"/>
          </p:cNvSpPr>
          <p:nvPr>
            <p:ph type="body" sz="quarter" idx="29"/>
          </p:nvPr>
        </p:nvSpPr>
        <p:spPr/>
        <p:txBody>
          <a:bodyPr/>
          <a:lstStyle/>
          <a:p>
            <a:r>
              <a:rPr lang="zh-CN" altLang="en-US" dirty="0"/>
              <a:t>单击此处输入正文。单击此处输入正文。单击此处输入正文。单击此处输入正文。</a:t>
            </a:r>
          </a:p>
          <a:p>
            <a:endParaRPr lang="zh-CN" altLang="en-US" dirty="0"/>
          </a:p>
        </p:txBody>
      </p:sp>
      <p:sp>
        <p:nvSpPr>
          <p:cNvPr id="11" name="文本占位符 10">
            <a:extLst>
              <a:ext uri="{FF2B5EF4-FFF2-40B4-BE49-F238E27FC236}">
                <a16:creationId xmlns:a16="http://schemas.microsoft.com/office/drawing/2014/main" id="{F77A8E06-B7B0-4C9D-BC2C-7D265341CF53}"/>
              </a:ext>
            </a:extLst>
          </p:cNvPr>
          <p:cNvSpPr>
            <a:spLocks noGrp="1"/>
          </p:cNvSpPr>
          <p:nvPr>
            <p:ph type="body" sz="quarter" idx="30"/>
          </p:nvPr>
        </p:nvSpPr>
        <p:spPr/>
        <p:txBody>
          <a:bodyPr/>
          <a:lstStyle/>
          <a:p>
            <a:r>
              <a:rPr lang="zh-CN" altLang="en-US" dirty="0"/>
              <a:t>单击此处输入标题</a:t>
            </a:r>
          </a:p>
          <a:p>
            <a:endParaRPr lang="zh-CN" altLang="en-US" dirty="0"/>
          </a:p>
        </p:txBody>
      </p:sp>
      <p:sp>
        <p:nvSpPr>
          <p:cNvPr id="12" name="文本占位符 11">
            <a:extLst>
              <a:ext uri="{FF2B5EF4-FFF2-40B4-BE49-F238E27FC236}">
                <a16:creationId xmlns:a16="http://schemas.microsoft.com/office/drawing/2014/main" id="{259CE8A0-43BB-4762-BC87-77DF5CC5FAA9}"/>
              </a:ext>
            </a:extLst>
          </p:cNvPr>
          <p:cNvSpPr>
            <a:spLocks noGrp="1"/>
          </p:cNvSpPr>
          <p:nvPr>
            <p:ph type="body" sz="quarter" idx="31"/>
          </p:nvPr>
        </p:nvSpPr>
        <p:spPr/>
        <p:txBody>
          <a:bodyPr/>
          <a:lstStyle/>
          <a:p>
            <a:r>
              <a:rPr lang="zh-CN" altLang="en-US" dirty="0"/>
              <a:t>单击此处输入正文。单击此处输入正文。单击此处输入正文。单击此处输入正文。</a:t>
            </a:r>
          </a:p>
        </p:txBody>
      </p:sp>
      <p:sp>
        <p:nvSpPr>
          <p:cNvPr id="15" name="文本占位符 14">
            <a:extLst>
              <a:ext uri="{FF2B5EF4-FFF2-40B4-BE49-F238E27FC236}">
                <a16:creationId xmlns:a16="http://schemas.microsoft.com/office/drawing/2014/main" id="{FED58279-1435-4E9A-BD84-C0B8193F7513}"/>
              </a:ext>
            </a:extLst>
          </p:cNvPr>
          <p:cNvSpPr>
            <a:spLocks noGrp="1"/>
          </p:cNvSpPr>
          <p:nvPr>
            <p:ph type="body" sz="quarter" idx="32"/>
          </p:nvPr>
        </p:nvSpPr>
        <p:spPr/>
        <p:txBody>
          <a:bodyPr/>
          <a:lstStyle/>
          <a:p>
            <a:r>
              <a:rPr lang="zh-CN" altLang="en-US" dirty="0"/>
              <a:t>单击此处输入标题</a:t>
            </a:r>
          </a:p>
          <a:p>
            <a:endParaRPr lang="zh-CN" altLang="en-US" dirty="0"/>
          </a:p>
        </p:txBody>
      </p:sp>
      <p:sp>
        <p:nvSpPr>
          <p:cNvPr id="16" name="文本占位符 15">
            <a:extLst>
              <a:ext uri="{FF2B5EF4-FFF2-40B4-BE49-F238E27FC236}">
                <a16:creationId xmlns:a16="http://schemas.microsoft.com/office/drawing/2014/main" id="{5AEB0789-0334-43EC-9111-713028CBD253}"/>
              </a:ext>
            </a:extLst>
          </p:cNvPr>
          <p:cNvSpPr>
            <a:spLocks noGrp="1"/>
          </p:cNvSpPr>
          <p:nvPr>
            <p:ph type="body" sz="quarter" idx="33"/>
          </p:nvPr>
        </p:nvSpPr>
        <p:spPr/>
        <p:txBody>
          <a:bodyPr/>
          <a:lstStyle/>
          <a:p>
            <a:r>
              <a:rPr lang="zh-CN" altLang="en-US" dirty="0"/>
              <a:t>单击此处输入正文。单击此处输入正文。单击此处输入正文。单击此处输入正文。</a:t>
            </a:r>
          </a:p>
          <a:p>
            <a:endParaRPr lang="zh-CN" altLang="en-US" dirty="0"/>
          </a:p>
        </p:txBody>
      </p:sp>
      <p:sp>
        <p:nvSpPr>
          <p:cNvPr id="17" name="文本占位符 16">
            <a:extLst>
              <a:ext uri="{FF2B5EF4-FFF2-40B4-BE49-F238E27FC236}">
                <a16:creationId xmlns:a16="http://schemas.microsoft.com/office/drawing/2014/main" id="{2D983DB9-80DB-4E99-8BC6-042FEC9AA05A}"/>
              </a:ext>
            </a:extLst>
          </p:cNvPr>
          <p:cNvSpPr>
            <a:spLocks noGrp="1"/>
          </p:cNvSpPr>
          <p:nvPr>
            <p:ph type="body" sz="quarter" idx="34"/>
          </p:nvPr>
        </p:nvSpPr>
        <p:spPr/>
        <p:txBody>
          <a:bodyPr/>
          <a:lstStyle/>
          <a:p>
            <a:r>
              <a:rPr lang="zh-CN" altLang="en-US" dirty="0"/>
              <a:t>单击此处输入标题</a:t>
            </a:r>
          </a:p>
          <a:p>
            <a:endParaRPr lang="zh-CN" altLang="en-US" dirty="0"/>
          </a:p>
        </p:txBody>
      </p:sp>
      <p:sp>
        <p:nvSpPr>
          <p:cNvPr id="45" name="矩形 44">
            <a:extLst>
              <a:ext uri="{FF2B5EF4-FFF2-40B4-BE49-F238E27FC236}">
                <a16:creationId xmlns:a16="http://schemas.microsoft.com/office/drawing/2014/main" id="{FB132A28-A6F2-419C-B1A9-461FFEE60C9C}"/>
              </a:ext>
            </a:extLst>
          </p:cNvPr>
          <p:cNvSpPr/>
          <p:nvPr/>
        </p:nvSpPr>
        <p:spPr>
          <a:xfrm>
            <a:off x="5446643" y="3114262"/>
            <a:ext cx="502478" cy="502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1</a:t>
            </a:r>
            <a:endParaRPr lang="zh-CN" altLang="en-US" sz="2800" b="1" dirty="0"/>
          </a:p>
        </p:txBody>
      </p:sp>
      <p:sp>
        <p:nvSpPr>
          <p:cNvPr id="46" name="矩形 45">
            <a:extLst>
              <a:ext uri="{FF2B5EF4-FFF2-40B4-BE49-F238E27FC236}">
                <a16:creationId xmlns:a16="http://schemas.microsoft.com/office/drawing/2014/main" id="{FFB94A14-4F82-47CA-B19B-C3D2052C9D7F}"/>
              </a:ext>
            </a:extLst>
          </p:cNvPr>
          <p:cNvSpPr/>
          <p:nvPr/>
        </p:nvSpPr>
        <p:spPr>
          <a:xfrm>
            <a:off x="6096000" y="3111501"/>
            <a:ext cx="502478" cy="5024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2</a:t>
            </a:r>
            <a:endParaRPr lang="zh-CN" altLang="en-US" sz="2800" b="1" dirty="0"/>
          </a:p>
        </p:txBody>
      </p:sp>
      <p:sp>
        <p:nvSpPr>
          <p:cNvPr id="47" name="矩形 46">
            <a:extLst>
              <a:ext uri="{FF2B5EF4-FFF2-40B4-BE49-F238E27FC236}">
                <a16:creationId xmlns:a16="http://schemas.microsoft.com/office/drawing/2014/main" id="{59803ED8-0393-48CD-BF89-36CD7AAE097A}"/>
              </a:ext>
            </a:extLst>
          </p:cNvPr>
          <p:cNvSpPr/>
          <p:nvPr/>
        </p:nvSpPr>
        <p:spPr>
          <a:xfrm>
            <a:off x="6096000" y="3770148"/>
            <a:ext cx="502478" cy="502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4</a:t>
            </a:r>
            <a:endParaRPr lang="zh-CN" altLang="en-US" sz="2800" b="1" dirty="0"/>
          </a:p>
        </p:txBody>
      </p:sp>
      <p:sp>
        <p:nvSpPr>
          <p:cNvPr id="48" name="矩形 47">
            <a:extLst>
              <a:ext uri="{FF2B5EF4-FFF2-40B4-BE49-F238E27FC236}">
                <a16:creationId xmlns:a16="http://schemas.microsoft.com/office/drawing/2014/main" id="{AB0F40A5-A344-4671-A315-9FC7269F9FC1}"/>
              </a:ext>
            </a:extLst>
          </p:cNvPr>
          <p:cNvSpPr/>
          <p:nvPr/>
        </p:nvSpPr>
        <p:spPr>
          <a:xfrm>
            <a:off x="5446643" y="3770148"/>
            <a:ext cx="502478" cy="5024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3</a:t>
            </a:r>
            <a:endParaRPr lang="zh-CN" altLang="en-US" sz="2800" b="1" dirty="0"/>
          </a:p>
        </p:txBody>
      </p:sp>
    </p:spTree>
    <p:extLst>
      <p:ext uri="{BB962C8B-B14F-4D97-AF65-F5344CB8AC3E}">
        <p14:creationId xmlns:p14="http://schemas.microsoft.com/office/powerpoint/2010/main" val="47750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6">
            <a:extLst>
              <a:ext uri="{FF2B5EF4-FFF2-40B4-BE49-F238E27FC236}">
                <a16:creationId xmlns:a16="http://schemas.microsoft.com/office/drawing/2014/main" id="{BD53118A-D3C9-4B97-86ED-D45BCAB31602}"/>
              </a:ext>
            </a:extLst>
          </p:cNvPr>
          <p:cNvSpPr txBox="1">
            <a:spLocks/>
          </p:cNvSpPr>
          <p:nvPr/>
        </p:nvSpPr>
        <p:spPr>
          <a:xfrm>
            <a:off x="699488" y="2127652"/>
            <a:ext cx="3889612" cy="1640817"/>
          </a:xfrm>
          <a:prstGeom prst="rect">
            <a:avLst/>
          </a:prstGeom>
        </p:spPr>
        <p:txBody>
          <a:bodyPr/>
          <a:lstStyle>
            <a:lvl1pPr algn="ctr" defTabSz="914400" rtl="0" eaLnBrk="1" latinLnBrk="0" hangingPunct="1">
              <a:lnSpc>
                <a:spcPct val="120000"/>
              </a:lnSpc>
              <a:spcBef>
                <a:spcPct val="0"/>
              </a:spcBef>
              <a:buNone/>
              <a:defRPr sz="4400" kern="1200">
                <a:solidFill>
                  <a:schemeClr val="bg1"/>
                </a:solidFill>
                <a:latin typeface="+mj-lt"/>
                <a:ea typeface="+mj-ea"/>
                <a:cs typeface="+mj-cs"/>
              </a:defRPr>
            </a:lvl1pPr>
          </a:lstStyle>
          <a:p>
            <a:r>
              <a:rPr lang="zh-CN" altLang="en-US" dirty="0"/>
              <a:t>中山大学毕业答辩</a:t>
            </a:r>
            <a:r>
              <a:rPr lang="en-US" altLang="zh-CN" dirty="0"/>
              <a:t>PPT</a:t>
            </a:r>
            <a:r>
              <a:rPr lang="zh-CN" altLang="en-US" dirty="0"/>
              <a:t>模板</a:t>
            </a:r>
          </a:p>
        </p:txBody>
      </p:sp>
      <p:sp>
        <p:nvSpPr>
          <p:cNvPr id="6" name="文本占位符 2">
            <a:extLst>
              <a:ext uri="{FF2B5EF4-FFF2-40B4-BE49-F238E27FC236}">
                <a16:creationId xmlns:a16="http://schemas.microsoft.com/office/drawing/2014/main" id="{36A5A497-968F-40CC-A6EC-4014EC16BB04}"/>
              </a:ext>
            </a:extLst>
          </p:cNvPr>
          <p:cNvSpPr txBox="1">
            <a:spLocks/>
          </p:cNvSpPr>
          <p:nvPr/>
        </p:nvSpPr>
        <p:spPr>
          <a:xfrm>
            <a:off x="934518" y="3960769"/>
            <a:ext cx="3472558" cy="3811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0" dirty="0"/>
              <a:t>答辩人：张三</a:t>
            </a:r>
            <a:endParaRPr lang="en-US" altLang="zh-CN" sz="1800" b="0" dirty="0"/>
          </a:p>
        </p:txBody>
      </p:sp>
      <p:sp>
        <p:nvSpPr>
          <p:cNvPr id="7" name="文本占位符 2">
            <a:extLst>
              <a:ext uri="{FF2B5EF4-FFF2-40B4-BE49-F238E27FC236}">
                <a16:creationId xmlns:a16="http://schemas.microsoft.com/office/drawing/2014/main" id="{9C5ADF44-996A-4DF4-8274-F8C767B05738}"/>
              </a:ext>
            </a:extLst>
          </p:cNvPr>
          <p:cNvSpPr txBox="1">
            <a:spLocks/>
          </p:cNvSpPr>
          <p:nvPr/>
        </p:nvSpPr>
        <p:spPr>
          <a:xfrm>
            <a:off x="934518" y="4344575"/>
            <a:ext cx="3472559" cy="3811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0" dirty="0"/>
              <a:t>院系：法学院</a:t>
            </a:r>
            <a:endParaRPr lang="en-US" altLang="zh-CN" sz="1800" b="0" dirty="0"/>
          </a:p>
        </p:txBody>
      </p:sp>
      <p:sp>
        <p:nvSpPr>
          <p:cNvPr id="8" name="文本占位符 2">
            <a:extLst>
              <a:ext uri="{FF2B5EF4-FFF2-40B4-BE49-F238E27FC236}">
                <a16:creationId xmlns:a16="http://schemas.microsoft.com/office/drawing/2014/main" id="{D0ACC9FA-C42C-4E57-90D4-A3A42A325D8F}"/>
              </a:ext>
            </a:extLst>
          </p:cNvPr>
          <p:cNvSpPr txBox="1">
            <a:spLocks/>
          </p:cNvSpPr>
          <p:nvPr/>
        </p:nvSpPr>
        <p:spPr>
          <a:xfrm>
            <a:off x="934518" y="5112188"/>
            <a:ext cx="3472559" cy="381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2000" b="1"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b="0" dirty="0"/>
              <a:t>指导老师：罗翔教授</a:t>
            </a:r>
          </a:p>
        </p:txBody>
      </p:sp>
      <p:sp>
        <p:nvSpPr>
          <p:cNvPr id="12" name="文本框 11">
            <a:extLst>
              <a:ext uri="{FF2B5EF4-FFF2-40B4-BE49-F238E27FC236}">
                <a16:creationId xmlns:a16="http://schemas.microsoft.com/office/drawing/2014/main" id="{CE64624A-4BAE-41F9-8001-1BFE5F4F8900}"/>
              </a:ext>
            </a:extLst>
          </p:cNvPr>
          <p:cNvSpPr txBox="1"/>
          <p:nvPr/>
        </p:nvSpPr>
        <p:spPr>
          <a:xfrm>
            <a:off x="1630503" y="6294782"/>
            <a:ext cx="2027582" cy="369332"/>
          </a:xfrm>
          <a:prstGeom prst="rect">
            <a:avLst/>
          </a:prstGeom>
          <a:noFill/>
        </p:spPr>
        <p:txBody>
          <a:bodyPr wrap="square" rtlCol="0">
            <a:spAutoFit/>
          </a:bodyPr>
          <a:lstStyle/>
          <a:p>
            <a:pPr algn="ctr"/>
            <a:r>
              <a:rPr lang="en-US" altLang="zh-CN" dirty="0">
                <a:solidFill>
                  <a:schemeClr val="bg1"/>
                </a:solidFill>
              </a:rPr>
              <a:t>2020</a:t>
            </a:r>
            <a:r>
              <a:rPr lang="zh-CN" altLang="en-US" dirty="0">
                <a:solidFill>
                  <a:schemeClr val="bg1"/>
                </a:solidFill>
              </a:rPr>
              <a:t>年</a:t>
            </a:r>
            <a:r>
              <a:rPr lang="en-US" altLang="zh-CN" dirty="0">
                <a:solidFill>
                  <a:schemeClr val="bg1"/>
                </a:solidFill>
              </a:rPr>
              <a:t>6</a:t>
            </a:r>
            <a:r>
              <a:rPr lang="zh-CN" altLang="en-US" dirty="0">
                <a:solidFill>
                  <a:schemeClr val="bg1"/>
                </a:solidFill>
              </a:rPr>
              <a:t>月</a:t>
            </a:r>
          </a:p>
        </p:txBody>
      </p:sp>
      <p:grpSp>
        <p:nvGrpSpPr>
          <p:cNvPr id="23" name="组合 22">
            <a:extLst>
              <a:ext uri="{FF2B5EF4-FFF2-40B4-BE49-F238E27FC236}">
                <a16:creationId xmlns:a16="http://schemas.microsoft.com/office/drawing/2014/main" id="{CDAE399B-6FC8-4806-9491-352BBA9AB599}"/>
              </a:ext>
            </a:extLst>
          </p:cNvPr>
          <p:cNvGrpSpPr/>
          <p:nvPr/>
        </p:nvGrpSpPr>
        <p:grpSpPr>
          <a:xfrm>
            <a:off x="11078819" y="1570422"/>
            <a:ext cx="795114" cy="3717157"/>
            <a:chOff x="11078818" y="1166191"/>
            <a:chExt cx="848139" cy="3965047"/>
          </a:xfrm>
        </p:grpSpPr>
        <p:grpSp>
          <p:nvGrpSpPr>
            <p:cNvPr id="20" name="组合 19">
              <a:extLst>
                <a:ext uri="{FF2B5EF4-FFF2-40B4-BE49-F238E27FC236}">
                  <a16:creationId xmlns:a16="http://schemas.microsoft.com/office/drawing/2014/main" id="{D7C43B85-A805-4B1F-901A-44C1F4DA19CF}"/>
                </a:ext>
              </a:extLst>
            </p:cNvPr>
            <p:cNvGrpSpPr/>
            <p:nvPr/>
          </p:nvGrpSpPr>
          <p:grpSpPr>
            <a:xfrm>
              <a:off x="11078818" y="2724645"/>
              <a:ext cx="848139" cy="848139"/>
              <a:chOff x="11092068" y="2476874"/>
              <a:chExt cx="848139" cy="848139"/>
            </a:xfrm>
          </p:grpSpPr>
          <p:sp>
            <p:nvSpPr>
              <p:cNvPr id="18" name="椭圆 17">
                <a:extLst>
                  <a:ext uri="{FF2B5EF4-FFF2-40B4-BE49-F238E27FC236}">
                    <a16:creationId xmlns:a16="http://schemas.microsoft.com/office/drawing/2014/main" id="{3FADAB14-D434-420A-885F-7C6C7F49EF5A}"/>
                  </a:ext>
                </a:extLst>
              </p:cNvPr>
              <p:cNvSpPr/>
              <p:nvPr/>
            </p:nvSpPr>
            <p:spPr>
              <a:xfrm>
                <a:off x="11092068" y="2476874"/>
                <a:ext cx="848139" cy="8481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college-studying_73531">
                <a:extLst>
                  <a:ext uri="{FF2B5EF4-FFF2-40B4-BE49-F238E27FC236}">
                    <a16:creationId xmlns:a16="http://schemas.microsoft.com/office/drawing/2014/main" id="{C8FEC579-152D-4362-845E-77F260966E36}"/>
                  </a:ext>
                </a:extLst>
              </p:cNvPr>
              <p:cNvSpPr>
                <a:spLocks noChangeAspect="1"/>
              </p:cNvSpPr>
              <p:nvPr/>
            </p:nvSpPr>
            <p:spPr bwMode="auto">
              <a:xfrm>
                <a:off x="11237842" y="2682096"/>
                <a:ext cx="556592" cy="437694"/>
              </a:xfrm>
              <a:custGeom>
                <a:avLst/>
                <a:gdLst>
                  <a:gd name="T0" fmla="*/ 2297 w 2795"/>
                  <a:gd name="T1" fmla="*/ 2201 h 2201"/>
                  <a:gd name="T2" fmla="*/ 1968 w 2795"/>
                  <a:gd name="T3" fmla="*/ 2201 h 2201"/>
                  <a:gd name="T4" fmla="*/ 124 w 2795"/>
                  <a:gd name="T5" fmla="*/ 1973 h 2201"/>
                  <a:gd name="T6" fmla="*/ 352 w 2795"/>
                  <a:gd name="T7" fmla="*/ 1495 h 2201"/>
                  <a:gd name="T8" fmla="*/ 2190 w 2795"/>
                  <a:gd name="T9" fmla="*/ 1495 h 2201"/>
                  <a:gd name="T10" fmla="*/ 2364 w 2795"/>
                  <a:gd name="T11" fmla="*/ 1562 h 2201"/>
                  <a:gd name="T12" fmla="*/ 2257 w 2795"/>
                  <a:gd name="T13" fmla="*/ 1628 h 2201"/>
                  <a:gd name="T14" fmla="*/ 2297 w 2795"/>
                  <a:gd name="T15" fmla="*/ 2067 h 2201"/>
                  <a:gd name="T16" fmla="*/ 2649 w 2795"/>
                  <a:gd name="T17" fmla="*/ 1342 h 2201"/>
                  <a:gd name="T18" fmla="*/ 2483 w 2795"/>
                  <a:gd name="T19" fmla="*/ 1409 h 2201"/>
                  <a:gd name="T20" fmla="*/ 913 w 2795"/>
                  <a:gd name="T21" fmla="*/ 1409 h 2201"/>
                  <a:gd name="T22" fmla="*/ 701 w 2795"/>
                  <a:gd name="T23" fmla="*/ 1019 h 2201"/>
                  <a:gd name="T24" fmla="*/ 2253 w 2795"/>
                  <a:gd name="T25" fmla="*/ 807 h 2201"/>
                  <a:gd name="T26" fmla="*/ 2583 w 2795"/>
                  <a:gd name="T27" fmla="*/ 807 h 2201"/>
                  <a:gd name="T28" fmla="*/ 2583 w 2795"/>
                  <a:gd name="T29" fmla="*/ 940 h 2201"/>
                  <a:gd name="T30" fmla="*/ 2549 w 2795"/>
                  <a:gd name="T31" fmla="*/ 1275 h 2201"/>
                  <a:gd name="T32" fmla="*/ 2649 w 2795"/>
                  <a:gd name="T33" fmla="*/ 1342 h 2201"/>
                  <a:gd name="T34" fmla="*/ 2253 w 2795"/>
                  <a:gd name="T35" fmla="*/ 1275 h 2201"/>
                  <a:gd name="T36" fmla="*/ 2416 w 2795"/>
                  <a:gd name="T37" fmla="*/ 940 h 2201"/>
                  <a:gd name="T38" fmla="*/ 913 w 2795"/>
                  <a:gd name="T39" fmla="*/ 940 h 2201"/>
                  <a:gd name="T40" fmla="*/ 834 w 2795"/>
                  <a:gd name="T41" fmla="*/ 1197 h 2201"/>
                  <a:gd name="T42" fmla="*/ 2728 w 2795"/>
                  <a:gd name="T43" fmla="*/ 0 h 2201"/>
                  <a:gd name="T44" fmla="*/ 638 w 2795"/>
                  <a:gd name="T45" fmla="*/ 0 h 2201"/>
                  <a:gd name="T46" fmla="*/ 0 w 2795"/>
                  <a:gd name="T47" fmla="*/ 67 h 2201"/>
                  <a:gd name="T48" fmla="*/ 124 w 2795"/>
                  <a:gd name="T49" fmla="*/ 134 h 2201"/>
                  <a:gd name="T50" fmla="*/ 73 w 2795"/>
                  <a:gd name="T51" fmla="*/ 800 h 2201"/>
                  <a:gd name="T52" fmla="*/ 308 w 2795"/>
                  <a:gd name="T53" fmla="*/ 800 h 2201"/>
                  <a:gd name="T54" fmla="*/ 257 w 2795"/>
                  <a:gd name="T55" fmla="*/ 134 h 2201"/>
                  <a:gd name="T56" fmla="*/ 571 w 2795"/>
                  <a:gd name="T57" fmla="*/ 659 h 2201"/>
                  <a:gd name="T58" fmla="*/ 2157 w 2795"/>
                  <a:gd name="T59" fmla="*/ 726 h 2201"/>
                  <a:gd name="T60" fmla="*/ 2224 w 2795"/>
                  <a:gd name="T61" fmla="*/ 134 h 2201"/>
                  <a:gd name="T62" fmla="*/ 2795 w 2795"/>
                  <a:gd name="T63" fmla="*/ 67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5" h="2201">
                    <a:moveTo>
                      <a:pt x="2364" y="2134"/>
                    </a:moveTo>
                    <a:cubicBezTo>
                      <a:pt x="2364" y="2171"/>
                      <a:pt x="2334" y="2201"/>
                      <a:pt x="2297" y="2201"/>
                    </a:cubicBezTo>
                    <a:lnTo>
                      <a:pt x="2190" y="2201"/>
                    </a:lnTo>
                    <a:lnTo>
                      <a:pt x="1968" y="2201"/>
                    </a:lnTo>
                    <a:lnTo>
                      <a:pt x="352" y="2201"/>
                    </a:lnTo>
                    <a:cubicBezTo>
                      <a:pt x="226" y="2201"/>
                      <a:pt x="124" y="2098"/>
                      <a:pt x="124" y="1973"/>
                    </a:cubicBezTo>
                    <a:lnTo>
                      <a:pt x="124" y="1723"/>
                    </a:lnTo>
                    <a:cubicBezTo>
                      <a:pt x="124" y="1597"/>
                      <a:pt x="226" y="1495"/>
                      <a:pt x="352" y="1495"/>
                    </a:cubicBezTo>
                    <a:lnTo>
                      <a:pt x="1968" y="1495"/>
                    </a:lnTo>
                    <a:lnTo>
                      <a:pt x="2190" y="1495"/>
                    </a:lnTo>
                    <a:lnTo>
                      <a:pt x="2297" y="1495"/>
                    </a:lnTo>
                    <a:cubicBezTo>
                      <a:pt x="2334" y="1495"/>
                      <a:pt x="2364" y="1525"/>
                      <a:pt x="2364" y="1562"/>
                    </a:cubicBezTo>
                    <a:cubicBezTo>
                      <a:pt x="2364" y="1599"/>
                      <a:pt x="2334" y="1628"/>
                      <a:pt x="2297" y="1628"/>
                    </a:cubicBezTo>
                    <a:lnTo>
                      <a:pt x="2257" y="1628"/>
                    </a:lnTo>
                    <a:lnTo>
                      <a:pt x="2257" y="2067"/>
                    </a:lnTo>
                    <a:lnTo>
                      <a:pt x="2297" y="2067"/>
                    </a:lnTo>
                    <a:cubicBezTo>
                      <a:pt x="2334" y="2067"/>
                      <a:pt x="2364" y="2097"/>
                      <a:pt x="2364" y="2134"/>
                    </a:cubicBezTo>
                    <a:close/>
                    <a:moveTo>
                      <a:pt x="2649" y="1342"/>
                    </a:moveTo>
                    <a:cubicBezTo>
                      <a:pt x="2649" y="1379"/>
                      <a:pt x="2620" y="1409"/>
                      <a:pt x="2583" y="1409"/>
                    </a:cubicBezTo>
                    <a:lnTo>
                      <a:pt x="2483" y="1409"/>
                    </a:lnTo>
                    <a:lnTo>
                      <a:pt x="2254" y="1409"/>
                    </a:lnTo>
                    <a:lnTo>
                      <a:pt x="913" y="1409"/>
                    </a:lnTo>
                    <a:cubicBezTo>
                      <a:pt x="796" y="1409"/>
                      <a:pt x="701" y="1314"/>
                      <a:pt x="701" y="1197"/>
                    </a:cubicBezTo>
                    <a:lnTo>
                      <a:pt x="701" y="1019"/>
                    </a:lnTo>
                    <a:cubicBezTo>
                      <a:pt x="701" y="902"/>
                      <a:pt x="796" y="807"/>
                      <a:pt x="913" y="807"/>
                    </a:cubicBezTo>
                    <a:lnTo>
                      <a:pt x="2253" y="807"/>
                    </a:lnTo>
                    <a:lnTo>
                      <a:pt x="2483" y="807"/>
                    </a:lnTo>
                    <a:lnTo>
                      <a:pt x="2583" y="807"/>
                    </a:lnTo>
                    <a:cubicBezTo>
                      <a:pt x="2620" y="807"/>
                      <a:pt x="2649" y="837"/>
                      <a:pt x="2649" y="874"/>
                    </a:cubicBezTo>
                    <a:cubicBezTo>
                      <a:pt x="2649" y="911"/>
                      <a:pt x="2620" y="940"/>
                      <a:pt x="2583" y="940"/>
                    </a:cubicBezTo>
                    <a:lnTo>
                      <a:pt x="2549" y="940"/>
                    </a:lnTo>
                    <a:lnTo>
                      <a:pt x="2549" y="1275"/>
                    </a:lnTo>
                    <a:lnTo>
                      <a:pt x="2583" y="1275"/>
                    </a:lnTo>
                    <a:cubicBezTo>
                      <a:pt x="2620" y="1275"/>
                      <a:pt x="2649" y="1305"/>
                      <a:pt x="2649" y="1342"/>
                    </a:cubicBezTo>
                    <a:close/>
                    <a:moveTo>
                      <a:pt x="913" y="1275"/>
                    </a:moveTo>
                    <a:lnTo>
                      <a:pt x="2253" y="1275"/>
                    </a:lnTo>
                    <a:lnTo>
                      <a:pt x="2416" y="1275"/>
                    </a:lnTo>
                    <a:lnTo>
                      <a:pt x="2416" y="940"/>
                    </a:lnTo>
                    <a:lnTo>
                      <a:pt x="2253" y="940"/>
                    </a:lnTo>
                    <a:lnTo>
                      <a:pt x="913" y="940"/>
                    </a:lnTo>
                    <a:cubicBezTo>
                      <a:pt x="869" y="940"/>
                      <a:pt x="834" y="976"/>
                      <a:pt x="834" y="1019"/>
                    </a:cubicBezTo>
                    <a:lnTo>
                      <a:pt x="834" y="1197"/>
                    </a:lnTo>
                    <a:cubicBezTo>
                      <a:pt x="834" y="1240"/>
                      <a:pt x="869" y="1275"/>
                      <a:pt x="913" y="1275"/>
                    </a:cubicBezTo>
                    <a:close/>
                    <a:moveTo>
                      <a:pt x="2728" y="0"/>
                    </a:moveTo>
                    <a:lnTo>
                      <a:pt x="2157" y="0"/>
                    </a:lnTo>
                    <a:lnTo>
                      <a:pt x="638" y="0"/>
                    </a:lnTo>
                    <a:lnTo>
                      <a:pt x="67" y="0"/>
                    </a:lnTo>
                    <a:cubicBezTo>
                      <a:pt x="30" y="0"/>
                      <a:pt x="0" y="30"/>
                      <a:pt x="0" y="67"/>
                    </a:cubicBezTo>
                    <a:cubicBezTo>
                      <a:pt x="0" y="104"/>
                      <a:pt x="30" y="134"/>
                      <a:pt x="67" y="134"/>
                    </a:cubicBezTo>
                    <a:lnTo>
                      <a:pt x="124" y="134"/>
                    </a:lnTo>
                    <a:lnTo>
                      <a:pt x="124" y="704"/>
                    </a:lnTo>
                    <a:cubicBezTo>
                      <a:pt x="93" y="725"/>
                      <a:pt x="73" y="760"/>
                      <a:pt x="73" y="800"/>
                    </a:cubicBezTo>
                    <a:cubicBezTo>
                      <a:pt x="73" y="865"/>
                      <a:pt x="126" y="917"/>
                      <a:pt x="191" y="917"/>
                    </a:cubicBezTo>
                    <a:cubicBezTo>
                      <a:pt x="255" y="917"/>
                      <a:pt x="308" y="865"/>
                      <a:pt x="308" y="800"/>
                    </a:cubicBezTo>
                    <a:cubicBezTo>
                      <a:pt x="308" y="760"/>
                      <a:pt x="288" y="725"/>
                      <a:pt x="257" y="704"/>
                    </a:cubicBezTo>
                    <a:lnTo>
                      <a:pt x="257" y="134"/>
                    </a:lnTo>
                    <a:lnTo>
                      <a:pt x="571" y="134"/>
                    </a:lnTo>
                    <a:lnTo>
                      <a:pt x="571" y="659"/>
                    </a:lnTo>
                    <a:cubicBezTo>
                      <a:pt x="571" y="696"/>
                      <a:pt x="601" y="726"/>
                      <a:pt x="638" y="726"/>
                    </a:cubicBezTo>
                    <a:lnTo>
                      <a:pt x="2157" y="726"/>
                    </a:lnTo>
                    <a:cubicBezTo>
                      <a:pt x="2194" y="726"/>
                      <a:pt x="2224" y="696"/>
                      <a:pt x="2224" y="659"/>
                    </a:cubicBezTo>
                    <a:lnTo>
                      <a:pt x="2224" y="134"/>
                    </a:lnTo>
                    <a:lnTo>
                      <a:pt x="2728" y="134"/>
                    </a:lnTo>
                    <a:cubicBezTo>
                      <a:pt x="2765" y="134"/>
                      <a:pt x="2795" y="104"/>
                      <a:pt x="2795" y="67"/>
                    </a:cubicBezTo>
                    <a:cubicBezTo>
                      <a:pt x="2795" y="30"/>
                      <a:pt x="2765" y="0"/>
                      <a:pt x="2728" y="0"/>
                    </a:cubicBezTo>
                    <a:close/>
                  </a:path>
                </a:pathLst>
              </a:custGeom>
              <a:solidFill>
                <a:schemeClr val="bg1"/>
              </a:solidFill>
              <a:ln>
                <a:noFill/>
              </a:ln>
            </p:spPr>
          </p:sp>
        </p:grpSp>
        <p:grpSp>
          <p:nvGrpSpPr>
            <p:cNvPr id="22" name="组合 21">
              <a:extLst>
                <a:ext uri="{FF2B5EF4-FFF2-40B4-BE49-F238E27FC236}">
                  <a16:creationId xmlns:a16="http://schemas.microsoft.com/office/drawing/2014/main" id="{64FA86FE-0804-4E00-A388-E6AB7A88ADE6}"/>
                </a:ext>
              </a:extLst>
            </p:cNvPr>
            <p:cNvGrpSpPr/>
            <p:nvPr/>
          </p:nvGrpSpPr>
          <p:grpSpPr>
            <a:xfrm>
              <a:off x="11078818" y="4283099"/>
              <a:ext cx="848139" cy="848139"/>
              <a:chOff x="11052313" y="3661288"/>
              <a:chExt cx="848139" cy="848139"/>
            </a:xfrm>
          </p:grpSpPr>
          <p:sp>
            <p:nvSpPr>
              <p:cNvPr id="19" name="椭圆 18">
                <a:extLst>
                  <a:ext uri="{FF2B5EF4-FFF2-40B4-BE49-F238E27FC236}">
                    <a16:creationId xmlns:a16="http://schemas.microsoft.com/office/drawing/2014/main" id="{338ADB42-5AFD-4BCB-8807-3DAE7A6D87DE}"/>
                  </a:ext>
                </a:extLst>
              </p:cNvPr>
              <p:cNvSpPr/>
              <p:nvPr/>
            </p:nvSpPr>
            <p:spPr>
              <a:xfrm>
                <a:off x="11052313" y="3661288"/>
                <a:ext cx="848139" cy="8481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university_285514">
                <a:extLst>
                  <a:ext uri="{FF2B5EF4-FFF2-40B4-BE49-F238E27FC236}">
                    <a16:creationId xmlns:a16="http://schemas.microsoft.com/office/drawing/2014/main" id="{D500E4D8-0B89-4797-96ED-334AC6B45193}"/>
                  </a:ext>
                </a:extLst>
              </p:cNvPr>
              <p:cNvSpPr>
                <a:spLocks noChangeAspect="1"/>
              </p:cNvSpPr>
              <p:nvPr/>
            </p:nvSpPr>
            <p:spPr bwMode="auto">
              <a:xfrm>
                <a:off x="11178159" y="3795368"/>
                <a:ext cx="596446" cy="526972"/>
              </a:xfrm>
              <a:custGeom>
                <a:avLst/>
                <a:gdLst>
                  <a:gd name="T0" fmla="*/ 6561 w 6827"/>
                  <a:gd name="T1" fmla="*/ 2897 h 6041"/>
                  <a:gd name="T2" fmla="*/ 6827 w 6827"/>
                  <a:gd name="T3" fmla="*/ 2540 h 6041"/>
                  <a:gd name="T4" fmla="*/ 3413 w 6827"/>
                  <a:gd name="T5" fmla="*/ 0 h 6041"/>
                  <a:gd name="T6" fmla="*/ 0 w 6827"/>
                  <a:gd name="T7" fmla="*/ 2540 h 6041"/>
                  <a:gd name="T8" fmla="*/ 266 w 6827"/>
                  <a:gd name="T9" fmla="*/ 2897 h 6041"/>
                  <a:gd name="T10" fmla="*/ 886 w 6827"/>
                  <a:gd name="T11" fmla="*/ 2435 h 6041"/>
                  <a:gd name="T12" fmla="*/ 886 w 6827"/>
                  <a:gd name="T13" fmla="*/ 5278 h 6041"/>
                  <a:gd name="T14" fmla="*/ 540 w 6827"/>
                  <a:gd name="T15" fmla="*/ 5278 h 6041"/>
                  <a:gd name="T16" fmla="*/ 540 w 6827"/>
                  <a:gd name="T17" fmla="*/ 6041 h 6041"/>
                  <a:gd name="T18" fmla="*/ 6287 w 6827"/>
                  <a:gd name="T19" fmla="*/ 6041 h 6041"/>
                  <a:gd name="T20" fmla="*/ 6287 w 6827"/>
                  <a:gd name="T21" fmla="*/ 5278 h 6041"/>
                  <a:gd name="T22" fmla="*/ 5940 w 6827"/>
                  <a:gd name="T23" fmla="*/ 5278 h 6041"/>
                  <a:gd name="T24" fmla="*/ 5940 w 6827"/>
                  <a:gd name="T25" fmla="*/ 2435 h 6041"/>
                  <a:gd name="T26" fmla="*/ 6561 w 6827"/>
                  <a:gd name="T27" fmla="*/ 2897 h 6041"/>
                  <a:gd name="T28" fmla="*/ 2326 w 6827"/>
                  <a:gd name="T29" fmla="*/ 5278 h 6041"/>
                  <a:gd name="T30" fmla="*/ 1621 w 6827"/>
                  <a:gd name="T31" fmla="*/ 5278 h 6041"/>
                  <a:gd name="T32" fmla="*/ 1621 w 6827"/>
                  <a:gd name="T33" fmla="*/ 2434 h 6041"/>
                  <a:gd name="T34" fmla="*/ 2326 w 6827"/>
                  <a:gd name="T35" fmla="*/ 2434 h 6041"/>
                  <a:gd name="T36" fmla="*/ 2326 w 6827"/>
                  <a:gd name="T37" fmla="*/ 5278 h 6041"/>
                  <a:gd name="T38" fmla="*/ 3766 w 6827"/>
                  <a:gd name="T39" fmla="*/ 5278 h 6041"/>
                  <a:gd name="T40" fmla="*/ 3061 w 6827"/>
                  <a:gd name="T41" fmla="*/ 5278 h 6041"/>
                  <a:gd name="T42" fmla="*/ 3061 w 6827"/>
                  <a:gd name="T43" fmla="*/ 2434 h 6041"/>
                  <a:gd name="T44" fmla="*/ 3766 w 6827"/>
                  <a:gd name="T45" fmla="*/ 2434 h 6041"/>
                  <a:gd name="T46" fmla="*/ 3766 w 6827"/>
                  <a:gd name="T47" fmla="*/ 5278 h 6041"/>
                  <a:gd name="T48" fmla="*/ 5206 w 6827"/>
                  <a:gd name="T49" fmla="*/ 5278 h 6041"/>
                  <a:gd name="T50" fmla="*/ 4501 w 6827"/>
                  <a:gd name="T51" fmla="*/ 5278 h 6041"/>
                  <a:gd name="T52" fmla="*/ 4501 w 6827"/>
                  <a:gd name="T53" fmla="*/ 2434 h 6041"/>
                  <a:gd name="T54" fmla="*/ 5206 w 6827"/>
                  <a:gd name="T55" fmla="*/ 2434 h 6041"/>
                  <a:gd name="T56" fmla="*/ 5206 w 6827"/>
                  <a:gd name="T57" fmla="*/ 5278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27" h="6041">
                    <a:moveTo>
                      <a:pt x="6561" y="2897"/>
                    </a:moveTo>
                    <a:lnTo>
                      <a:pt x="6827" y="2540"/>
                    </a:lnTo>
                    <a:lnTo>
                      <a:pt x="3413" y="0"/>
                    </a:lnTo>
                    <a:lnTo>
                      <a:pt x="0" y="2540"/>
                    </a:lnTo>
                    <a:lnTo>
                      <a:pt x="266" y="2897"/>
                    </a:lnTo>
                    <a:lnTo>
                      <a:pt x="886" y="2435"/>
                    </a:lnTo>
                    <a:lnTo>
                      <a:pt x="886" y="5278"/>
                    </a:lnTo>
                    <a:lnTo>
                      <a:pt x="540" y="5278"/>
                    </a:lnTo>
                    <a:lnTo>
                      <a:pt x="540" y="6041"/>
                    </a:lnTo>
                    <a:lnTo>
                      <a:pt x="6287" y="6041"/>
                    </a:lnTo>
                    <a:lnTo>
                      <a:pt x="6287" y="5278"/>
                    </a:lnTo>
                    <a:lnTo>
                      <a:pt x="5940" y="5278"/>
                    </a:lnTo>
                    <a:lnTo>
                      <a:pt x="5940" y="2435"/>
                    </a:lnTo>
                    <a:lnTo>
                      <a:pt x="6561" y="2897"/>
                    </a:lnTo>
                    <a:close/>
                    <a:moveTo>
                      <a:pt x="2326" y="5278"/>
                    </a:moveTo>
                    <a:lnTo>
                      <a:pt x="1621" y="5278"/>
                    </a:lnTo>
                    <a:lnTo>
                      <a:pt x="1621" y="2434"/>
                    </a:lnTo>
                    <a:lnTo>
                      <a:pt x="2326" y="2434"/>
                    </a:lnTo>
                    <a:lnTo>
                      <a:pt x="2326" y="5278"/>
                    </a:lnTo>
                    <a:close/>
                    <a:moveTo>
                      <a:pt x="3766" y="5278"/>
                    </a:moveTo>
                    <a:lnTo>
                      <a:pt x="3061" y="5278"/>
                    </a:lnTo>
                    <a:lnTo>
                      <a:pt x="3061" y="2434"/>
                    </a:lnTo>
                    <a:lnTo>
                      <a:pt x="3766" y="2434"/>
                    </a:lnTo>
                    <a:lnTo>
                      <a:pt x="3766" y="5278"/>
                    </a:lnTo>
                    <a:close/>
                    <a:moveTo>
                      <a:pt x="5206" y="5278"/>
                    </a:moveTo>
                    <a:lnTo>
                      <a:pt x="4501" y="5278"/>
                    </a:lnTo>
                    <a:lnTo>
                      <a:pt x="4501" y="2434"/>
                    </a:lnTo>
                    <a:lnTo>
                      <a:pt x="5206" y="2434"/>
                    </a:lnTo>
                    <a:lnTo>
                      <a:pt x="5206" y="5278"/>
                    </a:lnTo>
                    <a:close/>
                  </a:path>
                </a:pathLst>
              </a:custGeom>
              <a:solidFill>
                <a:schemeClr val="bg1"/>
              </a:solidFill>
              <a:ln>
                <a:noFill/>
              </a:ln>
            </p:spPr>
          </p:sp>
        </p:grpSp>
        <p:grpSp>
          <p:nvGrpSpPr>
            <p:cNvPr id="21" name="组合 20">
              <a:extLst>
                <a:ext uri="{FF2B5EF4-FFF2-40B4-BE49-F238E27FC236}">
                  <a16:creationId xmlns:a16="http://schemas.microsoft.com/office/drawing/2014/main" id="{6D7043B1-00B7-477C-9317-523B79625C9B}"/>
                </a:ext>
              </a:extLst>
            </p:cNvPr>
            <p:cNvGrpSpPr/>
            <p:nvPr/>
          </p:nvGrpSpPr>
          <p:grpSpPr>
            <a:xfrm>
              <a:off x="11078818" y="1166191"/>
              <a:ext cx="848139" cy="848139"/>
              <a:chOff x="11105322" y="1166191"/>
              <a:chExt cx="848139" cy="848139"/>
            </a:xfrm>
          </p:grpSpPr>
          <p:sp>
            <p:nvSpPr>
              <p:cNvPr id="17" name="椭圆 16">
                <a:extLst>
                  <a:ext uri="{FF2B5EF4-FFF2-40B4-BE49-F238E27FC236}">
                    <a16:creationId xmlns:a16="http://schemas.microsoft.com/office/drawing/2014/main" id="{FFAE9F12-4D7D-415E-9AA2-3212F472817B}"/>
                  </a:ext>
                </a:extLst>
              </p:cNvPr>
              <p:cNvSpPr/>
              <p:nvPr/>
            </p:nvSpPr>
            <p:spPr>
              <a:xfrm>
                <a:off x="11105322" y="1166191"/>
                <a:ext cx="848139" cy="8481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llege-graduation_70035">
                <a:extLst>
                  <a:ext uri="{FF2B5EF4-FFF2-40B4-BE49-F238E27FC236}">
                    <a16:creationId xmlns:a16="http://schemas.microsoft.com/office/drawing/2014/main" id="{C2266962-18DE-4DE1-BC3D-C3FB072D0324}"/>
                  </a:ext>
                </a:extLst>
              </p:cNvPr>
              <p:cNvSpPr>
                <a:spLocks noChangeAspect="1"/>
              </p:cNvSpPr>
              <p:nvPr/>
            </p:nvSpPr>
            <p:spPr bwMode="auto">
              <a:xfrm>
                <a:off x="11211339" y="1330971"/>
                <a:ext cx="636104" cy="518579"/>
              </a:xfrm>
              <a:custGeom>
                <a:avLst/>
                <a:gdLst>
                  <a:gd name="connsiteX0" fmla="*/ 529505 w 607505"/>
                  <a:gd name="connsiteY0" fmla="*/ 251809 h 495264"/>
                  <a:gd name="connsiteX1" fmla="*/ 535158 w 607505"/>
                  <a:gd name="connsiteY1" fmla="*/ 263044 h 495264"/>
                  <a:gd name="connsiteX2" fmla="*/ 535158 w 607505"/>
                  <a:gd name="connsiteY2" fmla="*/ 369459 h 495264"/>
                  <a:gd name="connsiteX3" fmla="*/ 535158 w 607505"/>
                  <a:gd name="connsiteY3" fmla="*/ 377101 h 495264"/>
                  <a:gd name="connsiteX4" fmla="*/ 303795 w 607505"/>
                  <a:gd name="connsiteY4" fmla="*/ 495264 h 495264"/>
                  <a:gd name="connsiteX5" fmla="*/ 72319 w 607505"/>
                  <a:gd name="connsiteY5" fmla="*/ 377101 h 495264"/>
                  <a:gd name="connsiteX6" fmla="*/ 72319 w 607505"/>
                  <a:gd name="connsiteY6" fmla="*/ 369459 h 495264"/>
                  <a:gd name="connsiteX7" fmla="*/ 72319 w 607505"/>
                  <a:gd name="connsiteY7" fmla="*/ 269089 h 495264"/>
                  <a:gd name="connsiteX8" fmla="*/ 88306 w 607505"/>
                  <a:gd name="connsiteY8" fmla="*/ 256771 h 495264"/>
                  <a:gd name="connsiteX9" fmla="*/ 264740 w 607505"/>
                  <a:gd name="connsiteY9" fmla="*/ 364897 h 495264"/>
                  <a:gd name="connsiteX10" fmla="*/ 303795 w 607505"/>
                  <a:gd name="connsiteY10" fmla="*/ 375162 h 495264"/>
                  <a:gd name="connsiteX11" fmla="*/ 342736 w 607505"/>
                  <a:gd name="connsiteY11" fmla="*/ 364897 h 495264"/>
                  <a:gd name="connsiteX12" fmla="*/ 523852 w 607505"/>
                  <a:gd name="connsiteY12" fmla="*/ 253919 h 495264"/>
                  <a:gd name="connsiteX13" fmla="*/ 529505 w 607505"/>
                  <a:gd name="connsiteY13" fmla="*/ 251809 h 495264"/>
                  <a:gd name="connsiteX14" fmla="*/ 581202 w 607505"/>
                  <a:gd name="connsiteY14" fmla="*/ 227214 h 495264"/>
                  <a:gd name="connsiteX15" fmla="*/ 586228 w 607505"/>
                  <a:gd name="connsiteY15" fmla="*/ 232916 h 495264"/>
                  <a:gd name="connsiteX16" fmla="*/ 586228 w 607505"/>
                  <a:gd name="connsiteY16" fmla="*/ 414805 h 495264"/>
                  <a:gd name="connsiteX17" fmla="*/ 589084 w 607505"/>
                  <a:gd name="connsiteY17" fmla="*/ 418796 h 495264"/>
                  <a:gd name="connsiteX18" fmla="*/ 604734 w 607505"/>
                  <a:gd name="connsiteY18" fmla="*/ 445937 h 495264"/>
                  <a:gd name="connsiteX19" fmla="*/ 573319 w 607505"/>
                  <a:gd name="connsiteY19" fmla="*/ 477411 h 495264"/>
                  <a:gd name="connsiteX20" fmla="*/ 541790 w 607505"/>
                  <a:gd name="connsiteY20" fmla="*/ 445937 h 495264"/>
                  <a:gd name="connsiteX21" fmla="*/ 557326 w 607505"/>
                  <a:gd name="connsiteY21" fmla="*/ 418910 h 495264"/>
                  <a:gd name="connsiteX22" fmla="*/ 560296 w 607505"/>
                  <a:gd name="connsiteY22" fmla="*/ 414805 h 495264"/>
                  <a:gd name="connsiteX23" fmla="*/ 560296 w 607505"/>
                  <a:gd name="connsiteY23" fmla="*/ 249679 h 495264"/>
                  <a:gd name="connsiteX24" fmla="*/ 563495 w 607505"/>
                  <a:gd name="connsiteY24" fmla="*/ 238162 h 495264"/>
                  <a:gd name="connsiteX25" fmla="*/ 581202 w 607505"/>
                  <a:gd name="connsiteY25" fmla="*/ 227214 h 495264"/>
                  <a:gd name="connsiteX26" fmla="*/ 303795 w 607505"/>
                  <a:gd name="connsiteY26" fmla="*/ 0 h 495264"/>
                  <a:gd name="connsiteX27" fmla="*/ 328462 w 607505"/>
                  <a:gd name="connsiteY27" fmla="*/ 6243 h 495264"/>
                  <a:gd name="connsiteX28" fmla="*/ 597399 w 607505"/>
                  <a:gd name="connsiteY28" fmla="*/ 140565 h 495264"/>
                  <a:gd name="connsiteX29" fmla="*/ 597399 w 607505"/>
                  <a:gd name="connsiteY29" fmla="*/ 170782 h 495264"/>
                  <a:gd name="connsiteX30" fmla="*/ 328462 w 607505"/>
                  <a:gd name="connsiteY30" fmla="*/ 335436 h 495264"/>
                  <a:gd name="connsiteX31" fmla="*/ 279128 w 607505"/>
                  <a:gd name="connsiteY31" fmla="*/ 335436 h 495264"/>
                  <a:gd name="connsiteX32" fmla="*/ 10191 w 607505"/>
                  <a:gd name="connsiteY32" fmla="*/ 170782 h 495264"/>
                  <a:gd name="connsiteX33" fmla="*/ 10191 w 607505"/>
                  <a:gd name="connsiteY33" fmla="*/ 140565 h 495264"/>
                  <a:gd name="connsiteX34" fmla="*/ 279128 w 607505"/>
                  <a:gd name="connsiteY34" fmla="*/ 6243 h 495264"/>
                  <a:gd name="connsiteX35" fmla="*/ 303795 w 607505"/>
                  <a:gd name="connsiteY35" fmla="*/ 0 h 49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505" h="495264">
                    <a:moveTo>
                      <a:pt x="529505" y="251809"/>
                    </a:moveTo>
                    <a:cubicBezTo>
                      <a:pt x="532331" y="251866"/>
                      <a:pt x="535158" y="254148"/>
                      <a:pt x="535158" y="263044"/>
                    </a:cubicBezTo>
                    <a:lnTo>
                      <a:pt x="535158" y="369459"/>
                    </a:lnTo>
                    <a:lnTo>
                      <a:pt x="535158" y="377101"/>
                    </a:lnTo>
                    <a:cubicBezTo>
                      <a:pt x="535158" y="433901"/>
                      <a:pt x="431581" y="495264"/>
                      <a:pt x="303795" y="495264"/>
                    </a:cubicBezTo>
                    <a:cubicBezTo>
                      <a:pt x="175895" y="495264"/>
                      <a:pt x="72319" y="433901"/>
                      <a:pt x="72319" y="377101"/>
                    </a:cubicBezTo>
                    <a:lnTo>
                      <a:pt x="72319" y="369459"/>
                    </a:lnTo>
                    <a:lnTo>
                      <a:pt x="72319" y="269089"/>
                    </a:lnTo>
                    <a:cubicBezTo>
                      <a:pt x="72319" y="246962"/>
                      <a:pt x="88306" y="256771"/>
                      <a:pt x="88306" y="256771"/>
                    </a:cubicBezTo>
                    <a:lnTo>
                      <a:pt x="264740" y="364897"/>
                    </a:lnTo>
                    <a:cubicBezTo>
                      <a:pt x="275589" y="371512"/>
                      <a:pt x="289407" y="375162"/>
                      <a:pt x="303795" y="375162"/>
                    </a:cubicBezTo>
                    <a:cubicBezTo>
                      <a:pt x="318070" y="375162"/>
                      <a:pt x="332002" y="371512"/>
                      <a:pt x="342736" y="364897"/>
                    </a:cubicBezTo>
                    <a:lnTo>
                      <a:pt x="523852" y="253919"/>
                    </a:lnTo>
                    <a:cubicBezTo>
                      <a:pt x="523852" y="253919"/>
                      <a:pt x="526679" y="251752"/>
                      <a:pt x="529505" y="251809"/>
                    </a:cubicBezTo>
                    <a:close/>
                    <a:moveTo>
                      <a:pt x="581202" y="227214"/>
                    </a:moveTo>
                    <a:cubicBezTo>
                      <a:pt x="586342" y="224363"/>
                      <a:pt x="586228" y="232916"/>
                      <a:pt x="586228" y="232916"/>
                    </a:cubicBezTo>
                    <a:lnTo>
                      <a:pt x="586228" y="414805"/>
                    </a:lnTo>
                    <a:cubicBezTo>
                      <a:pt x="586228" y="417200"/>
                      <a:pt x="588170" y="418226"/>
                      <a:pt x="589084" y="418796"/>
                    </a:cubicBezTo>
                    <a:cubicBezTo>
                      <a:pt x="598451" y="424270"/>
                      <a:pt x="604734" y="434305"/>
                      <a:pt x="604734" y="445937"/>
                    </a:cubicBezTo>
                    <a:cubicBezTo>
                      <a:pt x="604734" y="463271"/>
                      <a:pt x="590683" y="477411"/>
                      <a:pt x="573319" y="477411"/>
                    </a:cubicBezTo>
                    <a:cubicBezTo>
                      <a:pt x="555956" y="477411"/>
                      <a:pt x="541790" y="463271"/>
                      <a:pt x="541790" y="445937"/>
                    </a:cubicBezTo>
                    <a:cubicBezTo>
                      <a:pt x="541790" y="434419"/>
                      <a:pt x="548073" y="424384"/>
                      <a:pt x="557326" y="418910"/>
                    </a:cubicBezTo>
                    <a:cubicBezTo>
                      <a:pt x="558354" y="418340"/>
                      <a:pt x="560296" y="417200"/>
                      <a:pt x="560296" y="414805"/>
                    </a:cubicBezTo>
                    <a:lnTo>
                      <a:pt x="560296" y="249679"/>
                    </a:lnTo>
                    <a:cubicBezTo>
                      <a:pt x="560296" y="249679"/>
                      <a:pt x="559383" y="241697"/>
                      <a:pt x="563495" y="238162"/>
                    </a:cubicBezTo>
                    <a:cubicBezTo>
                      <a:pt x="567036" y="235083"/>
                      <a:pt x="577089" y="229495"/>
                      <a:pt x="581202" y="227214"/>
                    </a:cubicBezTo>
                    <a:close/>
                    <a:moveTo>
                      <a:pt x="303795" y="0"/>
                    </a:moveTo>
                    <a:cubicBezTo>
                      <a:pt x="312731" y="0"/>
                      <a:pt x="321667" y="2081"/>
                      <a:pt x="328462" y="6243"/>
                    </a:cubicBezTo>
                    <a:lnTo>
                      <a:pt x="597399" y="140565"/>
                    </a:lnTo>
                    <a:cubicBezTo>
                      <a:pt x="610874" y="148889"/>
                      <a:pt x="610874" y="162458"/>
                      <a:pt x="597399" y="170782"/>
                    </a:cubicBezTo>
                    <a:lnTo>
                      <a:pt x="328462" y="335436"/>
                    </a:lnTo>
                    <a:cubicBezTo>
                      <a:pt x="314872" y="343760"/>
                      <a:pt x="292718" y="343760"/>
                      <a:pt x="279128" y="335436"/>
                    </a:cubicBezTo>
                    <a:lnTo>
                      <a:pt x="10191" y="170782"/>
                    </a:lnTo>
                    <a:cubicBezTo>
                      <a:pt x="-3398" y="162458"/>
                      <a:pt x="-3398" y="148889"/>
                      <a:pt x="10191" y="140565"/>
                    </a:cubicBezTo>
                    <a:lnTo>
                      <a:pt x="279128" y="6243"/>
                    </a:lnTo>
                    <a:cubicBezTo>
                      <a:pt x="285923" y="2081"/>
                      <a:pt x="294859" y="0"/>
                      <a:pt x="303795" y="0"/>
                    </a:cubicBezTo>
                    <a:close/>
                  </a:path>
                </a:pathLst>
              </a:custGeom>
              <a:solidFill>
                <a:schemeClr val="bg1"/>
              </a:solidFill>
              <a:ln>
                <a:noFill/>
              </a:ln>
            </p:spPr>
          </p:sp>
        </p:grpSp>
      </p:grpSp>
      <p:sp>
        <p:nvSpPr>
          <p:cNvPr id="24" name="文本占位符 2">
            <a:extLst>
              <a:ext uri="{FF2B5EF4-FFF2-40B4-BE49-F238E27FC236}">
                <a16:creationId xmlns:a16="http://schemas.microsoft.com/office/drawing/2014/main" id="{52CB3837-D114-4C46-8423-84055B15999B}"/>
              </a:ext>
            </a:extLst>
          </p:cNvPr>
          <p:cNvSpPr txBox="1">
            <a:spLocks/>
          </p:cNvSpPr>
          <p:nvPr/>
        </p:nvSpPr>
        <p:spPr>
          <a:xfrm>
            <a:off x="934518" y="4728381"/>
            <a:ext cx="3472559" cy="3811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0" dirty="0"/>
              <a:t>专业：刑法学</a:t>
            </a:r>
            <a:endParaRPr lang="en-US" altLang="zh-CN" sz="1800" b="0" dirty="0"/>
          </a:p>
        </p:txBody>
      </p:sp>
    </p:spTree>
    <p:extLst>
      <p:ext uri="{BB962C8B-B14F-4D97-AF65-F5344CB8AC3E}">
        <p14:creationId xmlns:p14="http://schemas.microsoft.com/office/powerpoint/2010/main" val="2998958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051EBC64-0AA1-4532-8DA6-BD57AB900B5E}"/>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C4992240-0AD4-4C86-A05F-0541885145D4}"/>
              </a:ext>
            </a:extLst>
          </p:cNvPr>
          <p:cNvSpPr>
            <a:spLocks noGrp="1"/>
          </p:cNvSpPr>
          <p:nvPr>
            <p:ph type="sldNum" sz="quarter" idx="12"/>
          </p:nvPr>
        </p:nvSpPr>
        <p:spPr/>
        <p:txBody>
          <a:bodyPr/>
          <a:lstStyle/>
          <a:p>
            <a:fld id="{293753DD-2C1C-4CC5-AE51-993C9915C8CC}" type="slidenum">
              <a:rPr lang="zh-CN" altLang="en-US" smtClean="0"/>
              <a:pPr/>
              <a:t>30</a:t>
            </a:fld>
            <a:endParaRPr lang="zh-CN" altLang="en-US" dirty="0"/>
          </a:p>
        </p:txBody>
      </p:sp>
      <p:sp>
        <p:nvSpPr>
          <p:cNvPr id="6" name="标题 5">
            <a:extLst>
              <a:ext uri="{FF2B5EF4-FFF2-40B4-BE49-F238E27FC236}">
                <a16:creationId xmlns:a16="http://schemas.microsoft.com/office/drawing/2014/main" id="{F5C63627-565C-45D6-93B3-07FEF8B03C1B}"/>
              </a:ext>
            </a:extLst>
          </p:cNvPr>
          <p:cNvSpPr>
            <a:spLocks noGrp="1"/>
          </p:cNvSpPr>
          <p:nvPr>
            <p:ph type="title"/>
          </p:nvPr>
        </p:nvSpPr>
        <p:spPr/>
        <p:txBody>
          <a:bodyPr/>
          <a:lstStyle/>
          <a:p>
            <a:r>
              <a:rPr lang="en-US" altLang="zh-CN" dirty="0"/>
              <a:t>20 </a:t>
            </a:r>
            <a:r>
              <a:rPr lang="zh-CN" altLang="en-US" dirty="0"/>
              <a:t>四段式文本</a:t>
            </a:r>
          </a:p>
        </p:txBody>
      </p:sp>
      <p:sp>
        <p:nvSpPr>
          <p:cNvPr id="7" name="文本占位符 6">
            <a:extLst>
              <a:ext uri="{FF2B5EF4-FFF2-40B4-BE49-F238E27FC236}">
                <a16:creationId xmlns:a16="http://schemas.microsoft.com/office/drawing/2014/main" id="{F1D004D0-644E-454F-B801-9095727F75A7}"/>
              </a:ext>
            </a:extLst>
          </p:cNvPr>
          <p:cNvSpPr>
            <a:spLocks noGrp="1"/>
          </p:cNvSpPr>
          <p:nvPr>
            <p:ph type="body" sz="quarter" idx="18"/>
          </p:nvPr>
        </p:nvSpPr>
        <p:spPr/>
        <p:txBody>
          <a:bodyPr/>
          <a:lstStyle/>
          <a:p>
            <a:r>
              <a:rPr lang="zh-CN" altLang="en-US" dirty="0"/>
              <a:t>单击此处输入标题</a:t>
            </a:r>
          </a:p>
          <a:p>
            <a:endParaRPr lang="zh-CN" altLang="en-US" dirty="0"/>
          </a:p>
        </p:txBody>
      </p:sp>
      <p:sp>
        <p:nvSpPr>
          <p:cNvPr id="8" name="文本占位符 7">
            <a:extLst>
              <a:ext uri="{FF2B5EF4-FFF2-40B4-BE49-F238E27FC236}">
                <a16:creationId xmlns:a16="http://schemas.microsoft.com/office/drawing/2014/main" id="{EA501421-FFE2-4FD5-BCDB-0A4B29F24942}"/>
              </a:ext>
            </a:extLst>
          </p:cNvPr>
          <p:cNvSpPr>
            <a:spLocks noGrp="1"/>
          </p:cNvSpPr>
          <p:nvPr>
            <p:ph type="body" sz="quarter" idx="19"/>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9" name="文本占位符 8">
            <a:extLst>
              <a:ext uri="{FF2B5EF4-FFF2-40B4-BE49-F238E27FC236}">
                <a16:creationId xmlns:a16="http://schemas.microsoft.com/office/drawing/2014/main" id="{092B142B-77C4-4E56-B95C-E6F1F25476DE}"/>
              </a:ext>
            </a:extLst>
          </p:cNvPr>
          <p:cNvSpPr>
            <a:spLocks noGrp="1"/>
          </p:cNvSpPr>
          <p:nvPr>
            <p:ph type="body" sz="quarter" idx="20"/>
          </p:nvPr>
        </p:nvSpPr>
        <p:spPr/>
        <p:txBody>
          <a:bodyPr/>
          <a:lstStyle/>
          <a:p>
            <a:r>
              <a:rPr lang="zh-CN" altLang="en-US" dirty="0"/>
              <a:t>单击此处输入标题</a:t>
            </a:r>
          </a:p>
          <a:p>
            <a:endParaRPr lang="zh-CN" altLang="en-US" dirty="0"/>
          </a:p>
        </p:txBody>
      </p:sp>
      <p:sp>
        <p:nvSpPr>
          <p:cNvPr id="10" name="文本占位符 9">
            <a:extLst>
              <a:ext uri="{FF2B5EF4-FFF2-40B4-BE49-F238E27FC236}">
                <a16:creationId xmlns:a16="http://schemas.microsoft.com/office/drawing/2014/main" id="{C192CD5B-9739-4778-96AC-8311DAF3D216}"/>
              </a:ext>
            </a:extLst>
          </p:cNvPr>
          <p:cNvSpPr>
            <a:spLocks noGrp="1"/>
          </p:cNvSpPr>
          <p:nvPr>
            <p:ph type="body" sz="quarter" idx="21"/>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11" name="文本占位符 10">
            <a:extLst>
              <a:ext uri="{FF2B5EF4-FFF2-40B4-BE49-F238E27FC236}">
                <a16:creationId xmlns:a16="http://schemas.microsoft.com/office/drawing/2014/main" id="{78EF4073-4E7B-4700-B28E-AB71044215D6}"/>
              </a:ext>
            </a:extLst>
          </p:cNvPr>
          <p:cNvSpPr>
            <a:spLocks noGrp="1"/>
          </p:cNvSpPr>
          <p:nvPr>
            <p:ph type="body" sz="quarter" idx="22"/>
          </p:nvPr>
        </p:nvSpPr>
        <p:spPr/>
        <p:txBody>
          <a:bodyPr/>
          <a:lstStyle/>
          <a:p>
            <a:r>
              <a:rPr lang="zh-CN" altLang="en-US" dirty="0"/>
              <a:t>单击此处输入标题</a:t>
            </a:r>
          </a:p>
          <a:p>
            <a:endParaRPr lang="zh-CN" altLang="en-US" dirty="0"/>
          </a:p>
        </p:txBody>
      </p:sp>
      <p:sp>
        <p:nvSpPr>
          <p:cNvPr id="12" name="文本占位符 11">
            <a:extLst>
              <a:ext uri="{FF2B5EF4-FFF2-40B4-BE49-F238E27FC236}">
                <a16:creationId xmlns:a16="http://schemas.microsoft.com/office/drawing/2014/main" id="{6CC95416-3DC4-4395-AA25-6F1CAEE3B7E0}"/>
              </a:ext>
            </a:extLst>
          </p:cNvPr>
          <p:cNvSpPr>
            <a:spLocks noGrp="1"/>
          </p:cNvSpPr>
          <p:nvPr>
            <p:ph type="body" sz="quarter" idx="23"/>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13" name="文本占位符 12">
            <a:extLst>
              <a:ext uri="{FF2B5EF4-FFF2-40B4-BE49-F238E27FC236}">
                <a16:creationId xmlns:a16="http://schemas.microsoft.com/office/drawing/2014/main" id="{D0F07611-A66A-453E-9D0B-1573C86C8DC1}"/>
              </a:ext>
            </a:extLst>
          </p:cNvPr>
          <p:cNvSpPr>
            <a:spLocks noGrp="1"/>
          </p:cNvSpPr>
          <p:nvPr>
            <p:ph type="body" sz="quarter" idx="24"/>
          </p:nvPr>
        </p:nvSpPr>
        <p:spPr/>
        <p:txBody>
          <a:bodyPr/>
          <a:lstStyle/>
          <a:p>
            <a:r>
              <a:rPr lang="zh-CN" altLang="en-US" dirty="0"/>
              <a:t>单击此处输入标题</a:t>
            </a:r>
          </a:p>
          <a:p>
            <a:endParaRPr lang="zh-CN" altLang="en-US" dirty="0"/>
          </a:p>
        </p:txBody>
      </p:sp>
      <p:sp>
        <p:nvSpPr>
          <p:cNvPr id="14" name="文本占位符 13">
            <a:extLst>
              <a:ext uri="{FF2B5EF4-FFF2-40B4-BE49-F238E27FC236}">
                <a16:creationId xmlns:a16="http://schemas.microsoft.com/office/drawing/2014/main" id="{2313E024-5188-4634-A2E4-50B267156679}"/>
              </a:ext>
            </a:extLst>
          </p:cNvPr>
          <p:cNvSpPr>
            <a:spLocks noGrp="1"/>
          </p:cNvSpPr>
          <p:nvPr>
            <p:ph type="body" sz="quarter" idx="25"/>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grpSp>
        <p:nvGrpSpPr>
          <p:cNvPr id="15" name="组合 14">
            <a:extLst>
              <a:ext uri="{FF2B5EF4-FFF2-40B4-BE49-F238E27FC236}">
                <a16:creationId xmlns:a16="http://schemas.microsoft.com/office/drawing/2014/main" id="{C920A877-A948-4B10-A738-43310D51293E}"/>
              </a:ext>
            </a:extLst>
          </p:cNvPr>
          <p:cNvGrpSpPr/>
          <p:nvPr/>
        </p:nvGrpSpPr>
        <p:grpSpPr>
          <a:xfrm>
            <a:off x="1896756" y="2704931"/>
            <a:ext cx="694548" cy="694548"/>
            <a:chOff x="5247861" y="2464904"/>
            <a:chExt cx="1033249" cy="1033249"/>
          </a:xfrm>
        </p:grpSpPr>
        <p:sp>
          <p:nvSpPr>
            <p:cNvPr id="16" name="椭圆 15">
              <a:extLst>
                <a:ext uri="{FF2B5EF4-FFF2-40B4-BE49-F238E27FC236}">
                  <a16:creationId xmlns:a16="http://schemas.microsoft.com/office/drawing/2014/main" id="{3442F3B8-83AE-4B87-8AB7-E3BDC4460822}"/>
                </a:ext>
              </a:extLst>
            </p:cNvPr>
            <p:cNvSpPr/>
            <p:nvPr/>
          </p:nvSpPr>
          <p:spPr>
            <a:xfrm>
              <a:off x="5247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circular-target_65246">
              <a:extLst>
                <a:ext uri="{FF2B5EF4-FFF2-40B4-BE49-F238E27FC236}">
                  <a16:creationId xmlns:a16="http://schemas.microsoft.com/office/drawing/2014/main" id="{C1984A46-578A-4004-BBD5-DA573AB7C9F3}"/>
                </a:ext>
              </a:extLst>
            </p:cNvPr>
            <p:cNvSpPr>
              <a:spLocks noChangeAspect="1"/>
            </p:cNvSpPr>
            <p:nvPr/>
          </p:nvSpPr>
          <p:spPr bwMode="auto">
            <a:xfrm>
              <a:off x="5412841" y="2630439"/>
              <a:ext cx="703288" cy="702178"/>
            </a:xfrm>
            <a:custGeom>
              <a:avLst/>
              <a:gdLst>
                <a:gd name="connsiteX0" fmla="*/ 302950 w 605066"/>
                <a:gd name="connsiteY0" fmla="*/ 229165 h 604110"/>
                <a:gd name="connsiteX1" fmla="*/ 229420 w 605066"/>
                <a:gd name="connsiteY1" fmla="*/ 302533 h 604110"/>
                <a:gd name="connsiteX2" fmla="*/ 302950 w 605066"/>
                <a:gd name="connsiteY2" fmla="*/ 374909 h 604110"/>
                <a:gd name="connsiteX3" fmla="*/ 375487 w 605066"/>
                <a:gd name="connsiteY3" fmla="*/ 302533 h 604110"/>
                <a:gd name="connsiteX4" fmla="*/ 302950 w 605066"/>
                <a:gd name="connsiteY4" fmla="*/ 229165 h 604110"/>
                <a:gd name="connsiteX5" fmla="*/ 302950 w 605066"/>
                <a:gd name="connsiteY5" fmla="*/ 203387 h 604110"/>
                <a:gd name="connsiteX6" fmla="*/ 402315 w 605066"/>
                <a:gd name="connsiteY6" fmla="*/ 302533 h 604110"/>
                <a:gd name="connsiteX7" fmla="*/ 302950 w 605066"/>
                <a:gd name="connsiteY7" fmla="*/ 401678 h 604110"/>
                <a:gd name="connsiteX8" fmla="*/ 202591 w 605066"/>
                <a:gd name="connsiteY8" fmla="*/ 302533 h 604110"/>
                <a:gd name="connsiteX9" fmla="*/ 302950 w 605066"/>
                <a:gd name="connsiteY9" fmla="*/ 203387 h 604110"/>
                <a:gd name="connsiteX10" fmla="*/ 256334 w 605066"/>
                <a:gd name="connsiteY10" fmla="*/ 122012 h 604110"/>
                <a:gd name="connsiteX11" fmla="*/ 122206 w 605066"/>
                <a:gd name="connsiteY11" fmla="*/ 255928 h 604110"/>
                <a:gd name="connsiteX12" fmla="*/ 133135 w 605066"/>
                <a:gd name="connsiteY12" fmla="*/ 255928 h 604110"/>
                <a:gd name="connsiteX13" fmla="*/ 178837 w 605066"/>
                <a:gd name="connsiteY13" fmla="*/ 302551 h 604110"/>
                <a:gd name="connsiteX14" fmla="*/ 133135 w 605066"/>
                <a:gd name="connsiteY14" fmla="*/ 348182 h 604110"/>
                <a:gd name="connsiteX15" fmla="*/ 121212 w 605066"/>
                <a:gd name="connsiteY15" fmla="*/ 348182 h 604110"/>
                <a:gd name="connsiteX16" fmla="*/ 256334 w 605066"/>
                <a:gd name="connsiteY16" fmla="*/ 483090 h 604110"/>
                <a:gd name="connsiteX17" fmla="*/ 256334 w 605066"/>
                <a:gd name="connsiteY17" fmla="*/ 472178 h 604110"/>
                <a:gd name="connsiteX18" fmla="*/ 302036 w 605066"/>
                <a:gd name="connsiteY18" fmla="*/ 425555 h 604110"/>
                <a:gd name="connsiteX19" fmla="*/ 348733 w 605066"/>
                <a:gd name="connsiteY19" fmla="*/ 472178 h 604110"/>
                <a:gd name="connsiteX20" fmla="*/ 348733 w 605066"/>
                <a:gd name="connsiteY20" fmla="*/ 483090 h 604110"/>
                <a:gd name="connsiteX21" fmla="*/ 483854 w 605066"/>
                <a:gd name="connsiteY21" fmla="*/ 348182 h 604110"/>
                <a:gd name="connsiteX22" fmla="*/ 472925 w 605066"/>
                <a:gd name="connsiteY22" fmla="*/ 348182 h 604110"/>
                <a:gd name="connsiteX23" fmla="*/ 426229 w 605066"/>
                <a:gd name="connsiteY23" fmla="*/ 302551 h 604110"/>
                <a:gd name="connsiteX24" fmla="*/ 472925 w 605066"/>
                <a:gd name="connsiteY24" fmla="*/ 255928 h 604110"/>
                <a:gd name="connsiteX25" fmla="*/ 483854 w 605066"/>
                <a:gd name="connsiteY25" fmla="*/ 255928 h 604110"/>
                <a:gd name="connsiteX26" fmla="*/ 348733 w 605066"/>
                <a:gd name="connsiteY26" fmla="*/ 122012 h 604110"/>
                <a:gd name="connsiteX27" fmla="*/ 348733 w 605066"/>
                <a:gd name="connsiteY27" fmla="*/ 132924 h 604110"/>
                <a:gd name="connsiteX28" fmla="*/ 302036 w 605066"/>
                <a:gd name="connsiteY28" fmla="*/ 178555 h 604110"/>
                <a:gd name="connsiteX29" fmla="*/ 256334 w 605066"/>
                <a:gd name="connsiteY29" fmla="*/ 132924 h 604110"/>
                <a:gd name="connsiteX30" fmla="*/ 302036 w 605066"/>
                <a:gd name="connsiteY30" fmla="*/ 0 h 604110"/>
                <a:gd name="connsiteX31" fmla="*/ 348733 w 605066"/>
                <a:gd name="connsiteY31" fmla="*/ 46623 h 604110"/>
                <a:gd name="connsiteX32" fmla="*/ 348733 w 605066"/>
                <a:gd name="connsiteY32" fmla="*/ 67454 h 604110"/>
                <a:gd name="connsiteX33" fmla="*/ 537505 w 605066"/>
                <a:gd name="connsiteY33" fmla="*/ 255928 h 604110"/>
                <a:gd name="connsiteX34" fmla="*/ 559363 w 605066"/>
                <a:gd name="connsiteY34" fmla="*/ 255928 h 604110"/>
                <a:gd name="connsiteX35" fmla="*/ 605066 w 605066"/>
                <a:gd name="connsiteY35" fmla="*/ 302551 h 604110"/>
                <a:gd name="connsiteX36" fmla="*/ 559363 w 605066"/>
                <a:gd name="connsiteY36" fmla="*/ 348182 h 604110"/>
                <a:gd name="connsiteX37" fmla="*/ 537505 w 605066"/>
                <a:gd name="connsiteY37" fmla="*/ 348182 h 604110"/>
                <a:gd name="connsiteX38" fmla="*/ 348733 w 605066"/>
                <a:gd name="connsiteY38" fmla="*/ 537648 h 604110"/>
                <a:gd name="connsiteX39" fmla="*/ 348733 w 605066"/>
                <a:gd name="connsiteY39" fmla="*/ 558479 h 604110"/>
                <a:gd name="connsiteX40" fmla="*/ 302036 w 605066"/>
                <a:gd name="connsiteY40" fmla="*/ 604110 h 604110"/>
                <a:gd name="connsiteX41" fmla="*/ 256334 w 605066"/>
                <a:gd name="connsiteY41" fmla="*/ 558479 h 604110"/>
                <a:gd name="connsiteX42" fmla="*/ 256334 w 605066"/>
                <a:gd name="connsiteY42" fmla="*/ 537648 h 604110"/>
                <a:gd name="connsiteX43" fmla="*/ 67561 w 605066"/>
                <a:gd name="connsiteY43" fmla="*/ 348182 h 604110"/>
                <a:gd name="connsiteX44" fmla="*/ 46697 w 605066"/>
                <a:gd name="connsiteY44" fmla="*/ 348182 h 604110"/>
                <a:gd name="connsiteX45" fmla="*/ 0 w 605066"/>
                <a:gd name="connsiteY45" fmla="*/ 302551 h 604110"/>
                <a:gd name="connsiteX46" fmla="*/ 46697 w 605066"/>
                <a:gd name="connsiteY46" fmla="*/ 255928 h 604110"/>
                <a:gd name="connsiteX47" fmla="*/ 67561 w 605066"/>
                <a:gd name="connsiteY47" fmla="*/ 255928 h 604110"/>
                <a:gd name="connsiteX48" fmla="*/ 256334 w 605066"/>
                <a:gd name="connsiteY48" fmla="*/ 67454 h 604110"/>
                <a:gd name="connsiteX49" fmla="*/ 256334 w 605066"/>
                <a:gd name="connsiteY49" fmla="*/ 46623 h 604110"/>
                <a:gd name="connsiteX50" fmla="*/ 302036 w 605066"/>
                <a:gd name="connsiteY50" fmla="*/ 0 h 6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5066" h="604110">
                  <a:moveTo>
                    <a:pt x="302950" y="229165"/>
                  </a:moveTo>
                  <a:cubicBezTo>
                    <a:pt x="262210" y="229165"/>
                    <a:pt x="229420" y="261883"/>
                    <a:pt x="229420" y="302533"/>
                  </a:cubicBezTo>
                  <a:cubicBezTo>
                    <a:pt x="229420" y="342191"/>
                    <a:pt x="262210" y="374909"/>
                    <a:pt x="302950" y="374909"/>
                  </a:cubicBezTo>
                  <a:cubicBezTo>
                    <a:pt x="342696" y="374909"/>
                    <a:pt x="375487" y="342191"/>
                    <a:pt x="375487" y="302533"/>
                  </a:cubicBezTo>
                  <a:cubicBezTo>
                    <a:pt x="375487" y="261883"/>
                    <a:pt x="342696" y="229165"/>
                    <a:pt x="302950" y="229165"/>
                  </a:cubicBezTo>
                  <a:close/>
                  <a:moveTo>
                    <a:pt x="302950" y="203387"/>
                  </a:moveTo>
                  <a:cubicBezTo>
                    <a:pt x="357601" y="203387"/>
                    <a:pt x="402315" y="248002"/>
                    <a:pt x="402315" y="302533"/>
                  </a:cubicBezTo>
                  <a:cubicBezTo>
                    <a:pt x="402315" y="357063"/>
                    <a:pt x="357601" y="401678"/>
                    <a:pt x="302950" y="401678"/>
                  </a:cubicBezTo>
                  <a:cubicBezTo>
                    <a:pt x="247305" y="401678"/>
                    <a:pt x="202591" y="357063"/>
                    <a:pt x="202591" y="302533"/>
                  </a:cubicBezTo>
                  <a:cubicBezTo>
                    <a:pt x="202591" y="248002"/>
                    <a:pt x="247305" y="203387"/>
                    <a:pt x="302950" y="203387"/>
                  </a:cubicBezTo>
                  <a:close/>
                  <a:moveTo>
                    <a:pt x="256334" y="122012"/>
                  </a:moveTo>
                  <a:cubicBezTo>
                    <a:pt x="190760" y="138876"/>
                    <a:pt x="139096" y="190458"/>
                    <a:pt x="122206" y="255928"/>
                  </a:cubicBezTo>
                  <a:lnTo>
                    <a:pt x="133135" y="255928"/>
                  </a:lnTo>
                  <a:cubicBezTo>
                    <a:pt x="157973" y="255928"/>
                    <a:pt x="178837" y="276760"/>
                    <a:pt x="178837" y="302551"/>
                  </a:cubicBezTo>
                  <a:cubicBezTo>
                    <a:pt x="178837" y="327350"/>
                    <a:pt x="157973" y="348182"/>
                    <a:pt x="133135" y="348182"/>
                  </a:cubicBezTo>
                  <a:lnTo>
                    <a:pt x="121212" y="348182"/>
                  </a:lnTo>
                  <a:cubicBezTo>
                    <a:pt x="138102" y="413652"/>
                    <a:pt x="190760" y="466226"/>
                    <a:pt x="256334" y="483090"/>
                  </a:cubicBezTo>
                  <a:lnTo>
                    <a:pt x="256334" y="472178"/>
                  </a:lnTo>
                  <a:cubicBezTo>
                    <a:pt x="256334" y="446387"/>
                    <a:pt x="277198" y="425555"/>
                    <a:pt x="302036" y="425555"/>
                  </a:cubicBezTo>
                  <a:cubicBezTo>
                    <a:pt x="327868" y="425555"/>
                    <a:pt x="348733" y="446387"/>
                    <a:pt x="348733" y="472178"/>
                  </a:cubicBezTo>
                  <a:lnTo>
                    <a:pt x="348733" y="483090"/>
                  </a:lnTo>
                  <a:cubicBezTo>
                    <a:pt x="415300" y="466226"/>
                    <a:pt x="466964" y="413652"/>
                    <a:pt x="483854" y="348182"/>
                  </a:cubicBezTo>
                  <a:lnTo>
                    <a:pt x="472925" y="348182"/>
                  </a:lnTo>
                  <a:cubicBezTo>
                    <a:pt x="447093" y="348182"/>
                    <a:pt x="426229" y="327350"/>
                    <a:pt x="426229" y="302551"/>
                  </a:cubicBezTo>
                  <a:cubicBezTo>
                    <a:pt x="426229" y="276760"/>
                    <a:pt x="447093" y="255928"/>
                    <a:pt x="472925" y="255928"/>
                  </a:cubicBezTo>
                  <a:lnTo>
                    <a:pt x="483854" y="255928"/>
                  </a:lnTo>
                  <a:cubicBezTo>
                    <a:pt x="466964" y="190458"/>
                    <a:pt x="415300" y="138876"/>
                    <a:pt x="348733" y="122012"/>
                  </a:cubicBezTo>
                  <a:lnTo>
                    <a:pt x="348733" y="132924"/>
                  </a:lnTo>
                  <a:cubicBezTo>
                    <a:pt x="348733" y="157723"/>
                    <a:pt x="327868" y="178555"/>
                    <a:pt x="302036" y="178555"/>
                  </a:cubicBezTo>
                  <a:cubicBezTo>
                    <a:pt x="277198" y="178555"/>
                    <a:pt x="256334" y="157723"/>
                    <a:pt x="256334" y="132924"/>
                  </a:cubicBezTo>
                  <a:close/>
                  <a:moveTo>
                    <a:pt x="302036" y="0"/>
                  </a:moveTo>
                  <a:cubicBezTo>
                    <a:pt x="327868" y="0"/>
                    <a:pt x="348733" y="20831"/>
                    <a:pt x="348733" y="46623"/>
                  </a:cubicBezTo>
                  <a:lnTo>
                    <a:pt x="348733" y="67454"/>
                  </a:lnTo>
                  <a:cubicBezTo>
                    <a:pt x="444113" y="86301"/>
                    <a:pt x="519622" y="160699"/>
                    <a:pt x="537505" y="255928"/>
                  </a:cubicBezTo>
                  <a:lnTo>
                    <a:pt x="559363" y="255928"/>
                  </a:lnTo>
                  <a:cubicBezTo>
                    <a:pt x="584202" y="255928"/>
                    <a:pt x="605066" y="276760"/>
                    <a:pt x="605066" y="302551"/>
                  </a:cubicBezTo>
                  <a:cubicBezTo>
                    <a:pt x="605066" y="327350"/>
                    <a:pt x="585195" y="348182"/>
                    <a:pt x="559363" y="348182"/>
                  </a:cubicBezTo>
                  <a:lnTo>
                    <a:pt x="537505" y="348182"/>
                  </a:lnTo>
                  <a:cubicBezTo>
                    <a:pt x="519622" y="443411"/>
                    <a:pt x="444113" y="518801"/>
                    <a:pt x="348733" y="537648"/>
                  </a:cubicBezTo>
                  <a:lnTo>
                    <a:pt x="348733" y="558479"/>
                  </a:lnTo>
                  <a:cubicBezTo>
                    <a:pt x="348733" y="584271"/>
                    <a:pt x="327868" y="604110"/>
                    <a:pt x="302036" y="604110"/>
                  </a:cubicBezTo>
                  <a:cubicBezTo>
                    <a:pt x="277198" y="604110"/>
                    <a:pt x="256334" y="584271"/>
                    <a:pt x="256334" y="558479"/>
                  </a:cubicBezTo>
                  <a:lnTo>
                    <a:pt x="256334" y="537648"/>
                  </a:lnTo>
                  <a:cubicBezTo>
                    <a:pt x="160954" y="518801"/>
                    <a:pt x="86438" y="443411"/>
                    <a:pt x="67561" y="348182"/>
                  </a:cubicBezTo>
                  <a:lnTo>
                    <a:pt x="46697" y="348182"/>
                  </a:lnTo>
                  <a:cubicBezTo>
                    <a:pt x="20864" y="348182"/>
                    <a:pt x="0" y="327350"/>
                    <a:pt x="0" y="302551"/>
                  </a:cubicBezTo>
                  <a:cubicBezTo>
                    <a:pt x="0" y="276760"/>
                    <a:pt x="20864" y="255928"/>
                    <a:pt x="46697" y="255928"/>
                  </a:cubicBezTo>
                  <a:lnTo>
                    <a:pt x="67561" y="255928"/>
                  </a:lnTo>
                  <a:cubicBezTo>
                    <a:pt x="86438" y="160699"/>
                    <a:pt x="160954" y="86301"/>
                    <a:pt x="256334" y="67454"/>
                  </a:cubicBezTo>
                  <a:lnTo>
                    <a:pt x="256334" y="46623"/>
                  </a:lnTo>
                  <a:cubicBezTo>
                    <a:pt x="256334" y="20831"/>
                    <a:pt x="277198" y="0"/>
                    <a:pt x="302036" y="0"/>
                  </a:cubicBezTo>
                  <a:close/>
                </a:path>
              </a:pathLst>
            </a:custGeom>
            <a:solidFill>
              <a:schemeClr val="bg1"/>
            </a:solidFill>
            <a:ln>
              <a:noFill/>
            </a:ln>
          </p:spPr>
        </p:sp>
      </p:grpSp>
      <p:grpSp>
        <p:nvGrpSpPr>
          <p:cNvPr id="18" name="组合 17">
            <a:extLst>
              <a:ext uri="{FF2B5EF4-FFF2-40B4-BE49-F238E27FC236}">
                <a16:creationId xmlns:a16="http://schemas.microsoft.com/office/drawing/2014/main" id="{DA9DC9BF-2518-49F3-A979-CA6FA0E31919}"/>
              </a:ext>
            </a:extLst>
          </p:cNvPr>
          <p:cNvGrpSpPr/>
          <p:nvPr/>
        </p:nvGrpSpPr>
        <p:grpSpPr>
          <a:xfrm>
            <a:off x="1896756" y="1407504"/>
            <a:ext cx="694548" cy="694548"/>
            <a:chOff x="6424013" y="2504661"/>
            <a:chExt cx="1033249" cy="1033249"/>
          </a:xfrm>
        </p:grpSpPr>
        <p:sp>
          <p:nvSpPr>
            <p:cNvPr id="19" name="椭圆 18">
              <a:extLst>
                <a:ext uri="{FF2B5EF4-FFF2-40B4-BE49-F238E27FC236}">
                  <a16:creationId xmlns:a16="http://schemas.microsoft.com/office/drawing/2014/main" id="{899FF073-57D7-471C-9290-87DC98CF0508}"/>
                </a:ext>
              </a:extLst>
            </p:cNvPr>
            <p:cNvSpPr/>
            <p:nvPr/>
          </p:nvSpPr>
          <p:spPr>
            <a:xfrm>
              <a:off x="6424013" y="2504661"/>
              <a:ext cx="1033249" cy="103324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0" name="road-with-broken-line_62512">
              <a:extLst>
                <a:ext uri="{FF2B5EF4-FFF2-40B4-BE49-F238E27FC236}">
                  <a16:creationId xmlns:a16="http://schemas.microsoft.com/office/drawing/2014/main" id="{3C0C520D-B80E-4187-82DB-F790990E82F8}"/>
                </a:ext>
              </a:extLst>
            </p:cNvPr>
            <p:cNvSpPr>
              <a:spLocks noChangeAspect="1"/>
            </p:cNvSpPr>
            <p:nvPr/>
          </p:nvSpPr>
          <p:spPr bwMode="auto">
            <a:xfrm>
              <a:off x="6635795" y="2787121"/>
              <a:ext cx="609685" cy="468329"/>
            </a:xfrm>
            <a:custGeom>
              <a:avLst/>
              <a:gdLst>
                <a:gd name="connsiteX0" fmla="*/ 282139 w 607497"/>
                <a:gd name="connsiteY0" fmla="*/ 262247 h 466649"/>
                <a:gd name="connsiteX1" fmla="*/ 277837 w 607497"/>
                <a:gd name="connsiteY1" fmla="*/ 369942 h 466649"/>
                <a:gd name="connsiteX2" fmla="*/ 329661 w 607497"/>
                <a:gd name="connsiteY2" fmla="*/ 369942 h 466649"/>
                <a:gd name="connsiteX3" fmla="*/ 325359 w 607497"/>
                <a:gd name="connsiteY3" fmla="*/ 262247 h 466649"/>
                <a:gd name="connsiteX4" fmla="*/ 282139 w 607497"/>
                <a:gd name="connsiteY4" fmla="*/ 262247 h 466649"/>
                <a:gd name="connsiteX5" fmla="*/ 288842 w 607497"/>
                <a:gd name="connsiteY5" fmla="*/ 96607 h 466649"/>
                <a:gd name="connsiteX6" fmla="*/ 284540 w 607497"/>
                <a:gd name="connsiteY6" fmla="*/ 204303 h 466649"/>
                <a:gd name="connsiteX7" fmla="*/ 322957 w 607497"/>
                <a:gd name="connsiteY7" fmla="*/ 204303 h 466649"/>
                <a:gd name="connsiteX8" fmla="*/ 318655 w 607497"/>
                <a:gd name="connsiteY8" fmla="*/ 96607 h 466649"/>
                <a:gd name="connsiteX9" fmla="*/ 288842 w 607497"/>
                <a:gd name="connsiteY9" fmla="*/ 96607 h 466649"/>
                <a:gd name="connsiteX10" fmla="*/ 395307 w 607497"/>
                <a:gd name="connsiteY10" fmla="*/ 0 h 466649"/>
                <a:gd name="connsiteX11" fmla="*/ 416116 w 607497"/>
                <a:gd name="connsiteY11" fmla="*/ 0 h 466649"/>
                <a:gd name="connsiteX12" fmla="*/ 607497 w 607497"/>
                <a:gd name="connsiteY12" fmla="*/ 466649 h 466649"/>
                <a:gd name="connsiteX13" fmla="*/ 551173 w 607497"/>
                <a:gd name="connsiteY13" fmla="*/ 466649 h 466649"/>
                <a:gd name="connsiteX14" fmla="*/ 395307 w 607497"/>
                <a:gd name="connsiteY14" fmla="*/ 0 h 466649"/>
                <a:gd name="connsiteX15" fmla="*/ 231516 w 607497"/>
                <a:gd name="connsiteY15" fmla="*/ 0 h 466649"/>
                <a:gd name="connsiteX16" fmla="*/ 292744 w 607497"/>
                <a:gd name="connsiteY16" fmla="*/ 0 h 466649"/>
                <a:gd name="connsiteX17" fmla="*/ 291143 w 607497"/>
                <a:gd name="connsiteY17" fmla="*/ 38663 h 466649"/>
                <a:gd name="connsiteX18" fmla="*/ 316354 w 607497"/>
                <a:gd name="connsiteY18" fmla="*/ 38663 h 466649"/>
                <a:gd name="connsiteX19" fmla="*/ 314754 w 607497"/>
                <a:gd name="connsiteY19" fmla="*/ 0 h 466649"/>
                <a:gd name="connsiteX20" fmla="*/ 375982 w 607497"/>
                <a:gd name="connsiteY20" fmla="*/ 0 h 466649"/>
                <a:gd name="connsiteX21" fmla="*/ 499038 w 607497"/>
                <a:gd name="connsiteY21" fmla="*/ 466649 h 466649"/>
                <a:gd name="connsiteX22" fmla="*/ 333562 w 607497"/>
                <a:gd name="connsiteY22" fmla="*/ 466649 h 466649"/>
                <a:gd name="connsiteX23" fmla="*/ 331962 w 607497"/>
                <a:gd name="connsiteY23" fmla="*/ 427886 h 466649"/>
                <a:gd name="connsiteX24" fmla="*/ 275536 w 607497"/>
                <a:gd name="connsiteY24" fmla="*/ 427886 h 466649"/>
                <a:gd name="connsiteX25" fmla="*/ 273935 w 607497"/>
                <a:gd name="connsiteY25" fmla="*/ 466649 h 466649"/>
                <a:gd name="connsiteX26" fmla="*/ 108459 w 607497"/>
                <a:gd name="connsiteY26" fmla="*/ 466649 h 466649"/>
                <a:gd name="connsiteX27" fmla="*/ 231516 w 607497"/>
                <a:gd name="connsiteY27" fmla="*/ 0 h 466649"/>
                <a:gd name="connsiteX28" fmla="*/ 191381 w 607497"/>
                <a:gd name="connsiteY28" fmla="*/ 0 h 466649"/>
                <a:gd name="connsiteX29" fmla="*/ 212190 w 607497"/>
                <a:gd name="connsiteY29" fmla="*/ 0 h 466649"/>
                <a:gd name="connsiteX30" fmla="*/ 56324 w 607497"/>
                <a:gd name="connsiteY30" fmla="*/ 466649 h 466649"/>
                <a:gd name="connsiteX31" fmla="*/ 0 w 607497"/>
                <a:gd name="connsiteY31" fmla="*/ 466649 h 466649"/>
                <a:gd name="connsiteX32" fmla="*/ 191381 w 607497"/>
                <a:gd name="connsiteY32" fmla="*/ 0 h 4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497" h="466649">
                  <a:moveTo>
                    <a:pt x="282139" y="262247"/>
                  </a:moveTo>
                  <a:cubicBezTo>
                    <a:pt x="280738" y="298112"/>
                    <a:pt x="279337" y="334077"/>
                    <a:pt x="277837" y="369942"/>
                  </a:cubicBezTo>
                  <a:lnTo>
                    <a:pt x="329661" y="369942"/>
                  </a:lnTo>
                  <a:cubicBezTo>
                    <a:pt x="328260" y="334077"/>
                    <a:pt x="326759" y="298112"/>
                    <a:pt x="325359" y="262247"/>
                  </a:cubicBezTo>
                  <a:cubicBezTo>
                    <a:pt x="310952" y="262247"/>
                    <a:pt x="296545" y="262247"/>
                    <a:pt x="282139" y="262247"/>
                  </a:cubicBezTo>
                  <a:close/>
                  <a:moveTo>
                    <a:pt x="288842" y="96607"/>
                  </a:moveTo>
                  <a:cubicBezTo>
                    <a:pt x="287441" y="132572"/>
                    <a:pt x="285940" y="168437"/>
                    <a:pt x="284540" y="204303"/>
                  </a:cubicBezTo>
                  <a:lnTo>
                    <a:pt x="322957" y="204303"/>
                  </a:lnTo>
                  <a:cubicBezTo>
                    <a:pt x="321557" y="168437"/>
                    <a:pt x="320156" y="132572"/>
                    <a:pt x="318655" y="96607"/>
                  </a:cubicBezTo>
                  <a:cubicBezTo>
                    <a:pt x="308751" y="96607"/>
                    <a:pt x="298746" y="96607"/>
                    <a:pt x="288842" y="96607"/>
                  </a:cubicBezTo>
                  <a:close/>
                  <a:moveTo>
                    <a:pt x="395307" y="0"/>
                  </a:moveTo>
                  <a:lnTo>
                    <a:pt x="416116" y="0"/>
                  </a:lnTo>
                  <a:cubicBezTo>
                    <a:pt x="479943" y="155550"/>
                    <a:pt x="543770" y="311099"/>
                    <a:pt x="607497" y="466649"/>
                  </a:cubicBezTo>
                  <a:lnTo>
                    <a:pt x="551173" y="466649"/>
                  </a:lnTo>
                  <a:cubicBezTo>
                    <a:pt x="499251" y="311099"/>
                    <a:pt x="447229" y="155550"/>
                    <a:pt x="395307" y="0"/>
                  </a:cubicBezTo>
                  <a:close/>
                  <a:moveTo>
                    <a:pt x="231516" y="0"/>
                  </a:moveTo>
                  <a:lnTo>
                    <a:pt x="292744" y="0"/>
                  </a:lnTo>
                  <a:cubicBezTo>
                    <a:pt x="292243" y="12888"/>
                    <a:pt x="291743" y="25775"/>
                    <a:pt x="291143" y="38663"/>
                  </a:cubicBezTo>
                  <a:lnTo>
                    <a:pt x="316354" y="38663"/>
                  </a:lnTo>
                  <a:cubicBezTo>
                    <a:pt x="315854" y="25775"/>
                    <a:pt x="315254" y="12888"/>
                    <a:pt x="314754" y="0"/>
                  </a:cubicBezTo>
                  <a:lnTo>
                    <a:pt x="375982" y="0"/>
                  </a:lnTo>
                  <a:cubicBezTo>
                    <a:pt x="417001" y="155550"/>
                    <a:pt x="458019" y="311099"/>
                    <a:pt x="499038" y="466649"/>
                  </a:cubicBezTo>
                  <a:lnTo>
                    <a:pt x="333562" y="466649"/>
                  </a:lnTo>
                  <a:cubicBezTo>
                    <a:pt x="333062" y="453662"/>
                    <a:pt x="332562" y="440774"/>
                    <a:pt x="331962" y="427886"/>
                  </a:cubicBezTo>
                  <a:lnTo>
                    <a:pt x="275536" y="427886"/>
                  </a:lnTo>
                  <a:cubicBezTo>
                    <a:pt x="275035" y="440774"/>
                    <a:pt x="274535" y="453662"/>
                    <a:pt x="273935" y="466649"/>
                  </a:cubicBezTo>
                  <a:lnTo>
                    <a:pt x="108459" y="466649"/>
                  </a:lnTo>
                  <a:cubicBezTo>
                    <a:pt x="149478" y="311099"/>
                    <a:pt x="190497" y="155550"/>
                    <a:pt x="231516" y="0"/>
                  </a:cubicBezTo>
                  <a:close/>
                  <a:moveTo>
                    <a:pt x="191381" y="0"/>
                  </a:moveTo>
                  <a:lnTo>
                    <a:pt x="212190" y="0"/>
                  </a:lnTo>
                  <a:cubicBezTo>
                    <a:pt x="160268" y="155550"/>
                    <a:pt x="108346" y="311099"/>
                    <a:pt x="56324" y="466649"/>
                  </a:cubicBezTo>
                  <a:lnTo>
                    <a:pt x="0" y="466649"/>
                  </a:lnTo>
                  <a:cubicBezTo>
                    <a:pt x="63827" y="311099"/>
                    <a:pt x="127554" y="155550"/>
                    <a:pt x="191381" y="0"/>
                  </a:cubicBezTo>
                  <a:close/>
                </a:path>
              </a:pathLst>
            </a:custGeom>
            <a:solidFill>
              <a:schemeClr val="bg1"/>
            </a:solidFill>
            <a:ln>
              <a:noFill/>
            </a:ln>
          </p:spPr>
        </p:sp>
      </p:grpSp>
      <p:grpSp>
        <p:nvGrpSpPr>
          <p:cNvPr id="21" name="组合 20">
            <a:extLst>
              <a:ext uri="{FF2B5EF4-FFF2-40B4-BE49-F238E27FC236}">
                <a16:creationId xmlns:a16="http://schemas.microsoft.com/office/drawing/2014/main" id="{5148DEC9-64DD-4DEE-853A-85FA56151A44}"/>
              </a:ext>
            </a:extLst>
          </p:cNvPr>
          <p:cNvGrpSpPr/>
          <p:nvPr/>
        </p:nvGrpSpPr>
        <p:grpSpPr>
          <a:xfrm>
            <a:off x="1896756" y="4002358"/>
            <a:ext cx="694548" cy="694548"/>
            <a:chOff x="7775861" y="2464904"/>
            <a:chExt cx="1033249" cy="1033249"/>
          </a:xfrm>
        </p:grpSpPr>
        <p:sp>
          <p:nvSpPr>
            <p:cNvPr id="22" name="椭圆 21">
              <a:extLst>
                <a:ext uri="{FF2B5EF4-FFF2-40B4-BE49-F238E27FC236}">
                  <a16:creationId xmlns:a16="http://schemas.microsoft.com/office/drawing/2014/main" id="{8EC04037-3A29-4756-AE4F-694B50045662}"/>
                </a:ext>
              </a:extLst>
            </p:cNvPr>
            <p:cNvSpPr/>
            <p:nvPr/>
          </p:nvSpPr>
          <p:spPr>
            <a:xfrm>
              <a:off x="7775861" y="2464904"/>
              <a:ext cx="1033249" cy="10332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iconfont-11607-6172721">
              <a:extLst>
                <a:ext uri="{FF2B5EF4-FFF2-40B4-BE49-F238E27FC236}">
                  <a16:creationId xmlns:a16="http://schemas.microsoft.com/office/drawing/2014/main" id="{A015D06E-AE12-4174-9E23-CD893ED1CE6B}"/>
                </a:ext>
              </a:extLst>
            </p:cNvPr>
            <p:cNvSpPr>
              <a:spLocks noChangeAspect="1"/>
            </p:cNvSpPr>
            <p:nvPr/>
          </p:nvSpPr>
          <p:spPr bwMode="auto">
            <a:xfrm>
              <a:off x="7987643" y="2676686"/>
              <a:ext cx="609685" cy="609685"/>
            </a:xfrm>
            <a:custGeom>
              <a:avLst/>
              <a:gdLst>
                <a:gd name="T0" fmla="*/ 4436 w 12800"/>
                <a:gd name="T1" fmla="*/ 1574 h 12801"/>
                <a:gd name="T2" fmla="*/ 6423 w 12800"/>
                <a:gd name="T3" fmla="*/ 0 h 12801"/>
                <a:gd name="T4" fmla="*/ 8406 w 12800"/>
                <a:gd name="T5" fmla="*/ 1557 h 12801"/>
                <a:gd name="T6" fmla="*/ 12174 w 12800"/>
                <a:gd name="T7" fmla="*/ 7005 h 12801"/>
                <a:gd name="T8" fmla="*/ 12074 w 12800"/>
                <a:gd name="T9" fmla="*/ 8086 h 12801"/>
                <a:gd name="T10" fmla="*/ 12800 w 12800"/>
                <a:gd name="T11" fmla="*/ 9668 h 12801"/>
                <a:gd name="T12" fmla="*/ 10754 w 12800"/>
                <a:gd name="T13" fmla="*/ 11738 h 12801"/>
                <a:gd name="T14" fmla="*/ 9963 w 12800"/>
                <a:gd name="T15" fmla="*/ 11578 h 12801"/>
                <a:gd name="T16" fmla="*/ 6443 w 12800"/>
                <a:gd name="T17" fmla="*/ 12800 h 12801"/>
                <a:gd name="T18" fmla="*/ 2978 w 12800"/>
                <a:gd name="T19" fmla="*/ 11620 h 12801"/>
                <a:gd name="T20" fmla="*/ 2046 w 12800"/>
                <a:gd name="T21" fmla="*/ 11846 h 12801"/>
                <a:gd name="T22" fmla="*/ 0 w 12800"/>
                <a:gd name="T23" fmla="*/ 9776 h 12801"/>
                <a:gd name="T24" fmla="*/ 820 w 12800"/>
                <a:gd name="T25" fmla="*/ 8119 h 12801"/>
                <a:gd name="T26" fmla="*/ 714 w 12800"/>
                <a:gd name="T27" fmla="*/ 7004 h 12801"/>
                <a:gd name="T28" fmla="*/ 4436 w 12800"/>
                <a:gd name="T29" fmla="*/ 1574 h 12801"/>
                <a:gd name="T30" fmla="*/ 4534 w 12800"/>
                <a:gd name="T31" fmla="*/ 2869 h 12801"/>
                <a:gd name="T32" fmla="*/ 1926 w 12800"/>
                <a:gd name="T33" fmla="*/ 7001 h 12801"/>
                <a:gd name="T34" fmla="*/ 1981 w 12800"/>
                <a:gd name="T35" fmla="*/ 7707 h 12801"/>
                <a:gd name="T36" fmla="*/ 2046 w 12800"/>
                <a:gd name="T37" fmla="*/ 7706 h 12801"/>
                <a:gd name="T38" fmla="*/ 4093 w 12800"/>
                <a:gd name="T39" fmla="*/ 9776 h 12801"/>
                <a:gd name="T40" fmla="*/ 3858 w 12800"/>
                <a:gd name="T41" fmla="*/ 10740 h 12801"/>
                <a:gd name="T42" fmla="*/ 6429 w 12800"/>
                <a:gd name="T43" fmla="*/ 11555 h 12801"/>
                <a:gd name="T44" fmla="*/ 9002 w 12800"/>
                <a:gd name="T45" fmla="*/ 10739 h 12801"/>
                <a:gd name="T46" fmla="*/ 8707 w 12800"/>
                <a:gd name="T47" fmla="*/ 9667 h 12801"/>
                <a:gd name="T48" fmla="*/ 10754 w 12800"/>
                <a:gd name="T49" fmla="*/ 7598 h 12801"/>
                <a:gd name="T50" fmla="*/ 10892 w 12800"/>
                <a:gd name="T51" fmla="*/ 7602 h 12801"/>
                <a:gd name="T52" fmla="*/ 10931 w 12800"/>
                <a:gd name="T53" fmla="*/ 7001 h 12801"/>
                <a:gd name="T54" fmla="*/ 8314 w 12800"/>
                <a:gd name="T55" fmla="*/ 2865 h 12801"/>
                <a:gd name="T56" fmla="*/ 6423 w 12800"/>
                <a:gd name="T57" fmla="*/ 4140 h 12801"/>
                <a:gd name="T58" fmla="*/ 4535 w 12800"/>
                <a:gd name="T59" fmla="*/ 2868 h 12801"/>
                <a:gd name="T60" fmla="*/ 4534 w 12800"/>
                <a:gd name="T61" fmla="*/ 2869 h 1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00" h="12801">
                  <a:moveTo>
                    <a:pt x="4436" y="1574"/>
                  </a:moveTo>
                  <a:cubicBezTo>
                    <a:pt x="4657" y="654"/>
                    <a:pt x="5477" y="4"/>
                    <a:pt x="6423" y="0"/>
                  </a:cubicBezTo>
                  <a:cubicBezTo>
                    <a:pt x="7378" y="0"/>
                    <a:pt x="8181" y="662"/>
                    <a:pt x="8406" y="1557"/>
                  </a:cubicBezTo>
                  <a:cubicBezTo>
                    <a:pt x="10679" y="2405"/>
                    <a:pt x="12182" y="4579"/>
                    <a:pt x="12174" y="7005"/>
                  </a:cubicBezTo>
                  <a:cubicBezTo>
                    <a:pt x="12174" y="7374"/>
                    <a:pt x="12139" y="7736"/>
                    <a:pt x="12074" y="8086"/>
                  </a:cubicBezTo>
                  <a:cubicBezTo>
                    <a:pt x="12518" y="8466"/>
                    <a:pt x="12800" y="9034"/>
                    <a:pt x="12800" y="9668"/>
                  </a:cubicBezTo>
                  <a:cubicBezTo>
                    <a:pt x="12800" y="10811"/>
                    <a:pt x="11884" y="11738"/>
                    <a:pt x="10754" y="11738"/>
                  </a:cubicBezTo>
                  <a:cubicBezTo>
                    <a:pt x="10474" y="11738"/>
                    <a:pt x="10206" y="11682"/>
                    <a:pt x="9963" y="11578"/>
                  </a:cubicBezTo>
                  <a:cubicBezTo>
                    <a:pt x="8961" y="12370"/>
                    <a:pt x="7721" y="12801"/>
                    <a:pt x="6443" y="12800"/>
                  </a:cubicBezTo>
                  <a:cubicBezTo>
                    <a:pt x="5142" y="12800"/>
                    <a:pt x="3940" y="12360"/>
                    <a:pt x="2978" y="11620"/>
                  </a:cubicBezTo>
                  <a:cubicBezTo>
                    <a:pt x="2698" y="11764"/>
                    <a:pt x="2382" y="11846"/>
                    <a:pt x="2046" y="11846"/>
                  </a:cubicBezTo>
                  <a:cubicBezTo>
                    <a:pt x="916" y="11846"/>
                    <a:pt x="0" y="10919"/>
                    <a:pt x="0" y="9776"/>
                  </a:cubicBezTo>
                  <a:cubicBezTo>
                    <a:pt x="0" y="9098"/>
                    <a:pt x="322" y="8496"/>
                    <a:pt x="820" y="8119"/>
                  </a:cubicBezTo>
                  <a:cubicBezTo>
                    <a:pt x="749" y="7752"/>
                    <a:pt x="714" y="7378"/>
                    <a:pt x="714" y="7004"/>
                  </a:cubicBezTo>
                  <a:cubicBezTo>
                    <a:pt x="707" y="4597"/>
                    <a:pt x="2188" y="2435"/>
                    <a:pt x="4436" y="1574"/>
                  </a:cubicBezTo>
                  <a:close/>
                  <a:moveTo>
                    <a:pt x="4534" y="2869"/>
                  </a:moveTo>
                  <a:cubicBezTo>
                    <a:pt x="2938" y="3625"/>
                    <a:pt x="1922" y="5235"/>
                    <a:pt x="1926" y="7001"/>
                  </a:cubicBezTo>
                  <a:cubicBezTo>
                    <a:pt x="1926" y="7241"/>
                    <a:pt x="1946" y="7477"/>
                    <a:pt x="1981" y="7707"/>
                  </a:cubicBezTo>
                  <a:lnTo>
                    <a:pt x="2046" y="7706"/>
                  </a:lnTo>
                  <a:cubicBezTo>
                    <a:pt x="3177" y="7706"/>
                    <a:pt x="4093" y="8633"/>
                    <a:pt x="4093" y="9776"/>
                  </a:cubicBezTo>
                  <a:cubicBezTo>
                    <a:pt x="4093" y="10112"/>
                    <a:pt x="4013" y="10442"/>
                    <a:pt x="3858" y="10740"/>
                  </a:cubicBezTo>
                  <a:cubicBezTo>
                    <a:pt x="4610" y="11271"/>
                    <a:pt x="5508" y="11556"/>
                    <a:pt x="6429" y="11555"/>
                  </a:cubicBezTo>
                  <a:cubicBezTo>
                    <a:pt x="7350" y="11556"/>
                    <a:pt x="8249" y="11271"/>
                    <a:pt x="9002" y="10739"/>
                  </a:cubicBezTo>
                  <a:cubicBezTo>
                    <a:pt x="8808" y="10415"/>
                    <a:pt x="8706" y="10045"/>
                    <a:pt x="8707" y="9667"/>
                  </a:cubicBezTo>
                  <a:cubicBezTo>
                    <a:pt x="8707" y="8525"/>
                    <a:pt x="9623" y="7598"/>
                    <a:pt x="10754" y="7598"/>
                  </a:cubicBezTo>
                  <a:cubicBezTo>
                    <a:pt x="10800" y="7598"/>
                    <a:pt x="10846" y="7599"/>
                    <a:pt x="10892" y="7602"/>
                  </a:cubicBezTo>
                  <a:cubicBezTo>
                    <a:pt x="10918" y="7403"/>
                    <a:pt x="10931" y="7202"/>
                    <a:pt x="10931" y="7001"/>
                  </a:cubicBezTo>
                  <a:cubicBezTo>
                    <a:pt x="10931" y="5166"/>
                    <a:pt x="9859" y="3586"/>
                    <a:pt x="8314" y="2865"/>
                  </a:cubicBezTo>
                  <a:cubicBezTo>
                    <a:pt x="8000" y="3634"/>
                    <a:pt x="7254" y="4138"/>
                    <a:pt x="6423" y="4140"/>
                  </a:cubicBezTo>
                  <a:cubicBezTo>
                    <a:pt x="5594" y="4137"/>
                    <a:pt x="4849" y="3635"/>
                    <a:pt x="4535" y="2868"/>
                  </a:cubicBezTo>
                  <a:lnTo>
                    <a:pt x="4534" y="2869"/>
                  </a:lnTo>
                  <a:close/>
                </a:path>
              </a:pathLst>
            </a:custGeom>
            <a:solidFill>
              <a:schemeClr val="bg1"/>
            </a:solidFill>
            <a:ln>
              <a:noFill/>
            </a:ln>
          </p:spPr>
        </p:sp>
      </p:grpSp>
      <p:grpSp>
        <p:nvGrpSpPr>
          <p:cNvPr id="24" name="Group 22">
            <a:extLst>
              <a:ext uri="{FF2B5EF4-FFF2-40B4-BE49-F238E27FC236}">
                <a16:creationId xmlns:a16="http://schemas.microsoft.com/office/drawing/2014/main" id="{81FA6157-B58B-43C7-8690-72D893D41C70}"/>
              </a:ext>
            </a:extLst>
          </p:cNvPr>
          <p:cNvGrpSpPr/>
          <p:nvPr/>
        </p:nvGrpSpPr>
        <p:grpSpPr>
          <a:xfrm>
            <a:off x="1896756" y="5299786"/>
            <a:ext cx="694548" cy="694548"/>
            <a:chOff x="7775861" y="2464904"/>
            <a:chExt cx="1033249" cy="1033249"/>
          </a:xfrm>
        </p:grpSpPr>
        <p:sp>
          <p:nvSpPr>
            <p:cNvPr id="25" name="椭圆 24">
              <a:extLst>
                <a:ext uri="{FF2B5EF4-FFF2-40B4-BE49-F238E27FC236}">
                  <a16:creationId xmlns:a16="http://schemas.microsoft.com/office/drawing/2014/main" id="{39BF4F6C-C7F2-42D0-8225-529B6C4FE202}"/>
                </a:ext>
              </a:extLst>
            </p:cNvPr>
            <p:cNvSpPr/>
            <p:nvPr/>
          </p:nvSpPr>
          <p:spPr>
            <a:xfrm>
              <a:off x="7775861" y="2464904"/>
              <a:ext cx="1033249" cy="10332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iconfont-11607-6172721">
              <a:extLst>
                <a:ext uri="{FF2B5EF4-FFF2-40B4-BE49-F238E27FC236}">
                  <a16:creationId xmlns:a16="http://schemas.microsoft.com/office/drawing/2014/main" id="{CC6ED11A-3C84-47AA-BB93-63C883BF74A9}"/>
                </a:ext>
              </a:extLst>
            </p:cNvPr>
            <p:cNvSpPr>
              <a:spLocks noChangeAspect="1"/>
            </p:cNvSpPr>
            <p:nvPr/>
          </p:nvSpPr>
          <p:spPr bwMode="auto">
            <a:xfrm>
              <a:off x="8087793" y="2676686"/>
              <a:ext cx="409384" cy="609685"/>
            </a:xfrm>
            <a:custGeom>
              <a:avLst/>
              <a:gdLst>
                <a:gd name="connsiteX0" fmla="*/ 135876 w 407868"/>
                <a:gd name="connsiteY0" fmla="*/ 566711 h 607427"/>
                <a:gd name="connsiteX1" fmla="*/ 272063 w 407868"/>
                <a:gd name="connsiteY1" fmla="*/ 566711 h 607427"/>
                <a:gd name="connsiteX2" fmla="*/ 292423 w 407868"/>
                <a:gd name="connsiteY2" fmla="*/ 587029 h 607427"/>
                <a:gd name="connsiteX3" fmla="*/ 272063 w 407868"/>
                <a:gd name="connsiteY3" fmla="*/ 607427 h 607427"/>
                <a:gd name="connsiteX4" fmla="*/ 135876 w 407868"/>
                <a:gd name="connsiteY4" fmla="*/ 607427 h 607427"/>
                <a:gd name="connsiteX5" fmla="*/ 115516 w 407868"/>
                <a:gd name="connsiteY5" fmla="*/ 587029 h 607427"/>
                <a:gd name="connsiteX6" fmla="*/ 135876 w 407868"/>
                <a:gd name="connsiteY6" fmla="*/ 566711 h 607427"/>
                <a:gd name="connsiteX7" fmla="*/ 135876 w 407868"/>
                <a:gd name="connsiteY7" fmla="*/ 509059 h 607427"/>
                <a:gd name="connsiteX8" fmla="*/ 272063 w 407868"/>
                <a:gd name="connsiteY8" fmla="*/ 509059 h 607427"/>
                <a:gd name="connsiteX9" fmla="*/ 292423 w 407868"/>
                <a:gd name="connsiteY9" fmla="*/ 529377 h 607427"/>
                <a:gd name="connsiteX10" fmla="*/ 272063 w 407868"/>
                <a:gd name="connsiteY10" fmla="*/ 549775 h 607427"/>
                <a:gd name="connsiteX11" fmla="*/ 135876 w 407868"/>
                <a:gd name="connsiteY11" fmla="*/ 549775 h 607427"/>
                <a:gd name="connsiteX12" fmla="*/ 115516 w 407868"/>
                <a:gd name="connsiteY12" fmla="*/ 529377 h 607427"/>
                <a:gd name="connsiteX13" fmla="*/ 135876 w 407868"/>
                <a:gd name="connsiteY13" fmla="*/ 509059 h 607427"/>
                <a:gd name="connsiteX14" fmla="*/ 203934 w 407868"/>
                <a:gd name="connsiteY14" fmla="*/ 0 h 607427"/>
                <a:gd name="connsiteX15" fmla="*/ 407868 w 407868"/>
                <a:gd name="connsiteY15" fmla="*/ 203627 h 607427"/>
                <a:gd name="connsiteX16" fmla="*/ 314799 w 407868"/>
                <a:gd name="connsiteY16" fmla="*/ 373556 h 607427"/>
                <a:gd name="connsiteX17" fmla="*/ 305901 w 407868"/>
                <a:gd name="connsiteY17" fmla="*/ 389324 h 607427"/>
                <a:gd name="connsiteX18" fmla="*/ 305901 w 407868"/>
                <a:gd name="connsiteY18" fmla="*/ 447995 h 607427"/>
                <a:gd name="connsiteX19" fmla="*/ 265178 w 407868"/>
                <a:gd name="connsiteY19" fmla="*/ 488736 h 607427"/>
                <a:gd name="connsiteX20" fmla="*/ 142770 w 407868"/>
                <a:gd name="connsiteY20" fmla="*/ 488736 h 607427"/>
                <a:gd name="connsiteX21" fmla="*/ 101967 w 407868"/>
                <a:gd name="connsiteY21" fmla="*/ 447995 h 607427"/>
                <a:gd name="connsiteX22" fmla="*/ 101967 w 407868"/>
                <a:gd name="connsiteY22" fmla="*/ 389404 h 607427"/>
                <a:gd name="connsiteX23" fmla="*/ 93149 w 407868"/>
                <a:gd name="connsiteY23" fmla="*/ 373556 h 607427"/>
                <a:gd name="connsiteX24" fmla="*/ 0 w 407868"/>
                <a:gd name="connsiteY24" fmla="*/ 203627 h 607427"/>
                <a:gd name="connsiteX25" fmla="*/ 203934 w 407868"/>
                <a:gd name="connsiteY25" fmla="*/ 0 h 6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868" h="607427">
                  <a:moveTo>
                    <a:pt x="135876" y="566711"/>
                  </a:moveTo>
                  <a:lnTo>
                    <a:pt x="272063" y="566711"/>
                  </a:lnTo>
                  <a:cubicBezTo>
                    <a:pt x="283285" y="566711"/>
                    <a:pt x="292423" y="575830"/>
                    <a:pt x="292423" y="587029"/>
                  </a:cubicBezTo>
                  <a:cubicBezTo>
                    <a:pt x="292423" y="598308"/>
                    <a:pt x="283365" y="607427"/>
                    <a:pt x="272063" y="607427"/>
                  </a:cubicBezTo>
                  <a:lnTo>
                    <a:pt x="135876" y="607427"/>
                  </a:lnTo>
                  <a:cubicBezTo>
                    <a:pt x="124574" y="607427"/>
                    <a:pt x="115516" y="598308"/>
                    <a:pt x="115516" y="587029"/>
                  </a:cubicBezTo>
                  <a:cubicBezTo>
                    <a:pt x="115516" y="575830"/>
                    <a:pt x="124574" y="566711"/>
                    <a:pt x="135876" y="566711"/>
                  </a:cubicBezTo>
                  <a:close/>
                  <a:moveTo>
                    <a:pt x="135876" y="509059"/>
                  </a:moveTo>
                  <a:lnTo>
                    <a:pt x="272063" y="509059"/>
                  </a:lnTo>
                  <a:cubicBezTo>
                    <a:pt x="283285" y="509059"/>
                    <a:pt x="292423" y="518178"/>
                    <a:pt x="292423" y="529377"/>
                  </a:cubicBezTo>
                  <a:cubicBezTo>
                    <a:pt x="292423" y="540656"/>
                    <a:pt x="283365" y="549775"/>
                    <a:pt x="272063" y="549775"/>
                  </a:cubicBezTo>
                  <a:lnTo>
                    <a:pt x="135876" y="549775"/>
                  </a:lnTo>
                  <a:cubicBezTo>
                    <a:pt x="124574" y="549775"/>
                    <a:pt x="115516" y="540656"/>
                    <a:pt x="115516" y="529377"/>
                  </a:cubicBezTo>
                  <a:cubicBezTo>
                    <a:pt x="115516" y="518178"/>
                    <a:pt x="124574" y="509059"/>
                    <a:pt x="135876" y="509059"/>
                  </a:cubicBezTo>
                  <a:close/>
                  <a:moveTo>
                    <a:pt x="203934" y="0"/>
                  </a:moveTo>
                  <a:cubicBezTo>
                    <a:pt x="316643" y="0"/>
                    <a:pt x="407868" y="91168"/>
                    <a:pt x="407868" y="203627"/>
                  </a:cubicBezTo>
                  <a:cubicBezTo>
                    <a:pt x="407868" y="275104"/>
                    <a:pt x="370592" y="337297"/>
                    <a:pt x="314799" y="373556"/>
                  </a:cubicBezTo>
                  <a:cubicBezTo>
                    <a:pt x="309989" y="376678"/>
                    <a:pt x="305901" y="383641"/>
                    <a:pt x="305901" y="389324"/>
                  </a:cubicBezTo>
                  <a:lnTo>
                    <a:pt x="305901" y="447995"/>
                  </a:lnTo>
                  <a:cubicBezTo>
                    <a:pt x="305901" y="470487"/>
                    <a:pt x="287624" y="488736"/>
                    <a:pt x="265178" y="488736"/>
                  </a:cubicBezTo>
                  <a:lnTo>
                    <a:pt x="142770" y="488736"/>
                  </a:lnTo>
                  <a:cubicBezTo>
                    <a:pt x="120244" y="488736"/>
                    <a:pt x="101967" y="470487"/>
                    <a:pt x="101967" y="447995"/>
                  </a:cubicBezTo>
                  <a:lnTo>
                    <a:pt x="101967" y="389404"/>
                  </a:lnTo>
                  <a:cubicBezTo>
                    <a:pt x="101967" y="383641"/>
                    <a:pt x="97959" y="376678"/>
                    <a:pt x="93149" y="373556"/>
                  </a:cubicBezTo>
                  <a:cubicBezTo>
                    <a:pt x="37356" y="337297"/>
                    <a:pt x="0" y="275104"/>
                    <a:pt x="0" y="203627"/>
                  </a:cubicBezTo>
                  <a:cubicBezTo>
                    <a:pt x="0" y="91168"/>
                    <a:pt x="91305" y="0"/>
                    <a:pt x="203934" y="0"/>
                  </a:cubicBezTo>
                  <a:close/>
                </a:path>
              </a:pathLst>
            </a:custGeom>
            <a:solidFill>
              <a:schemeClr val="bg1"/>
            </a:solidFill>
            <a:ln>
              <a:noFill/>
            </a:ln>
          </p:spPr>
          <p:txBody>
            <a:bodyPr/>
            <a:lstStyle/>
            <a:p>
              <a:endParaRPr lang="zh-CN" altLang="en-US"/>
            </a:p>
          </p:txBody>
        </p:sp>
      </p:grpSp>
    </p:spTree>
    <p:extLst>
      <p:ext uri="{BB962C8B-B14F-4D97-AF65-F5344CB8AC3E}">
        <p14:creationId xmlns:p14="http://schemas.microsoft.com/office/powerpoint/2010/main" val="3150324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051EBC64-0AA1-4532-8DA6-BD57AB900B5E}"/>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C4992240-0AD4-4C86-A05F-0541885145D4}"/>
              </a:ext>
            </a:extLst>
          </p:cNvPr>
          <p:cNvSpPr>
            <a:spLocks noGrp="1"/>
          </p:cNvSpPr>
          <p:nvPr>
            <p:ph type="sldNum" sz="quarter" idx="12"/>
          </p:nvPr>
        </p:nvSpPr>
        <p:spPr/>
        <p:txBody>
          <a:bodyPr/>
          <a:lstStyle/>
          <a:p>
            <a:fld id="{293753DD-2C1C-4CC5-AE51-993C9915C8CC}" type="slidenum">
              <a:rPr lang="zh-CN" altLang="en-US" smtClean="0"/>
              <a:pPr/>
              <a:t>31</a:t>
            </a:fld>
            <a:endParaRPr lang="zh-CN" altLang="en-US" dirty="0"/>
          </a:p>
        </p:txBody>
      </p:sp>
      <p:sp>
        <p:nvSpPr>
          <p:cNvPr id="6" name="标题 5">
            <a:extLst>
              <a:ext uri="{FF2B5EF4-FFF2-40B4-BE49-F238E27FC236}">
                <a16:creationId xmlns:a16="http://schemas.microsoft.com/office/drawing/2014/main" id="{F5C63627-565C-45D6-93B3-07FEF8B03C1B}"/>
              </a:ext>
            </a:extLst>
          </p:cNvPr>
          <p:cNvSpPr>
            <a:spLocks noGrp="1"/>
          </p:cNvSpPr>
          <p:nvPr>
            <p:ph type="title"/>
          </p:nvPr>
        </p:nvSpPr>
        <p:spPr/>
        <p:txBody>
          <a:bodyPr/>
          <a:lstStyle/>
          <a:p>
            <a:r>
              <a:rPr lang="en-US" altLang="zh-CN" dirty="0"/>
              <a:t>21 </a:t>
            </a:r>
            <a:r>
              <a:rPr lang="zh-CN" altLang="en-US" dirty="0"/>
              <a:t>四段式图文</a:t>
            </a:r>
          </a:p>
        </p:txBody>
      </p:sp>
      <p:sp>
        <p:nvSpPr>
          <p:cNvPr id="7" name="文本占位符 6">
            <a:extLst>
              <a:ext uri="{FF2B5EF4-FFF2-40B4-BE49-F238E27FC236}">
                <a16:creationId xmlns:a16="http://schemas.microsoft.com/office/drawing/2014/main" id="{F1D004D0-644E-454F-B801-9095727F75A7}"/>
              </a:ext>
            </a:extLst>
          </p:cNvPr>
          <p:cNvSpPr>
            <a:spLocks noGrp="1"/>
          </p:cNvSpPr>
          <p:nvPr>
            <p:ph type="body" sz="quarter" idx="18"/>
          </p:nvPr>
        </p:nvSpPr>
        <p:spPr/>
        <p:txBody>
          <a:bodyPr/>
          <a:lstStyle/>
          <a:p>
            <a:r>
              <a:rPr lang="zh-CN" altLang="en-US" dirty="0"/>
              <a:t>单击此处输入标题</a:t>
            </a:r>
          </a:p>
          <a:p>
            <a:endParaRPr lang="zh-CN" altLang="en-US" dirty="0"/>
          </a:p>
        </p:txBody>
      </p:sp>
      <p:sp>
        <p:nvSpPr>
          <p:cNvPr id="8" name="文本占位符 7">
            <a:extLst>
              <a:ext uri="{FF2B5EF4-FFF2-40B4-BE49-F238E27FC236}">
                <a16:creationId xmlns:a16="http://schemas.microsoft.com/office/drawing/2014/main" id="{EA501421-FFE2-4FD5-BCDB-0A4B29F24942}"/>
              </a:ext>
            </a:extLst>
          </p:cNvPr>
          <p:cNvSpPr>
            <a:spLocks noGrp="1"/>
          </p:cNvSpPr>
          <p:nvPr>
            <p:ph type="body" sz="quarter" idx="19"/>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9" name="文本占位符 8">
            <a:extLst>
              <a:ext uri="{FF2B5EF4-FFF2-40B4-BE49-F238E27FC236}">
                <a16:creationId xmlns:a16="http://schemas.microsoft.com/office/drawing/2014/main" id="{092B142B-77C4-4E56-B95C-E6F1F25476DE}"/>
              </a:ext>
            </a:extLst>
          </p:cNvPr>
          <p:cNvSpPr>
            <a:spLocks noGrp="1"/>
          </p:cNvSpPr>
          <p:nvPr>
            <p:ph type="body" sz="quarter" idx="20"/>
          </p:nvPr>
        </p:nvSpPr>
        <p:spPr/>
        <p:txBody>
          <a:bodyPr/>
          <a:lstStyle/>
          <a:p>
            <a:r>
              <a:rPr lang="zh-CN" altLang="en-US" dirty="0"/>
              <a:t>单击此处输入标题</a:t>
            </a:r>
          </a:p>
          <a:p>
            <a:endParaRPr lang="zh-CN" altLang="en-US" dirty="0"/>
          </a:p>
        </p:txBody>
      </p:sp>
      <p:sp>
        <p:nvSpPr>
          <p:cNvPr id="10" name="文本占位符 9">
            <a:extLst>
              <a:ext uri="{FF2B5EF4-FFF2-40B4-BE49-F238E27FC236}">
                <a16:creationId xmlns:a16="http://schemas.microsoft.com/office/drawing/2014/main" id="{C192CD5B-9739-4778-96AC-8311DAF3D216}"/>
              </a:ext>
            </a:extLst>
          </p:cNvPr>
          <p:cNvSpPr>
            <a:spLocks noGrp="1"/>
          </p:cNvSpPr>
          <p:nvPr>
            <p:ph type="body" sz="quarter" idx="21"/>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11" name="文本占位符 10">
            <a:extLst>
              <a:ext uri="{FF2B5EF4-FFF2-40B4-BE49-F238E27FC236}">
                <a16:creationId xmlns:a16="http://schemas.microsoft.com/office/drawing/2014/main" id="{78EF4073-4E7B-4700-B28E-AB71044215D6}"/>
              </a:ext>
            </a:extLst>
          </p:cNvPr>
          <p:cNvSpPr>
            <a:spLocks noGrp="1"/>
          </p:cNvSpPr>
          <p:nvPr>
            <p:ph type="body" sz="quarter" idx="22"/>
          </p:nvPr>
        </p:nvSpPr>
        <p:spPr/>
        <p:txBody>
          <a:bodyPr/>
          <a:lstStyle/>
          <a:p>
            <a:r>
              <a:rPr lang="zh-CN" altLang="en-US" dirty="0"/>
              <a:t>单击此处输入标题</a:t>
            </a:r>
          </a:p>
          <a:p>
            <a:endParaRPr lang="zh-CN" altLang="en-US" dirty="0"/>
          </a:p>
        </p:txBody>
      </p:sp>
      <p:sp>
        <p:nvSpPr>
          <p:cNvPr id="12" name="文本占位符 11">
            <a:extLst>
              <a:ext uri="{FF2B5EF4-FFF2-40B4-BE49-F238E27FC236}">
                <a16:creationId xmlns:a16="http://schemas.microsoft.com/office/drawing/2014/main" id="{6CC95416-3DC4-4395-AA25-6F1CAEE3B7E0}"/>
              </a:ext>
            </a:extLst>
          </p:cNvPr>
          <p:cNvSpPr>
            <a:spLocks noGrp="1"/>
          </p:cNvSpPr>
          <p:nvPr>
            <p:ph type="body" sz="quarter" idx="23"/>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pic>
        <p:nvPicPr>
          <p:cNvPr id="28" name="图片占位符 27" descr="图片包含 建筑, 户外, 砖, 钟表&#10;&#10;描述已自动生成">
            <a:extLst>
              <a:ext uri="{FF2B5EF4-FFF2-40B4-BE49-F238E27FC236}">
                <a16:creationId xmlns:a16="http://schemas.microsoft.com/office/drawing/2014/main" id="{4C5C2904-A6B3-4874-9BF4-B07CE76254CC}"/>
              </a:ext>
            </a:extLst>
          </p:cNvPr>
          <p:cNvPicPr>
            <a:picLocks noGrp="1" noChangeAspect="1"/>
          </p:cNvPicPr>
          <p:nvPr>
            <p:ph type="pic" sz="quarter" idx="24"/>
          </p:nvPr>
        </p:nvPicPr>
        <p:blipFill>
          <a:blip r:embed="rId2">
            <a:grayscl/>
            <a:extLst>
              <a:ext uri="{28A0092B-C50C-407E-A947-70E740481C1C}">
                <a14:useLocalDpi xmlns:a14="http://schemas.microsoft.com/office/drawing/2010/main" val="0"/>
              </a:ext>
            </a:extLst>
          </a:blip>
          <a:srcRect l="16791" r="16791"/>
          <a:stretch>
            <a:fillRect/>
          </a:stretch>
        </p:blipFill>
        <p:spPr/>
      </p:pic>
      <p:sp>
        <p:nvSpPr>
          <p:cNvPr id="5" name="文本占位符 4">
            <a:extLst>
              <a:ext uri="{FF2B5EF4-FFF2-40B4-BE49-F238E27FC236}">
                <a16:creationId xmlns:a16="http://schemas.microsoft.com/office/drawing/2014/main" id="{EA8B9064-E107-49B4-8EC3-F973897DF692}"/>
              </a:ext>
            </a:extLst>
          </p:cNvPr>
          <p:cNvSpPr>
            <a:spLocks noGrp="1"/>
          </p:cNvSpPr>
          <p:nvPr>
            <p:ph type="body" sz="quarter" idx="25"/>
          </p:nvPr>
        </p:nvSpPr>
        <p:spPr/>
        <p:txBody>
          <a:bodyPr/>
          <a:lstStyle/>
          <a:p>
            <a:r>
              <a:rPr lang="zh-CN" altLang="en-US" dirty="0"/>
              <a:t>单击此处输入标题。单击此处输入标题。</a:t>
            </a:r>
          </a:p>
          <a:p>
            <a:endParaRPr lang="zh-CN" altLang="en-US" dirty="0"/>
          </a:p>
          <a:p>
            <a:endParaRPr lang="zh-CN" altLang="en-US" dirty="0"/>
          </a:p>
        </p:txBody>
      </p:sp>
      <p:grpSp>
        <p:nvGrpSpPr>
          <p:cNvPr id="15" name="组合 14">
            <a:extLst>
              <a:ext uri="{FF2B5EF4-FFF2-40B4-BE49-F238E27FC236}">
                <a16:creationId xmlns:a16="http://schemas.microsoft.com/office/drawing/2014/main" id="{C920A877-A948-4B10-A738-43310D51293E}"/>
              </a:ext>
            </a:extLst>
          </p:cNvPr>
          <p:cNvGrpSpPr/>
          <p:nvPr/>
        </p:nvGrpSpPr>
        <p:grpSpPr>
          <a:xfrm>
            <a:off x="809315" y="3313823"/>
            <a:ext cx="794198" cy="794198"/>
            <a:chOff x="5247861" y="2464904"/>
            <a:chExt cx="1033249" cy="1033249"/>
          </a:xfrm>
        </p:grpSpPr>
        <p:sp>
          <p:nvSpPr>
            <p:cNvPr id="16" name="椭圆 15">
              <a:extLst>
                <a:ext uri="{FF2B5EF4-FFF2-40B4-BE49-F238E27FC236}">
                  <a16:creationId xmlns:a16="http://schemas.microsoft.com/office/drawing/2014/main" id="{3442F3B8-83AE-4B87-8AB7-E3BDC4460822}"/>
                </a:ext>
              </a:extLst>
            </p:cNvPr>
            <p:cNvSpPr/>
            <p:nvPr/>
          </p:nvSpPr>
          <p:spPr>
            <a:xfrm>
              <a:off x="5247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circular-target_65246">
              <a:extLst>
                <a:ext uri="{FF2B5EF4-FFF2-40B4-BE49-F238E27FC236}">
                  <a16:creationId xmlns:a16="http://schemas.microsoft.com/office/drawing/2014/main" id="{C1984A46-578A-4004-BBD5-DA573AB7C9F3}"/>
                </a:ext>
              </a:extLst>
            </p:cNvPr>
            <p:cNvSpPr>
              <a:spLocks noChangeAspect="1"/>
            </p:cNvSpPr>
            <p:nvPr/>
          </p:nvSpPr>
          <p:spPr bwMode="auto">
            <a:xfrm>
              <a:off x="5412841" y="2630439"/>
              <a:ext cx="703288" cy="702178"/>
            </a:xfrm>
            <a:custGeom>
              <a:avLst/>
              <a:gdLst>
                <a:gd name="connsiteX0" fmla="*/ 302950 w 605066"/>
                <a:gd name="connsiteY0" fmla="*/ 229165 h 604110"/>
                <a:gd name="connsiteX1" fmla="*/ 229420 w 605066"/>
                <a:gd name="connsiteY1" fmla="*/ 302533 h 604110"/>
                <a:gd name="connsiteX2" fmla="*/ 302950 w 605066"/>
                <a:gd name="connsiteY2" fmla="*/ 374909 h 604110"/>
                <a:gd name="connsiteX3" fmla="*/ 375487 w 605066"/>
                <a:gd name="connsiteY3" fmla="*/ 302533 h 604110"/>
                <a:gd name="connsiteX4" fmla="*/ 302950 w 605066"/>
                <a:gd name="connsiteY4" fmla="*/ 229165 h 604110"/>
                <a:gd name="connsiteX5" fmla="*/ 302950 w 605066"/>
                <a:gd name="connsiteY5" fmla="*/ 203387 h 604110"/>
                <a:gd name="connsiteX6" fmla="*/ 402315 w 605066"/>
                <a:gd name="connsiteY6" fmla="*/ 302533 h 604110"/>
                <a:gd name="connsiteX7" fmla="*/ 302950 w 605066"/>
                <a:gd name="connsiteY7" fmla="*/ 401678 h 604110"/>
                <a:gd name="connsiteX8" fmla="*/ 202591 w 605066"/>
                <a:gd name="connsiteY8" fmla="*/ 302533 h 604110"/>
                <a:gd name="connsiteX9" fmla="*/ 302950 w 605066"/>
                <a:gd name="connsiteY9" fmla="*/ 203387 h 604110"/>
                <a:gd name="connsiteX10" fmla="*/ 256334 w 605066"/>
                <a:gd name="connsiteY10" fmla="*/ 122012 h 604110"/>
                <a:gd name="connsiteX11" fmla="*/ 122206 w 605066"/>
                <a:gd name="connsiteY11" fmla="*/ 255928 h 604110"/>
                <a:gd name="connsiteX12" fmla="*/ 133135 w 605066"/>
                <a:gd name="connsiteY12" fmla="*/ 255928 h 604110"/>
                <a:gd name="connsiteX13" fmla="*/ 178837 w 605066"/>
                <a:gd name="connsiteY13" fmla="*/ 302551 h 604110"/>
                <a:gd name="connsiteX14" fmla="*/ 133135 w 605066"/>
                <a:gd name="connsiteY14" fmla="*/ 348182 h 604110"/>
                <a:gd name="connsiteX15" fmla="*/ 121212 w 605066"/>
                <a:gd name="connsiteY15" fmla="*/ 348182 h 604110"/>
                <a:gd name="connsiteX16" fmla="*/ 256334 w 605066"/>
                <a:gd name="connsiteY16" fmla="*/ 483090 h 604110"/>
                <a:gd name="connsiteX17" fmla="*/ 256334 w 605066"/>
                <a:gd name="connsiteY17" fmla="*/ 472178 h 604110"/>
                <a:gd name="connsiteX18" fmla="*/ 302036 w 605066"/>
                <a:gd name="connsiteY18" fmla="*/ 425555 h 604110"/>
                <a:gd name="connsiteX19" fmla="*/ 348733 w 605066"/>
                <a:gd name="connsiteY19" fmla="*/ 472178 h 604110"/>
                <a:gd name="connsiteX20" fmla="*/ 348733 w 605066"/>
                <a:gd name="connsiteY20" fmla="*/ 483090 h 604110"/>
                <a:gd name="connsiteX21" fmla="*/ 483854 w 605066"/>
                <a:gd name="connsiteY21" fmla="*/ 348182 h 604110"/>
                <a:gd name="connsiteX22" fmla="*/ 472925 w 605066"/>
                <a:gd name="connsiteY22" fmla="*/ 348182 h 604110"/>
                <a:gd name="connsiteX23" fmla="*/ 426229 w 605066"/>
                <a:gd name="connsiteY23" fmla="*/ 302551 h 604110"/>
                <a:gd name="connsiteX24" fmla="*/ 472925 w 605066"/>
                <a:gd name="connsiteY24" fmla="*/ 255928 h 604110"/>
                <a:gd name="connsiteX25" fmla="*/ 483854 w 605066"/>
                <a:gd name="connsiteY25" fmla="*/ 255928 h 604110"/>
                <a:gd name="connsiteX26" fmla="*/ 348733 w 605066"/>
                <a:gd name="connsiteY26" fmla="*/ 122012 h 604110"/>
                <a:gd name="connsiteX27" fmla="*/ 348733 w 605066"/>
                <a:gd name="connsiteY27" fmla="*/ 132924 h 604110"/>
                <a:gd name="connsiteX28" fmla="*/ 302036 w 605066"/>
                <a:gd name="connsiteY28" fmla="*/ 178555 h 604110"/>
                <a:gd name="connsiteX29" fmla="*/ 256334 w 605066"/>
                <a:gd name="connsiteY29" fmla="*/ 132924 h 604110"/>
                <a:gd name="connsiteX30" fmla="*/ 302036 w 605066"/>
                <a:gd name="connsiteY30" fmla="*/ 0 h 604110"/>
                <a:gd name="connsiteX31" fmla="*/ 348733 w 605066"/>
                <a:gd name="connsiteY31" fmla="*/ 46623 h 604110"/>
                <a:gd name="connsiteX32" fmla="*/ 348733 w 605066"/>
                <a:gd name="connsiteY32" fmla="*/ 67454 h 604110"/>
                <a:gd name="connsiteX33" fmla="*/ 537505 w 605066"/>
                <a:gd name="connsiteY33" fmla="*/ 255928 h 604110"/>
                <a:gd name="connsiteX34" fmla="*/ 559363 w 605066"/>
                <a:gd name="connsiteY34" fmla="*/ 255928 h 604110"/>
                <a:gd name="connsiteX35" fmla="*/ 605066 w 605066"/>
                <a:gd name="connsiteY35" fmla="*/ 302551 h 604110"/>
                <a:gd name="connsiteX36" fmla="*/ 559363 w 605066"/>
                <a:gd name="connsiteY36" fmla="*/ 348182 h 604110"/>
                <a:gd name="connsiteX37" fmla="*/ 537505 w 605066"/>
                <a:gd name="connsiteY37" fmla="*/ 348182 h 604110"/>
                <a:gd name="connsiteX38" fmla="*/ 348733 w 605066"/>
                <a:gd name="connsiteY38" fmla="*/ 537648 h 604110"/>
                <a:gd name="connsiteX39" fmla="*/ 348733 w 605066"/>
                <a:gd name="connsiteY39" fmla="*/ 558479 h 604110"/>
                <a:gd name="connsiteX40" fmla="*/ 302036 w 605066"/>
                <a:gd name="connsiteY40" fmla="*/ 604110 h 604110"/>
                <a:gd name="connsiteX41" fmla="*/ 256334 w 605066"/>
                <a:gd name="connsiteY41" fmla="*/ 558479 h 604110"/>
                <a:gd name="connsiteX42" fmla="*/ 256334 w 605066"/>
                <a:gd name="connsiteY42" fmla="*/ 537648 h 604110"/>
                <a:gd name="connsiteX43" fmla="*/ 67561 w 605066"/>
                <a:gd name="connsiteY43" fmla="*/ 348182 h 604110"/>
                <a:gd name="connsiteX44" fmla="*/ 46697 w 605066"/>
                <a:gd name="connsiteY44" fmla="*/ 348182 h 604110"/>
                <a:gd name="connsiteX45" fmla="*/ 0 w 605066"/>
                <a:gd name="connsiteY45" fmla="*/ 302551 h 604110"/>
                <a:gd name="connsiteX46" fmla="*/ 46697 w 605066"/>
                <a:gd name="connsiteY46" fmla="*/ 255928 h 604110"/>
                <a:gd name="connsiteX47" fmla="*/ 67561 w 605066"/>
                <a:gd name="connsiteY47" fmla="*/ 255928 h 604110"/>
                <a:gd name="connsiteX48" fmla="*/ 256334 w 605066"/>
                <a:gd name="connsiteY48" fmla="*/ 67454 h 604110"/>
                <a:gd name="connsiteX49" fmla="*/ 256334 w 605066"/>
                <a:gd name="connsiteY49" fmla="*/ 46623 h 604110"/>
                <a:gd name="connsiteX50" fmla="*/ 302036 w 605066"/>
                <a:gd name="connsiteY50" fmla="*/ 0 h 6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5066" h="604110">
                  <a:moveTo>
                    <a:pt x="302950" y="229165"/>
                  </a:moveTo>
                  <a:cubicBezTo>
                    <a:pt x="262210" y="229165"/>
                    <a:pt x="229420" y="261883"/>
                    <a:pt x="229420" y="302533"/>
                  </a:cubicBezTo>
                  <a:cubicBezTo>
                    <a:pt x="229420" y="342191"/>
                    <a:pt x="262210" y="374909"/>
                    <a:pt x="302950" y="374909"/>
                  </a:cubicBezTo>
                  <a:cubicBezTo>
                    <a:pt x="342696" y="374909"/>
                    <a:pt x="375487" y="342191"/>
                    <a:pt x="375487" y="302533"/>
                  </a:cubicBezTo>
                  <a:cubicBezTo>
                    <a:pt x="375487" y="261883"/>
                    <a:pt x="342696" y="229165"/>
                    <a:pt x="302950" y="229165"/>
                  </a:cubicBezTo>
                  <a:close/>
                  <a:moveTo>
                    <a:pt x="302950" y="203387"/>
                  </a:moveTo>
                  <a:cubicBezTo>
                    <a:pt x="357601" y="203387"/>
                    <a:pt x="402315" y="248002"/>
                    <a:pt x="402315" y="302533"/>
                  </a:cubicBezTo>
                  <a:cubicBezTo>
                    <a:pt x="402315" y="357063"/>
                    <a:pt x="357601" y="401678"/>
                    <a:pt x="302950" y="401678"/>
                  </a:cubicBezTo>
                  <a:cubicBezTo>
                    <a:pt x="247305" y="401678"/>
                    <a:pt x="202591" y="357063"/>
                    <a:pt x="202591" y="302533"/>
                  </a:cubicBezTo>
                  <a:cubicBezTo>
                    <a:pt x="202591" y="248002"/>
                    <a:pt x="247305" y="203387"/>
                    <a:pt x="302950" y="203387"/>
                  </a:cubicBezTo>
                  <a:close/>
                  <a:moveTo>
                    <a:pt x="256334" y="122012"/>
                  </a:moveTo>
                  <a:cubicBezTo>
                    <a:pt x="190760" y="138876"/>
                    <a:pt x="139096" y="190458"/>
                    <a:pt x="122206" y="255928"/>
                  </a:cubicBezTo>
                  <a:lnTo>
                    <a:pt x="133135" y="255928"/>
                  </a:lnTo>
                  <a:cubicBezTo>
                    <a:pt x="157973" y="255928"/>
                    <a:pt x="178837" y="276760"/>
                    <a:pt x="178837" y="302551"/>
                  </a:cubicBezTo>
                  <a:cubicBezTo>
                    <a:pt x="178837" y="327350"/>
                    <a:pt x="157973" y="348182"/>
                    <a:pt x="133135" y="348182"/>
                  </a:cubicBezTo>
                  <a:lnTo>
                    <a:pt x="121212" y="348182"/>
                  </a:lnTo>
                  <a:cubicBezTo>
                    <a:pt x="138102" y="413652"/>
                    <a:pt x="190760" y="466226"/>
                    <a:pt x="256334" y="483090"/>
                  </a:cubicBezTo>
                  <a:lnTo>
                    <a:pt x="256334" y="472178"/>
                  </a:lnTo>
                  <a:cubicBezTo>
                    <a:pt x="256334" y="446387"/>
                    <a:pt x="277198" y="425555"/>
                    <a:pt x="302036" y="425555"/>
                  </a:cubicBezTo>
                  <a:cubicBezTo>
                    <a:pt x="327868" y="425555"/>
                    <a:pt x="348733" y="446387"/>
                    <a:pt x="348733" y="472178"/>
                  </a:cubicBezTo>
                  <a:lnTo>
                    <a:pt x="348733" y="483090"/>
                  </a:lnTo>
                  <a:cubicBezTo>
                    <a:pt x="415300" y="466226"/>
                    <a:pt x="466964" y="413652"/>
                    <a:pt x="483854" y="348182"/>
                  </a:cubicBezTo>
                  <a:lnTo>
                    <a:pt x="472925" y="348182"/>
                  </a:lnTo>
                  <a:cubicBezTo>
                    <a:pt x="447093" y="348182"/>
                    <a:pt x="426229" y="327350"/>
                    <a:pt x="426229" y="302551"/>
                  </a:cubicBezTo>
                  <a:cubicBezTo>
                    <a:pt x="426229" y="276760"/>
                    <a:pt x="447093" y="255928"/>
                    <a:pt x="472925" y="255928"/>
                  </a:cubicBezTo>
                  <a:lnTo>
                    <a:pt x="483854" y="255928"/>
                  </a:lnTo>
                  <a:cubicBezTo>
                    <a:pt x="466964" y="190458"/>
                    <a:pt x="415300" y="138876"/>
                    <a:pt x="348733" y="122012"/>
                  </a:cubicBezTo>
                  <a:lnTo>
                    <a:pt x="348733" y="132924"/>
                  </a:lnTo>
                  <a:cubicBezTo>
                    <a:pt x="348733" y="157723"/>
                    <a:pt x="327868" y="178555"/>
                    <a:pt x="302036" y="178555"/>
                  </a:cubicBezTo>
                  <a:cubicBezTo>
                    <a:pt x="277198" y="178555"/>
                    <a:pt x="256334" y="157723"/>
                    <a:pt x="256334" y="132924"/>
                  </a:cubicBezTo>
                  <a:close/>
                  <a:moveTo>
                    <a:pt x="302036" y="0"/>
                  </a:moveTo>
                  <a:cubicBezTo>
                    <a:pt x="327868" y="0"/>
                    <a:pt x="348733" y="20831"/>
                    <a:pt x="348733" y="46623"/>
                  </a:cubicBezTo>
                  <a:lnTo>
                    <a:pt x="348733" y="67454"/>
                  </a:lnTo>
                  <a:cubicBezTo>
                    <a:pt x="444113" y="86301"/>
                    <a:pt x="519622" y="160699"/>
                    <a:pt x="537505" y="255928"/>
                  </a:cubicBezTo>
                  <a:lnTo>
                    <a:pt x="559363" y="255928"/>
                  </a:lnTo>
                  <a:cubicBezTo>
                    <a:pt x="584202" y="255928"/>
                    <a:pt x="605066" y="276760"/>
                    <a:pt x="605066" y="302551"/>
                  </a:cubicBezTo>
                  <a:cubicBezTo>
                    <a:pt x="605066" y="327350"/>
                    <a:pt x="585195" y="348182"/>
                    <a:pt x="559363" y="348182"/>
                  </a:cubicBezTo>
                  <a:lnTo>
                    <a:pt x="537505" y="348182"/>
                  </a:lnTo>
                  <a:cubicBezTo>
                    <a:pt x="519622" y="443411"/>
                    <a:pt x="444113" y="518801"/>
                    <a:pt x="348733" y="537648"/>
                  </a:cubicBezTo>
                  <a:lnTo>
                    <a:pt x="348733" y="558479"/>
                  </a:lnTo>
                  <a:cubicBezTo>
                    <a:pt x="348733" y="584271"/>
                    <a:pt x="327868" y="604110"/>
                    <a:pt x="302036" y="604110"/>
                  </a:cubicBezTo>
                  <a:cubicBezTo>
                    <a:pt x="277198" y="604110"/>
                    <a:pt x="256334" y="584271"/>
                    <a:pt x="256334" y="558479"/>
                  </a:cubicBezTo>
                  <a:lnTo>
                    <a:pt x="256334" y="537648"/>
                  </a:lnTo>
                  <a:cubicBezTo>
                    <a:pt x="160954" y="518801"/>
                    <a:pt x="86438" y="443411"/>
                    <a:pt x="67561" y="348182"/>
                  </a:cubicBezTo>
                  <a:lnTo>
                    <a:pt x="46697" y="348182"/>
                  </a:lnTo>
                  <a:cubicBezTo>
                    <a:pt x="20864" y="348182"/>
                    <a:pt x="0" y="327350"/>
                    <a:pt x="0" y="302551"/>
                  </a:cubicBezTo>
                  <a:cubicBezTo>
                    <a:pt x="0" y="276760"/>
                    <a:pt x="20864" y="255928"/>
                    <a:pt x="46697" y="255928"/>
                  </a:cubicBezTo>
                  <a:lnTo>
                    <a:pt x="67561" y="255928"/>
                  </a:lnTo>
                  <a:cubicBezTo>
                    <a:pt x="86438" y="160699"/>
                    <a:pt x="160954" y="86301"/>
                    <a:pt x="256334" y="67454"/>
                  </a:cubicBezTo>
                  <a:lnTo>
                    <a:pt x="256334" y="46623"/>
                  </a:lnTo>
                  <a:cubicBezTo>
                    <a:pt x="256334" y="20831"/>
                    <a:pt x="277198" y="0"/>
                    <a:pt x="302036" y="0"/>
                  </a:cubicBezTo>
                  <a:close/>
                </a:path>
              </a:pathLst>
            </a:custGeom>
            <a:solidFill>
              <a:schemeClr val="bg1"/>
            </a:solidFill>
            <a:ln>
              <a:noFill/>
            </a:ln>
          </p:spPr>
        </p:sp>
      </p:grpSp>
      <p:grpSp>
        <p:nvGrpSpPr>
          <p:cNvPr id="18" name="组合 17">
            <a:extLst>
              <a:ext uri="{FF2B5EF4-FFF2-40B4-BE49-F238E27FC236}">
                <a16:creationId xmlns:a16="http://schemas.microsoft.com/office/drawing/2014/main" id="{DA9DC9BF-2518-49F3-A979-CA6FA0E31919}"/>
              </a:ext>
            </a:extLst>
          </p:cNvPr>
          <p:cNvGrpSpPr/>
          <p:nvPr/>
        </p:nvGrpSpPr>
        <p:grpSpPr>
          <a:xfrm>
            <a:off x="809315" y="1704360"/>
            <a:ext cx="794198" cy="794198"/>
            <a:chOff x="6424013" y="2504661"/>
            <a:chExt cx="1033249" cy="1033249"/>
          </a:xfrm>
        </p:grpSpPr>
        <p:sp>
          <p:nvSpPr>
            <p:cNvPr id="19" name="椭圆 18">
              <a:extLst>
                <a:ext uri="{FF2B5EF4-FFF2-40B4-BE49-F238E27FC236}">
                  <a16:creationId xmlns:a16="http://schemas.microsoft.com/office/drawing/2014/main" id="{899FF073-57D7-471C-9290-87DC98CF0508}"/>
                </a:ext>
              </a:extLst>
            </p:cNvPr>
            <p:cNvSpPr/>
            <p:nvPr/>
          </p:nvSpPr>
          <p:spPr>
            <a:xfrm>
              <a:off x="6424013" y="2504661"/>
              <a:ext cx="1033249" cy="103324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0" name="road-with-broken-line_62512">
              <a:extLst>
                <a:ext uri="{FF2B5EF4-FFF2-40B4-BE49-F238E27FC236}">
                  <a16:creationId xmlns:a16="http://schemas.microsoft.com/office/drawing/2014/main" id="{3C0C520D-B80E-4187-82DB-F790990E82F8}"/>
                </a:ext>
              </a:extLst>
            </p:cNvPr>
            <p:cNvSpPr>
              <a:spLocks noChangeAspect="1"/>
            </p:cNvSpPr>
            <p:nvPr/>
          </p:nvSpPr>
          <p:spPr bwMode="auto">
            <a:xfrm>
              <a:off x="6635795" y="2787121"/>
              <a:ext cx="609685" cy="468329"/>
            </a:xfrm>
            <a:custGeom>
              <a:avLst/>
              <a:gdLst>
                <a:gd name="connsiteX0" fmla="*/ 282139 w 607497"/>
                <a:gd name="connsiteY0" fmla="*/ 262247 h 466649"/>
                <a:gd name="connsiteX1" fmla="*/ 277837 w 607497"/>
                <a:gd name="connsiteY1" fmla="*/ 369942 h 466649"/>
                <a:gd name="connsiteX2" fmla="*/ 329661 w 607497"/>
                <a:gd name="connsiteY2" fmla="*/ 369942 h 466649"/>
                <a:gd name="connsiteX3" fmla="*/ 325359 w 607497"/>
                <a:gd name="connsiteY3" fmla="*/ 262247 h 466649"/>
                <a:gd name="connsiteX4" fmla="*/ 282139 w 607497"/>
                <a:gd name="connsiteY4" fmla="*/ 262247 h 466649"/>
                <a:gd name="connsiteX5" fmla="*/ 288842 w 607497"/>
                <a:gd name="connsiteY5" fmla="*/ 96607 h 466649"/>
                <a:gd name="connsiteX6" fmla="*/ 284540 w 607497"/>
                <a:gd name="connsiteY6" fmla="*/ 204303 h 466649"/>
                <a:gd name="connsiteX7" fmla="*/ 322957 w 607497"/>
                <a:gd name="connsiteY7" fmla="*/ 204303 h 466649"/>
                <a:gd name="connsiteX8" fmla="*/ 318655 w 607497"/>
                <a:gd name="connsiteY8" fmla="*/ 96607 h 466649"/>
                <a:gd name="connsiteX9" fmla="*/ 288842 w 607497"/>
                <a:gd name="connsiteY9" fmla="*/ 96607 h 466649"/>
                <a:gd name="connsiteX10" fmla="*/ 395307 w 607497"/>
                <a:gd name="connsiteY10" fmla="*/ 0 h 466649"/>
                <a:gd name="connsiteX11" fmla="*/ 416116 w 607497"/>
                <a:gd name="connsiteY11" fmla="*/ 0 h 466649"/>
                <a:gd name="connsiteX12" fmla="*/ 607497 w 607497"/>
                <a:gd name="connsiteY12" fmla="*/ 466649 h 466649"/>
                <a:gd name="connsiteX13" fmla="*/ 551173 w 607497"/>
                <a:gd name="connsiteY13" fmla="*/ 466649 h 466649"/>
                <a:gd name="connsiteX14" fmla="*/ 395307 w 607497"/>
                <a:gd name="connsiteY14" fmla="*/ 0 h 466649"/>
                <a:gd name="connsiteX15" fmla="*/ 231516 w 607497"/>
                <a:gd name="connsiteY15" fmla="*/ 0 h 466649"/>
                <a:gd name="connsiteX16" fmla="*/ 292744 w 607497"/>
                <a:gd name="connsiteY16" fmla="*/ 0 h 466649"/>
                <a:gd name="connsiteX17" fmla="*/ 291143 w 607497"/>
                <a:gd name="connsiteY17" fmla="*/ 38663 h 466649"/>
                <a:gd name="connsiteX18" fmla="*/ 316354 w 607497"/>
                <a:gd name="connsiteY18" fmla="*/ 38663 h 466649"/>
                <a:gd name="connsiteX19" fmla="*/ 314754 w 607497"/>
                <a:gd name="connsiteY19" fmla="*/ 0 h 466649"/>
                <a:gd name="connsiteX20" fmla="*/ 375982 w 607497"/>
                <a:gd name="connsiteY20" fmla="*/ 0 h 466649"/>
                <a:gd name="connsiteX21" fmla="*/ 499038 w 607497"/>
                <a:gd name="connsiteY21" fmla="*/ 466649 h 466649"/>
                <a:gd name="connsiteX22" fmla="*/ 333562 w 607497"/>
                <a:gd name="connsiteY22" fmla="*/ 466649 h 466649"/>
                <a:gd name="connsiteX23" fmla="*/ 331962 w 607497"/>
                <a:gd name="connsiteY23" fmla="*/ 427886 h 466649"/>
                <a:gd name="connsiteX24" fmla="*/ 275536 w 607497"/>
                <a:gd name="connsiteY24" fmla="*/ 427886 h 466649"/>
                <a:gd name="connsiteX25" fmla="*/ 273935 w 607497"/>
                <a:gd name="connsiteY25" fmla="*/ 466649 h 466649"/>
                <a:gd name="connsiteX26" fmla="*/ 108459 w 607497"/>
                <a:gd name="connsiteY26" fmla="*/ 466649 h 466649"/>
                <a:gd name="connsiteX27" fmla="*/ 231516 w 607497"/>
                <a:gd name="connsiteY27" fmla="*/ 0 h 466649"/>
                <a:gd name="connsiteX28" fmla="*/ 191381 w 607497"/>
                <a:gd name="connsiteY28" fmla="*/ 0 h 466649"/>
                <a:gd name="connsiteX29" fmla="*/ 212190 w 607497"/>
                <a:gd name="connsiteY29" fmla="*/ 0 h 466649"/>
                <a:gd name="connsiteX30" fmla="*/ 56324 w 607497"/>
                <a:gd name="connsiteY30" fmla="*/ 466649 h 466649"/>
                <a:gd name="connsiteX31" fmla="*/ 0 w 607497"/>
                <a:gd name="connsiteY31" fmla="*/ 466649 h 466649"/>
                <a:gd name="connsiteX32" fmla="*/ 191381 w 607497"/>
                <a:gd name="connsiteY32" fmla="*/ 0 h 4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497" h="466649">
                  <a:moveTo>
                    <a:pt x="282139" y="262247"/>
                  </a:moveTo>
                  <a:cubicBezTo>
                    <a:pt x="280738" y="298112"/>
                    <a:pt x="279337" y="334077"/>
                    <a:pt x="277837" y="369942"/>
                  </a:cubicBezTo>
                  <a:lnTo>
                    <a:pt x="329661" y="369942"/>
                  </a:lnTo>
                  <a:cubicBezTo>
                    <a:pt x="328260" y="334077"/>
                    <a:pt x="326759" y="298112"/>
                    <a:pt x="325359" y="262247"/>
                  </a:cubicBezTo>
                  <a:cubicBezTo>
                    <a:pt x="310952" y="262247"/>
                    <a:pt x="296545" y="262247"/>
                    <a:pt x="282139" y="262247"/>
                  </a:cubicBezTo>
                  <a:close/>
                  <a:moveTo>
                    <a:pt x="288842" y="96607"/>
                  </a:moveTo>
                  <a:cubicBezTo>
                    <a:pt x="287441" y="132572"/>
                    <a:pt x="285940" y="168437"/>
                    <a:pt x="284540" y="204303"/>
                  </a:cubicBezTo>
                  <a:lnTo>
                    <a:pt x="322957" y="204303"/>
                  </a:lnTo>
                  <a:cubicBezTo>
                    <a:pt x="321557" y="168437"/>
                    <a:pt x="320156" y="132572"/>
                    <a:pt x="318655" y="96607"/>
                  </a:cubicBezTo>
                  <a:cubicBezTo>
                    <a:pt x="308751" y="96607"/>
                    <a:pt x="298746" y="96607"/>
                    <a:pt x="288842" y="96607"/>
                  </a:cubicBezTo>
                  <a:close/>
                  <a:moveTo>
                    <a:pt x="395307" y="0"/>
                  </a:moveTo>
                  <a:lnTo>
                    <a:pt x="416116" y="0"/>
                  </a:lnTo>
                  <a:cubicBezTo>
                    <a:pt x="479943" y="155550"/>
                    <a:pt x="543770" y="311099"/>
                    <a:pt x="607497" y="466649"/>
                  </a:cubicBezTo>
                  <a:lnTo>
                    <a:pt x="551173" y="466649"/>
                  </a:lnTo>
                  <a:cubicBezTo>
                    <a:pt x="499251" y="311099"/>
                    <a:pt x="447229" y="155550"/>
                    <a:pt x="395307" y="0"/>
                  </a:cubicBezTo>
                  <a:close/>
                  <a:moveTo>
                    <a:pt x="231516" y="0"/>
                  </a:moveTo>
                  <a:lnTo>
                    <a:pt x="292744" y="0"/>
                  </a:lnTo>
                  <a:cubicBezTo>
                    <a:pt x="292243" y="12888"/>
                    <a:pt x="291743" y="25775"/>
                    <a:pt x="291143" y="38663"/>
                  </a:cubicBezTo>
                  <a:lnTo>
                    <a:pt x="316354" y="38663"/>
                  </a:lnTo>
                  <a:cubicBezTo>
                    <a:pt x="315854" y="25775"/>
                    <a:pt x="315254" y="12888"/>
                    <a:pt x="314754" y="0"/>
                  </a:cubicBezTo>
                  <a:lnTo>
                    <a:pt x="375982" y="0"/>
                  </a:lnTo>
                  <a:cubicBezTo>
                    <a:pt x="417001" y="155550"/>
                    <a:pt x="458019" y="311099"/>
                    <a:pt x="499038" y="466649"/>
                  </a:cubicBezTo>
                  <a:lnTo>
                    <a:pt x="333562" y="466649"/>
                  </a:lnTo>
                  <a:cubicBezTo>
                    <a:pt x="333062" y="453662"/>
                    <a:pt x="332562" y="440774"/>
                    <a:pt x="331962" y="427886"/>
                  </a:cubicBezTo>
                  <a:lnTo>
                    <a:pt x="275536" y="427886"/>
                  </a:lnTo>
                  <a:cubicBezTo>
                    <a:pt x="275035" y="440774"/>
                    <a:pt x="274535" y="453662"/>
                    <a:pt x="273935" y="466649"/>
                  </a:cubicBezTo>
                  <a:lnTo>
                    <a:pt x="108459" y="466649"/>
                  </a:lnTo>
                  <a:cubicBezTo>
                    <a:pt x="149478" y="311099"/>
                    <a:pt x="190497" y="155550"/>
                    <a:pt x="231516" y="0"/>
                  </a:cubicBezTo>
                  <a:close/>
                  <a:moveTo>
                    <a:pt x="191381" y="0"/>
                  </a:moveTo>
                  <a:lnTo>
                    <a:pt x="212190" y="0"/>
                  </a:lnTo>
                  <a:cubicBezTo>
                    <a:pt x="160268" y="155550"/>
                    <a:pt x="108346" y="311099"/>
                    <a:pt x="56324" y="466649"/>
                  </a:cubicBezTo>
                  <a:lnTo>
                    <a:pt x="0" y="466649"/>
                  </a:lnTo>
                  <a:cubicBezTo>
                    <a:pt x="63827" y="311099"/>
                    <a:pt x="127554" y="155550"/>
                    <a:pt x="191381" y="0"/>
                  </a:cubicBezTo>
                  <a:close/>
                </a:path>
              </a:pathLst>
            </a:custGeom>
            <a:solidFill>
              <a:schemeClr val="bg1"/>
            </a:solidFill>
            <a:ln>
              <a:noFill/>
            </a:ln>
          </p:spPr>
        </p:sp>
      </p:grpSp>
      <p:grpSp>
        <p:nvGrpSpPr>
          <p:cNvPr id="21" name="组合 20">
            <a:extLst>
              <a:ext uri="{FF2B5EF4-FFF2-40B4-BE49-F238E27FC236}">
                <a16:creationId xmlns:a16="http://schemas.microsoft.com/office/drawing/2014/main" id="{5148DEC9-64DD-4DEE-853A-85FA56151A44}"/>
              </a:ext>
            </a:extLst>
          </p:cNvPr>
          <p:cNvGrpSpPr/>
          <p:nvPr/>
        </p:nvGrpSpPr>
        <p:grpSpPr>
          <a:xfrm>
            <a:off x="809315" y="4923286"/>
            <a:ext cx="794198" cy="794198"/>
            <a:chOff x="7775861" y="2464904"/>
            <a:chExt cx="1033249" cy="1033249"/>
          </a:xfrm>
        </p:grpSpPr>
        <p:sp>
          <p:nvSpPr>
            <p:cNvPr id="22" name="椭圆 21">
              <a:extLst>
                <a:ext uri="{FF2B5EF4-FFF2-40B4-BE49-F238E27FC236}">
                  <a16:creationId xmlns:a16="http://schemas.microsoft.com/office/drawing/2014/main" id="{8EC04037-3A29-4756-AE4F-694B50045662}"/>
                </a:ext>
              </a:extLst>
            </p:cNvPr>
            <p:cNvSpPr/>
            <p:nvPr/>
          </p:nvSpPr>
          <p:spPr>
            <a:xfrm>
              <a:off x="7775861" y="2464904"/>
              <a:ext cx="1033249" cy="10332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iconfont-11607-6172721">
              <a:extLst>
                <a:ext uri="{FF2B5EF4-FFF2-40B4-BE49-F238E27FC236}">
                  <a16:creationId xmlns:a16="http://schemas.microsoft.com/office/drawing/2014/main" id="{A015D06E-AE12-4174-9E23-CD893ED1CE6B}"/>
                </a:ext>
              </a:extLst>
            </p:cNvPr>
            <p:cNvSpPr>
              <a:spLocks noChangeAspect="1"/>
            </p:cNvSpPr>
            <p:nvPr/>
          </p:nvSpPr>
          <p:spPr bwMode="auto">
            <a:xfrm>
              <a:off x="7987643" y="2676686"/>
              <a:ext cx="609685" cy="609685"/>
            </a:xfrm>
            <a:custGeom>
              <a:avLst/>
              <a:gdLst>
                <a:gd name="T0" fmla="*/ 4436 w 12800"/>
                <a:gd name="T1" fmla="*/ 1574 h 12801"/>
                <a:gd name="T2" fmla="*/ 6423 w 12800"/>
                <a:gd name="T3" fmla="*/ 0 h 12801"/>
                <a:gd name="T4" fmla="*/ 8406 w 12800"/>
                <a:gd name="T5" fmla="*/ 1557 h 12801"/>
                <a:gd name="T6" fmla="*/ 12174 w 12800"/>
                <a:gd name="T7" fmla="*/ 7005 h 12801"/>
                <a:gd name="T8" fmla="*/ 12074 w 12800"/>
                <a:gd name="T9" fmla="*/ 8086 h 12801"/>
                <a:gd name="T10" fmla="*/ 12800 w 12800"/>
                <a:gd name="T11" fmla="*/ 9668 h 12801"/>
                <a:gd name="T12" fmla="*/ 10754 w 12800"/>
                <a:gd name="T13" fmla="*/ 11738 h 12801"/>
                <a:gd name="T14" fmla="*/ 9963 w 12800"/>
                <a:gd name="T15" fmla="*/ 11578 h 12801"/>
                <a:gd name="T16" fmla="*/ 6443 w 12800"/>
                <a:gd name="T17" fmla="*/ 12800 h 12801"/>
                <a:gd name="T18" fmla="*/ 2978 w 12800"/>
                <a:gd name="T19" fmla="*/ 11620 h 12801"/>
                <a:gd name="T20" fmla="*/ 2046 w 12800"/>
                <a:gd name="T21" fmla="*/ 11846 h 12801"/>
                <a:gd name="T22" fmla="*/ 0 w 12800"/>
                <a:gd name="T23" fmla="*/ 9776 h 12801"/>
                <a:gd name="T24" fmla="*/ 820 w 12800"/>
                <a:gd name="T25" fmla="*/ 8119 h 12801"/>
                <a:gd name="T26" fmla="*/ 714 w 12800"/>
                <a:gd name="T27" fmla="*/ 7004 h 12801"/>
                <a:gd name="T28" fmla="*/ 4436 w 12800"/>
                <a:gd name="T29" fmla="*/ 1574 h 12801"/>
                <a:gd name="T30" fmla="*/ 4534 w 12800"/>
                <a:gd name="T31" fmla="*/ 2869 h 12801"/>
                <a:gd name="T32" fmla="*/ 1926 w 12800"/>
                <a:gd name="T33" fmla="*/ 7001 h 12801"/>
                <a:gd name="T34" fmla="*/ 1981 w 12800"/>
                <a:gd name="T35" fmla="*/ 7707 h 12801"/>
                <a:gd name="T36" fmla="*/ 2046 w 12800"/>
                <a:gd name="T37" fmla="*/ 7706 h 12801"/>
                <a:gd name="T38" fmla="*/ 4093 w 12800"/>
                <a:gd name="T39" fmla="*/ 9776 h 12801"/>
                <a:gd name="T40" fmla="*/ 3858 w 12800"/>
                <a:gd name="T41" fmla="*/ 10740 h 12801"/>
                <a:gd name="T42" fmla="*/ 6429 w 12800"/>
                <a:gd name="T43" fmla="*/ 11555 h 12801"/>
                <a:gd name="T44" fmla="*/ 9002 w 12800"/>
                <a:gd name="T45" fmla="*/ 10739 h 12801"/>
                <a:gd name="T46" fmla="*/ 8707 w 12800"/>
                <a:gd name="T47" fmla="*/ 9667 h 12801"/>
                <a:gd name="T48" fmla="*/ 10754 w 12800"/>
                <a:gd name="T49" fmla="*/ 7598 h 12801"/>
                <a:gd name="T50" fmla="*/ 10892 w 12800"/>
                <a:gd name="T51" fmla="*/ 7602 h 12801"/>
                <a:gd name="T52" fmla="*/ 10931 w 12800"/>
                <a:gd name="T53" fmla="*/ 7001 h 12801"/>
                <a:gd name="T54" fmla="*/ 8314 w 12800"/>
                <a:gd name="T55" fmla="*/ 2865 h 12801"/>
                <a:gd name="T56" fmla="*/ 6423 w 12800"/>
                <a:gd name="T57" fmla="*/ 4140 h 12801"/>
                <a:gd name="T58" fmla="*/ 4535 w 12800"/>
                <a:gd name="T59" fmla="*/ 2868 h 12801"/>
                <a:gd name="T60" fmla="*/ 4534 w 12800"/>
                <a:gd name="T61" fmla="*/ 2869 h 1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00" h="12801">
                  <a:moveTo>
                    <a:pt x="4436" y="1574"/>
                  </a:moveTo>
                  <a:cubicBezTo>
                    <a:pt x="4657" y="654"/>
                    <a:pt x="5477" y="4"/>
                    <a:pt x="6423" y="0"/>
                  </a:cubicBezTo>
                  <a:cubicBezTo>
                    <a:pt x="7378" y="0"/>
                    <a:pt x="8181" y="662"/>
                    <a:pt x="8406" y="1557"/>
                  </a:cubicBezTo>
                  <a:cubicBezTo>
                    <a:pt x="10679" y="2405"/>
                    <a:pt x="12182" y="4579"/>
                    <a:pt x="12174" y="7005"/>
                  </a:cubicBezTo>
                  <a:cubicBezTo>
                    <a:pt x="12174" y="7374"/>
                    <a:pt x="12139" y="7736"/>
                    <a:pt x="12074" y="8086"/>
                  </a:cubicBezTo>
                  <a:cubicBezTo>
                    <a:pt x="12518" y="8466"/>
                    <a:pt x="12800" y="9034"/>
                    <a:pt x="12800" y="9668"/>
                  </a:cubicBezTo>
                  <a:cubicBezTo>
                    <a:pt x="12800" y="10811"/>
                    <a:pt x="11884" y="11738"/>
                    <a:pt x="10754" y="11738"/>
                  </a:cubicBezTo>
                  <a:cubicBezTo>
                    <a:pt x="10474" y="11738"/>
                    <a:pt x="10206" y="11682"/>
                    <a:pt x="9963" y="11578"/>
                  </a:cubicBezTo>
                  <a:cubicBezTo>
                    <a:pt x="8961" y="12370"/>
                    <a:pt x="7721" y="12801"/>
                    <a:pt x="6443" y="12800"/>
                  </a:cubicBezTo>
                  <a:cubicBezTo>
                    <a:pt x="5142" y="12800"/>
                    <a:pt x="3940" y="12360"/>
                    <a:pt x="2978" y="11620"/>
                  </a:cubicBezTo>
                  <a:cubicBezTo>
                    <a:pt x="2698" y="11764"/>
                    <a:pt x="2382" y="11846"/>
                    <a:pt x="2046" y="11846"/>
                  </a:cubicBezTo>
                  <a:cubicBezTo>
                    <a:pt x="916" y="11846"/>
                    <a:pt x="0" y="10919"/>
                    <a:pt x="0" y="9776"/>
                  </a:cubicBezTo>
                  <a:cubicBezTo>
                    <a:pt x="0" y="9098"/>
                    <a:pt x="322" y="8496"/>
                    <a:pt x="820" y="8119"/>
                  </a:cubicBezTo>
                  <a:cubicBezTo>
                    <a:pt x="749" y="7752"/>
                    <a:pt x="714" y="7378"/>
                    <a:pt x="714" y="7004"/>
                  </a:cubicBezTo>
                  <a:cubicBezTo>
                    <a:pt x="707" y="4597"/>
                    <a:pt x="2188" y="2435"/>
                    <a:pt x="4436" y="1574"/>
                  </a:cubicBezTo>
                  <a:close/>
                  <a:moveTo>
                    <a:pt x="4534" y="2869"/>
                  </a:moveTo>
                  <a:cubicBezTo>
                    <a:pt x="2938" y="3625"/>
                    <a:pt x="1922" y="5235"/>
                    <a:pt x="1926" y="7001"/>
                  </a:cubicBezTo>
                  <a:cubicBezTo>
                    <a:pt x="1926" y="7241"/>
                    <a:pt x="1946" y="7477"/>
                    <a:pt x="1981" y="7707"/>
                  </a:cubicBezTo>
                  <a:lnTo>
                    <a:pt x="2046" y="7706"/>
                  </a:lnTo>
                  <a:cubicBezTo>
                    <a:pt x="3177" y="7706"/>
                    <a:pt x="4093" y="8633"/>
                    <a:pt x="4093" y="9776"/>
                  </a:cubicBezTo>
                  <a:cubicBezTo>
                    <a:pt x="4093" y="10112"/>
                    <a:pt x="4013" y="10442"/>
                    <a:pt x="3858" y="10740"/>
                  </a:cubicBezTo>
                  <a:cubicBezTo>
                    <a:pt x="4610" y="11271"/>
                    <a:pt x="5508" y="11556"/>
                    <a:pt x="6429" y="11555"/>
                  </a:cubicBezTo>
                  <a:cubicBezTo>
                    <a:pt x="7350" y="11556"/>
                    <a:pt x="8249" y="11271"/>
                    <a:pt x="9002" y="10739"/>
                  </a:cubicBezTo>
                  <a:cubicBezTo>
                    <a:pt x="8808" y="10415"/>
                    <a:pt x="8706" y="10045"/>
                    <a:pt x="8707" y="9667"/>
                  </a:cubicBezTo>
                  <a:cubicBezTo>
                    <a:pt x="8707" y="8525"/>
                    <a:pt x="9623" y="7598"/>
                    <a:pt x="10754" y="7598"/>
                  </a:cubicBezTo>
                  <a:cubicBezTo>
                    <a:pt x="10800" y="7598"/>
                    <a:pt x="10846" y="7599"/>
                    <a:pt x="10892" y="7602"/>
                  </a:cubicBezTo>
                  <a:cubicBezTo>
                    <a:pt x="10918" y="7403"/>
                    <a:pt x="10931" y="7202"/>
                    <a:pt x="10931" y="7001"/>
                  </a:cubicBezTo>
                  <a:cubicBezTo>
                    <a:pt x="10931" y="5166"/>
                    <a:pt x="9859" y="3586"/>
                    <a:pt x="8314" y="2865"/>
                  </a:cubicBezTo>
                  <a:cubicBezTo>
                    <a:pt x="8000" y="3634"/>
                    <a:pt x="7254" y="4138"/>
                    <a:pt x="6423" y="4140"/>
                  </a:cubicBezTo>
                  <a:cubicBezTo>
                    <a:pt x="5594" y="4137"/>
                    <a:pt x="4849" y="3635"/>
                    <a:pt x="4535" y="2868"/>
                  </a:cubicBezTo>
                  <a:lnTo>
                    <a:pt x="4534" y="2869"/>
                  </a:lnTo>
                  <a:close/>
                </a:path>
              </a:pathLst>
            </a:custGeom>
            <a:solidFill>
              <a:schemeClr val="bg1"/>
            </a:solidFill>
            <a:ln>
              <a:noFill/>
            </a:ln>
          </p:spPr>
        </p:sp>
      </p:grpSp>
    </p:spTree>
    <p:extLst>
      <p:ext uri="{BB962C8B-B14F-4D97-AF65-F5344CB8AC3E}">
        <p14:creationId xmlns:p14="http://schemas.microsoft.com/office/powerpoint/2010/main" val="1632212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B59F51DF-4653-4B38-A22A-C9B53BE979E7}"/>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39C36C59-56B2-4BB3-9465-2D09D21D03E8}"/>
              </a:ext>
            </a:extLst>
          </p:cNvPr>
          <p:cNvSpPr>
            <a:spLocks noGrp="1"/>
          </p:cNvSpPr>
          <p:nvPr>
            <p:ph type="sldNum" sz="quarter" idx="12"/>
          </p:nvPr>
        </p:nvSpPr>
        <p:spPr/>
        <p:txBody>
          <a:bodyPr/>
          <a:lstStyle/>
          <a:p>
            <a:fld id="{293753DD-2C1C-4CC5-AE51-993C9915C8CC}" type="slidenum">
              <a:rPr lang="zh-CN" altLang="en-US" smtClean="0"/>
              <a:pPr/>
              <a:t>32</a:t>
            </a:fld>
            <a:endParaRPr lang="zh-CN" altLang="en-US" dirty="0"/>
          </a:p>
        </p:txBody>
      </p:sp>
      <p:sp>
        <p:nvSpPr>
          <p:cNvPr id="11" name="标题 10">
            <a:extLst>
              <a:ext uri="{FF2B5EF4-FFF2-40B4-BE49-F238E27FC236}">
                <a16:creationId xmlns:a16="http://schemas.microsoft.com/office/drawing/2014/main" id="{D065C05F-8138-4F31-AA66-410A62E503C2}"/>
              </a:ext>
            </a:extLst>
          </p:cNvPr>
          <p:cNvSpPr>
            <a:spLocks noGrp="1"/>
          </p:cNvSpPr>
          <p:nvPr>
            <p:ph type="title"/>
          </p:nvPr>
        </p:nvSpPr>
        <p:spPr/>
        <p:txBody>
          <a:bodyPr/>
          <a:lstStyle/>
          <a:p>
            <a:r>
              <a:rPr lang="en-US" altLang="zh-CN" dirty="0"/>
              <a:t>22 </a:t>
            </a:r>
            <a:r>
              <a:rPr lang="zh-CN" altLang="en-US" dirty="0"/>
              <a:t>时间轴（竖排）一</a:t>
            </a:r>
          </a:p>
        </p:txBody>
      </p:sp>
      <p:sp>
        <p:nvSpPr>
          <p:cNvPr id="12" name="文本占位符 11">
            <a:extLst>
              <a:ext uri="{FF2B5EF4-FFF2-40B4-BE49-F238E27FC236}">
                <a16:creationId xmlns:a16="http://schemas.microsoft.com/office/drawing/2014/main" id="{80192F17-CC55-4041-BD1C-65F2BEBB763F}"/>
              </a:ext>
            </a:extLst>
          </p:cNvPr>
          <p:cNvSpPr>
            <a:spLocks noGrp="1"/>
          </p:cNvSpPr>
          <p:nvPr>
            <p:ph type="body" sz="quarter" idx="18"/>
          </p:nvPr>
        </p:nvSpPr>
        <p:spPr/>
        <p:txBody>
          <a:bodyPr/>
          <a:lstStyle/>
          <a:p>
            <a:r>
              <a:rPr lang="zh-CN" altLang="en-US" dirty="0"/>
              <a:t>单击此处输入标题</a:t>
            </a:r>
          </a:p>
        </p:txBody>
      </p:sp>
      <p:sp>
        <p:nvSpPr>
          <p:cNvPr id="13" name="文本占位符 12">
            <a:extLst>
              <a:ext uri="{FF2B5EF4-FFF2-40B4-BE49-F238E27FC236}">
                <a16:creationId xmlns:a16="http://schemas.microsoft.com/office/drawing/2014/main" id="{7BE23A95-465B-42C0-90C3-6AD6A298C3B0}"/>
              </a:ext>
            </a:extLst>
          </p:cNvPr>
          <p:cNvSpPr>
            <a:spLocks noGrp="1"/>
          </p:cNvSpPr>
          <p:nvPr>
            <p:ph type="body" sz="quarter" idx="19"/>
          </p:nvPr>
        </p:nvSpPr>
        <p:spPr/>
        <p:txBody>
          <a:bodyPr/>
          <a:lstStyle/>
          <a:p>
            <a:r>
              <a:rPr lang="zh-CN" altLang="en-US" dirty="0"/>
              <a:t>单击此处输入说明性文字。单击此处输入说明性文字。单击此处输入说明性文字。</a:t>
            </a:r>
          </a:p>
        </p:txBody>
      </p:sp>
      <p:sp>
        <p:nvSpPr>
          <p:cNvPr id="14" name="文本占位符 13">
            <a:extLst>
              <a:ext uri="{FF2B5EF4-FFF2-40B4-BE49-F238E27FC236}">
                <a16:creationId xmlns:a16="http://schemas.microsoft.com/office/drawing/2014/main" id="{5F0AFB20-7C83-4B9B-BFE1-021F02257549}"/>
              </a:ext>
            </a:extLst>
          </p:cNvPr>
          <p:cNvSpPr>
            <a:spLocks noGrp="1"/>
          </p:cNvSpPr>
          <p:nvPr>
            <p:ph type="body" sz="quarter" idx="20"/>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15" name="文本占位符 14">
            <a:extLst>
              <a:ext uri="{FF2B5EF4-FFF2-40B4-BE49-F238E27FC236}">
                <a16:creationId xmlns:a16="http://schemas.microsoft.com/office/drawing/2014/main" id="{B47A3D09-E776-49C7-ADD6-3D26423D0A39}"/>
              </a:ext>
            </a:extLst>
          </p:cNvPr>
          <p:cNvSpPr>
            <a:spLocks noGrp="1"/>
          </p:cNvSpPr>
          <p:nvPr>
            <p:ph type="body" sz="quarter" idx="21"/>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16" name="文本占位符 15">
            <a:extLst>
              <a:ext uri="{FF2B5EF4-FFF2-40B4-BE49-F238E27FC236}">
                <a16:creationId xmlns:a16="http://schemas.microsoft.com/office/drawing/2014/main" id="{EC47465B-9878-4E1F-8C0E-365BE8C27807}"/>
              </a:ext>
            </a:extLst>
          </p:cNvPr>
          <p:cNvSpPr>
            <a:spLocks noGrp="1"/>
          </p:cNvSpPr>
          <p:nvPr>
            <p:ph type="body" sz="quarter" idx="22"/>
          </p:nvPr>
        </p:nvSpPr>
        <p:spPr/>
        <p:txBody>
          <a:bodyPr/>
          <a:lstStyle/>
          <a:p>
            <a:r>
              <a:rPr lang="zh-CN" altLang="en-US" dirty="0"/>
              <a:t>单击此处输入标题</a:t>
            </a:r>
          </a:p>
        </p:txBody>
      </p:sp>
      <p:sp>
        <p:nvSpPr>
          <p:cNvPr id="17" name="文本占位符 16">
            <a:extLst>
              <a:ext uri="{FF2B5EF4-FFF2-40B4-BE49-F238E27FC236}">
                <a16:creationId xmlns:a16="http://schemas.microsoft.com/office/drawing/2014/main" id="{D7E3B199-B938-423B-A220-C1C818993C4D}"/>
              </a:ext>
            </a:extLst>
          </p:cNvPr>
          <p:cNvSpPr>
            <a:spLocks noGrp="1"/>
          </p:cNvSpPr>
          <p:nvPr>
            <p:ph type="body" sz="quarter" idx="23"/>
          </p:nvPr>
        </p:nvSpPr>
        <p:spPr/>
        <p:txBody>
          <a:bodyPr/>
          <a:lstStyle/>
          <a:p>
            <a:r>
              <a:rPr lang="zh-CN" altLang="en-US" dirty="0"/>
              <a:t>单击此处输入说明性文字。单击此处输入说明性文字。单击此处输入说明性文字。</a:t>
            </a:r>
          </a:p>
        </p:txBody>
      </p:sp>
    </p:spTree>
    <p:extLst>
      <p:ext uri="{BB962C8B-B14F-4D97-AF65-F5344CB8AC3E}">
        <p14:creationId xmlns:p14="http://schemas.microsoft.com/office/powerpoint/2010/main" val="4193525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C32D5600-E9C7-4934-A63F-BC7CEDCC6058}"/>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6D09AED1-E661-4787-A489-B29E6BBA2569}"/>
              </a:ext>
            </a:extLst>
          </p:cNvPr>
          <p:cNvSpPr>
            <a:spLocks noGrp="1"/>
          </p:cNvSpPr>
          <p:nvPr>
            <p:ph type="sldNum" sz="quarter" idx="12"/>
          </p:nvPr>
        </p:nvSpPr>
        <p:spPr/>
        <p:txBody>
          <a:bodyPr/>
          <a:lstStyle/>
          <a:p>
            <a:fld id="{293753DD-2C1C-4CC5-AE51-993C9915C8CC}" type="slidenum">
              <a:rPr lang="zh-CN" altLang="en-US" smtClean="0"/>
              <a:pPr/>
              <a:t>33</a:t>
            </a:fld>
            <a:endParaRPr lang="zh-CN" altLang="en-US" dirty="0"/>
          </a:p>
        </p:txBody>
      </p:sp>
      <p:sp>
        <p:nvSpPr>
          <p:cNvPr id="11" name="标题 10">
            <a:extLst>
              <a:ext uri="{FF2B5EF4-FFF2-40B4-BE49-F238E27FC236}">
                <a16:creationId xmlns:a16="http://schemas.microsoft.com/office/drawing/2014/main" id="{997FFE2F-A022-4856-81B2-78D147DFC61A}"/>
              </a:ext>
            </a:extLst>
          </p:cNvPr>
          <p:cNvSpPr>
            <a:spLocks noGrp="1"/>
          </p:cNvSpPr>
          <p:nvPr>
            <p:ph type="title"/>
          </p:nvPr>
        </p:nvSpPr>
        <p:spPr/>
        <p:txBody>
          <a:bodyPr/>
          <a:lstStyle/>
          <a:p>
            <a:r>
              <a:rPr lang="en-US" altLang="zh-CN" dirty="0"/>
              <a:t>23 </a:t>
            </a:r>
            <a:r>
              <a:rPr lang="zh-CN" altLang="en-US" dirty="0"/>
              <a:t>时间轴（竖排）二</a:t>
            </a:r>
          </a:p>
        </p:txBody>
      </p:sp>
      <p:sp>
        <p:nvSpPr>
          <p:cNvPr id="12" name="文本占位符 11">
            <a:extLst>
              <a:ext uri="{FF2B5EF4-FFF2-40B4-BE49-F238E27FC236}">
                <a16:creationId xmlns:a16="http://schemas.microsoft.com/office/drawing/2014/main" id="{16E33906-74DD-41BA-8653-24266730DF15}"/>
              </a:ext>
            </a:extLst>
          </p:cNvPr>
          <p:cNvSpPr>
            <a:spLocks noGrp="1"/>
          </p:cNvSpPr>
          <p:nvPr>
            <p:ph type="body" sz="quarter" idx="20"/>
          </p:nvPr>
        </p:nvSpPr>
        <p:spPr/>
        <p:txBody>
          <a:bodyPr/>
          <a:lstStyle/>
          <a:p>
            <a:r>
              <a:rPr lang="zh-CN" altLang="en-US" dirty="0"/>
              <a:t>单击此处输入正文。单击此处输入正文。单击此处输入正文。单击此处输入正文。单击此处输入正文。单击此处输入正文。</a:t>
            </a:r>
          </a:p>
        </p:txBody>
      </p:sp>
      <p:sp>
        <p:nvSpPr>
          <p:cNvPr id="13" name="文本占位符 12">
            <a:extLst>
              <a:ext uri="{FF2B5EF4-FFF2-40B4-BE49-F238E27FC236}">
                <a16:creationId xmlns:a16="http://schemas.microsoft.com/office/drawing/2014/main" id="{6E296661-ACC7-445B-B08E-237BB262EFCE}"/>
              </a:ext>
            </a:extLst>
          </p:cNvPr>
          <p:cNvSpPr>
            <a:spLocks noGrp="1"/>
          </p:cNvSpPr>
          <p:nvPr>
            <p:ph type="body" sz="quarter" idx="22"/>
          </p:nvPr>
        </p:nvSpPr>
        <p:spPr/>
        <p:txBody>
          <a:bodyPr/>
          <a:lstStyle/>
          <a:p>
            <a:r>
              <a:rPr lang="zh-CN" altLang="en-US" dirty="0"/>
              <a:t>单击此处输入标题</a:t>
            </a:r>
          </a:p>
        </p:txBody>
      </p:sp>
      <p:sp>
        <p:nvSpPr>
          <p:cNvPr id="14" name="文本占位符 13">
            <a:extLst>
              <a:ext uri="{FF2B5EF4-FFF2-40B4-BE49-F238E27FC236}">
                <a16:creationId xmlns:a16="http://schemas.microsoft.com/office/drawing/2014/main" id="{7BAD487E-FF0A-4A36-9166-3ABD45849EB1}"/>
              </a:ext>
            </a:extLst>
          </p:cNvPr>
          <p:cNvSpPr>
            <a:spLocks noGrp="1"/>
          </p:cNvSpPr>
          <p:nvPr>
            <p:ph type="body" sz="quarter" idx="23"/>
          </p:nvPr>
        </p:nvSpPr>
        <p:spPr/>
        <p:txBody>
          <a:bodyPr/>
          <a:lstStyle/>
          <a:p>
            <a:r>
              <a:rPr lang="zh-CN" altLang="en-US" dirty="0"/>
              <a:t>单击此处输入正文。单击此处输入正文。单击此处输入正文。单击此处输入正文。单击此处输入正文。单击此处输入正文。</a:t>
            </a:r>
          </a:p>
          <a:p>
            <a:endParaRPr lang="zh-CN" altLang="en-US" dirty="0"/>
          </a:p>
        </p:txBody>
      </p:sp>
      <p:sp>
        <p:nvSpPr>
          <p:cNvPr id="15" name="文本占位符 14">
            <a:extLst>
              <a:ext uri="{FF2B5EF4-FFF2-40B4-BE49-F238E27FC236}">
                <a16:creationId xmlns:a16="http://schemas.microsoft.com/office/drawing/2014/main" id="{163D8430-7995-4BDB-BC72-281D4556295E}"/>
              </a:ext>
            </a:extLst>
          </p:cNvPr>
          <p:cNvSpPr>
            <a:spLocks noGrp="1"/>
          </p:cNvSpPr>
          <p:nvPr>
            <p:ph type="body" sz="quarter" idx="24"/>
          </p:nvPr>
        </p:nvSpPr>
        <p:spPr/>
        <p:txBody>
          <a:bodyPr/>
          <a:lstStyle/>
          <a:p>
            <a:r>
              <a:rPr lang="zh-CN" altLang="en-US" dirty="0"/>
              <a:t>单击此处输入标题</a:t>
            </a:r>
          </a:p>
          <a:p>
            <a:endParaRPr lang="zh-CN" altLang="en-US" dirty="0"/>
          </a:p>
        </p:txBody>
      </p:sp>
      <p:sp>
        <p:nvSpPr>
          <p:cNvPr id="16" name="文本占位符 15">
            <a:extLst>
              <a:ext uri="{FF2B5EF4-FFF2-40B4-BE49-F238E27FC236}">
                <a16:creationId xmlns:a16="http://schemas.microsoft.com/office/drawing/2014/main" id="{E65021F6-A285-42DA-9150-6ED8F71E10E4}"/>
              </a:ext>
            </a:extLst>
          </p:cNvPr>
          <p:cNvSpPr>
            <a:spLocks noGrp="1"/>
          </p:cNvSpPr>
          <p:nvPr>
            <p:ph type="body" sz="quarter" idx="25"/>
          </p:nvPr>
        </p:nvSpPr>
        <p:spPr/>
        <p:txBody>
          <a:bodyPr/>
          <a:lstStyle/>
          <a:p>
            <a:r>
              <a:rPr lang="zh-CN" altLang="en-US" dirty="0"/>
              <a:t>单击此处输入正文。单击此处输入正文。单击此处输入正文。单击此处输入正文。单击此处输入正文。单击此处输入正文。</a:t>
            </a:r>
          </a:p>
          <a:p>
            <a:endParaRPr lang="zh-CN" altLang="en-US" dirty="0"/>
          </a:p>
        </p:txBody>
      </p:sp>
      <p:sp>
        <p:nvSpPr>
          <p:cNvPr id="17" name="文本占位符 16">
            <a:extLst>
              <a:ext uri="{FF2B5EF4-FFF2-40B4-BE49-F238E27FC236}">
                <a16:creationId xmlns:a16="http://schemas.microsoft.com/office/drawing/2014/main" id="{1F3877FC-DCFE-46BC-AB6A-C86968045AA2}"/>
              </a:ext>
            </a:extLst>
          </p:cNvPr>
          <p:cNvSpPr>
            <a:spLocks noGrp="1"/>
          </p:cNvSpPr>
          <p:nvPr>
            <p:ph type="body" sz="quarter" idx="26"/>
          </p:nvPr>
        </p:nvSpPr>
        <p:spPr/>
        <p:txBody>
          <a:bodyPr/>
          <a:lstStyle/>
          <a:p>
            <a:r>
              <a:rPr lang="zh-CN" altLang="en-US" dirty="0"/>
              <a:t>单击此处输入标题</a:t>
            </a:r>
          </a:p>
          <a:p>
            <a:endParaRPr lang="zh-CN" altLang="en-US" dirty="0"/>
          </a:p>
        </p:txBody>
      </p:sp>
      <p:pic>
        <p:nvPicPr>
          <p:cNvPr id="22" name="图片占位符 21" descr="图片包含 户外, 建筑, 树&#10;&#10;描述已自动生成">
            <a:extLst>
              <a:ext uri="{FF2B5EF4-FFF2-40B4-BE49-F238E27FC236}">
                <a16:creationId xmlns:a16="http://schemas.microsoft.com/office/drawing/2014/main" id="{B6DB20A2-B5CD-466C-A35A-99966FA5A9A9}"/>
              </a:ext>
            </a:extLst>
          </p:cNvPr>
          <p:cNvPicPr>
            <a:picLocks noGrp="1" noChangeAspect="1"/>
          </p:cNvPicPr>
          <p:nvPr>
            <p:ph type="pic" sz="quarter" idx="27"/>
          </p:nvPr>
        </p:nvPicPr>
        <p:blipFill>
          <a:blip r:embed="rId2">
            <a:grayscl/>
            <a:extLst>
              <a:ext uri="{28A0092B-C50C-407E-A947-70E740481C1C}">
                <a14:useLocalDpi xmlns:a14="http://schemas.microsoft.com/office/drawing/2010/main" val="0"/>
              </a:ext>
            </a:extLst>
          </a:blip>
          <a:srcRect l="16791" r="16791"/>
          <a:stretch>
            <a:fillRect/>
          </a:stretch>
        </p:blipFill>
        <p:spPr/>
      </p:pic>
      <p:pic>
        <p:nvPicPr>
          <p:cNvPr id="24" name="图片占位符 23" descr="图片包含 建筑, 户外, 砖, 钟表&#10;&#10;描述已自动生成">
            <a:extLst>
              <a:ext uri="{FF2B5EF4-FFF2-40B4-BE49-F238E27FC236}">
                <a16:creationId xmlns:a16="http://schemas.microsoft.com/office/drawing/2014/main" id="{1B82A165-BDF6-4A6D-8905-C42830980C42}"/>
              </a:ext>
            </a:extLst>
          </p:cNvPr>
          <p:cNvPicPr>
            <a:picLocks noGrp="1" noChangeAspect="1"/>
          </p:cNvPicPr>
          <p:nvPr>
            <p:ph type="pic" sz="quarter" idx="28"/>
          </p:nvPr>
        </p:nvPicPr>
        <p:blipFill>
          <a:blip r:embed="rId3">
            <a:grayscl/>
            <a:extLst>
              <a:ext uri="{28A0092B-C50C-407E-A947-70E740481C1C}">
                <a14:useLocalDpi xmlns:a14="http://schemas.microsoft.com/office/drawing/2010/main" val="0"/>
              </a:ext>
            </a:extLst>
          </a:blip>
          <a:srcRect l="16752" r="16752"/>
          <a:stretch>
            <a:fillRect/>
          </a:stretch>
        </p:blipFill>
        <p:spPr/>
      </p:pic>
      <p:pic>
        <p:nvPicPr>
          <p:cNvPr id="26" name="图片占位符 25" descr="房子前的教堂&#10;&#10;描述已自动生成">
            <a:extLst>
              <a:ext uri="{FF2B5EF4-FFF2-40B4-BE49-F238E27FC236}">
                <a16:creationId xmlns:a16="http://schemas.microsoft.com/office/drawing/2014/main" id="{1A5B7183-AF8F-4ADA-B24D-8A5CC35C3AFE}"/>
              </a:ext>
            </a:extLst>
          </p:cNvPr>
          <p:cNvPicPr>
            <a:picLocks noGrp="1" noChangeAspect="1"/>
          </p:cNvPicPr>
          <p:nvPr>
            <p:ph type="pic" sz="quarter" idx="29"/>
          </p:nvPr>
        </p:nvPicPr>
        <p:blipFill>
          <a:blip r:embed="rId4">
            <a:grayscl/>
            <a:extLst>
              <a:ext uri="{28A0092B-C50C-407E-A947-70E740481C1C}">
                <a14:useLocalDpi xmlns:a14="http://schemas.microsoft.com/office/drawing/2010/main" val="0"/>
              </a:ext>
            </a:extLst>
          </a:blip>
          <a:srcRect l="15542" r="15542"/>
          <a:stretch>
            <a:fillRect/>
          </a:stretch>
        </p:blipFill>
        <p:spPr/>
      </p:pic>
    </p:spTree>
    <p:extLst>
      <p:ext uri="{BB962C8B-B14F-4D97-AF65-F5344CB8AC3E}">
        <p14:creationId xmlns:p14="http://schemas.microsoft.com/office/powerpoint/2010/main" val="1137336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8BE51CBA-F132-4202-8631-8DC0202DA0A8}"/>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97949B6D-BF99-4CEB-8A1F-5CCE1EB4A16F}"/>
              </a:ext>
            </a:extLst>
          </p:cNvPr>
          <p:cNvSpPr>
            <a:spLocks noGrp="1"/>
          </p:cNvSpPr>
          <p:nvPr>
            <p:ph type="sldNum" sz="quarter" idx="12"/>
          </p:nvPr>
        </p:nvSpPr>
        <p:spPr/>
        <p:txBody>
          <a:bodyPr/>
          <a:lstStyle/>
          <a:p>
            <a:fld id="{293753DD-2C1C-4CC5-AE51-993C9915C8CC}" type="slidenum">
              <a:rPr lang="zh-CN" altLang="en-US" smtClean="0"/>
              <a:pPr/>
              <a:t>34</a:t>
            </a:fld>
            <a:endParaRPr lang="zh-CN" altLang="en-US" dirty="0"/>
          </a:p>
        </p:txBody>
      </p:sp>
      <p:sp>
        <p:nvSpPr>
          <p:cNvPr id="14" name="标题 13">
            <a:extLst>
              <a:ext uri="{FF2B5EF4-FFF2-40B4-BE49-F238E27FC236}">
                <a16:creationId xmlns:a16="http://schemas.microsoft.com/office/drawing/2014/main" id="{FF8DE751-0443-4B04-8FBF-F0D51B5799BC}"/>
              </a:ext>
            </a:extLst>
          </p:cNvPr>
          <p:cNvSpPr>
            <a:spLocks noGrp="1"/>
          </p:cNvSpPr>
          <p:nvPr>
            <p:ph type="title"/>
          </p:nvPr>
        </p:nvSpPr>
        <p:spPr/>
        <p:txBody>
          <a:bodyPr/>
          <a:lstStyle/>
          <a:p>
            <a:r>
              <a:rPr lang="en-US" altLang="zh-CN" dirty="0"/>
              <a:t>24 </a:t>
            </a:r>
            <a:r>
              <a:rPr lang="zh-CN" altLang="en-US" dirty="0"/>
              <a:t>时间轴（竖排）三</a:t>
            </a:r>
          </a:p>
        </p:txBody>
      </p:sp>
      <p:pic>
        <p:nvPicPr>
          <p:cNvPr id="22" name="图片占位符 21" descr="建筑的摆设布局&#10;&#10;描述已自动生成">
            <a:extLst>
              <a:ext uri="{FF2B5EF4-FFF2-40B4-BE49-F238E27FC236}">
                <a16:creationId xmlns:a16="http://schemas.microsoft.com/office/drawing/2014/main" id="{F91B2563-D142-453E-AB0F-4E236D97CE0B}"/>
              </a:ext>
            </a:extLst>
          </p:cNvPr>
          <p:cNvPicPr>
            <a:picLocks noGrp="1" noChangeAspect="1"/>
          </p:cNvPicPr>
          <p:nvPr>
            <p:ph type="pic" sz="quarter" idx="27"/>
          </p:nvPr>
        </p:nvPicPr>
        <p:blipFill>
          <a:blip r:embed="rId2">
            <a:grayscl/>
            <a:extLst>
              <a:ext uri="{28A0092B-C50C-407E-A947-70E740481C1C}">
                <a14:useLocalDpi xmlns:a14="http://schemas.microsoft.com/office/drawing/2010/main" val="0"/>
              </a:ext>
            </a:extLst>
          </a:blip>
          <a:srcRect l="16656" r="16656"/>
          <a:stretch>
            <a:fillRect/>
          </a:stretch>
        </p:blipFill>
        <p:spPr/>
      </p:pic>
      <p:pic>
        <p:nvPicPr>
          <p:cNvPr id="20" name="图片占位符 19" descr="建筑上有雕塑&#10;&#10;描述已自动生成">
            <a:extLst>
              <a:ext uri="{FF2B5EF4-FFF2-40B4-BE49-F238E27FC236}">
                <a16:creationId xmlns:a16="http://schemas.microsoft.com/office/drawing/2014/main" id="{06948FBD-C89D-4A75-BE74-BA04B5053442}"/>
              </a:ext>
            </a:extLst>
          </p:cNvPr>
          <p:cNvPicPr>
            <a:picLocks noGrp="1" noChangeAspect="1"/>
          </p:cNvPicPr>
          <p:nvPr>
            <p:ph type="pic" sz="quarter" idx="28"/>
          </p:nvPr>
        </p:nvPicPr>
        <p:blipFill>
          <a:blip r:embed="rId3">
            <a:grayscl/>
            <a:extLst>
              <a:ext uri="{28A0092B-C50C-407E-A947-70E740481C1C}">
                <a14:useLocalDpi xmlns:a14="http://schemas.microsoft.com/office/drawing/2010/main" val="0"/>
              </a:ext>
            </a:extLst>
          </a:blip>
          <a:srcRect l="16620" r="16620"/>
          <a:stretch>
            <a:fillRect/>
          </a:stretch>
        </p:blipFill>
        <p:spPr/>
      </p:pic>
      <p:sp>
        <p:nvSpPr>
          <p:cNvPr id="15" name="文本占位符 14">
            <a:extLst>
              <a:ext uri="{FF2B5EF4-FFF2-40B4-BE49-F238E27FC236}">
                <a16:creationId xmlns:a16="http://schemas.microsoft.com/office/drawing/2014/main" id="{D4DF889A-4F7D-489A-99B6-79384E7CD1D0}"/>
              </a:ext>
            </a:extLst>
          </p:cNvPr>
          <p:cNvSpPr>
            <a:spLocks noGrp="1"/>
          </p:cNvSpPr>
          <p:nvPr>
            <p:ph type="body" sz="quarter" idx="20"/>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
        <p:nvSpPr>
          <p:cNvPr id="16" name="文本占位符 15">
            <a:extLst>
              <a:ext uri="{FF2B5EF4-FFF2-40B4-BE49-F238E27FC236}">
                <a16:creationId xmlns:a16="http://schemas.microsoft.com/office/drawing/2014/main" id="{FB4BE964-62FB-4941-BDC1-05FE7107C828}"/>
              </a:ext>
            </a:extLst>
          </p:cNvPr>
          <p:cNvSpPr>
            <a:spLocks noGrp="1"/>
          </p:cNvSpPr>
          <p:nvPr>
            <p:ph type="body" sz="quarter" idx="21"/>
          </p:nvPr>
        </p:nvSpPr>
        <p:spPr/>
        <p:txBody>
          <a:bodyPr/>
          <a:lstStyle/>
          <a:p>
            <a:r>
              <a:rPr lang="zh-CN" altLang="en-US" dirty="0"/>
              <a:t>单击此处输入正文。单击此处输入正文。单击此处输入正文。单击此处输入正文。单击此处输入正文。单击此处输入正文。单击此处输入正文。单击此处输入正文。</a:t>
            </a:r>
          </a:p>
          <a:p>
            <a:endParaRPr lang="zh-CN" altLang="en-US" dirty="0"/>
          </a:p>
        </p:txBody>
      </p:sp>
    </p:spTree>
    <p:extLst>
      <p:ext uri="{BB962C8B-B14F-4D97-AF65-F5344CB8AC3E}">
        <p14:creationId xmlns:p14="http://schemas.microsoft.com/office/powerpoint/2010/main" val="1116013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descr="微笑的女人&#10;&#10;描述已自动生成">
            <a:extLst>
              <a:ext uri="{FF2B5EF4-FFF2-40B4-BE49-F238E27FC236}">
                <a16:creationId xmlns:a16="http://schemas.microsoft.com/office/drawing/2014/main" id="{134D273E-8FC4-4B2B-959B-02CBDEEADF2E}"/>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59" r="59"/>
          <a:stretch>
            <a:fillRect/>
          </a:stretch>
        </p:blipFill>
        <p:spPr/>
      </p:pic>
      <p:sp>
        <p:nvSpPr>
          <p:cNvPr id="2" name="页脚占位符 1">
            <a:extLst>
              <a:ext uri="{FF2B5EF4-FFF2-40B4-BE49-F238E27FC236}">
                <a16:creationId xmlns:a16="http://schemas.microsoft.com/office/drawing/2014/main" id="{C7B7AE60-8E3E-48D9-8CB5-6E16E2F258B7}"/>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A2E446A0-D013-469B-89E1-92A8F621F1FD}"/>
              </a:ext>
            </a:extLst>
          </p:cNvPr>
          <p:cNvSpPr>
            <a:spLocks noGrp="1"/>
          </p:cNvSpPr>
          <p:nvPr>
            <p:ph type="sldNum" sz="quarter" idx="12"/>
          </p:nvPr>
        </p:nvSpPr>
        <p:spPr/>
        <p:txBody>
          <a:bodyPr/>
          <a:lstStyle/>
          <a:p>
            <a:fld id="{293753DD-2C1C-4CC5-AE51-993C9915C8CC}" type="slidenum">
              <a:rPr lang="zh-CN" altLang="en-US" smtClean="0"/>
              <a:pPr/>
              <a:t>35</a:t>
            </a:fld>
            <a:endParaRPr lang="zh-CN" altLang="en-US" dirty="0"/>
          </a:p>
        </p:txBody>
      </p:sp>
      <p:sp>
        <p:nvSpPr>
          <p:cNvPr id="22" name="标题 21">
            <a:extLst>
              <a:ext uri="{FF2B5EF4-FFF2-40B4-BE49-F238E27FC236}">
                <a16:creationId xmlns:a16="http://schemas.microsoft.com/office/drawing/2014/main" id="{B68D5FFA-6BC6-4523-B2FF-E9035958AC72}"/>
              </a:ext>
            </a:extLst>
          </p:cNvPr>
          <p:cNvSpPr>
            <a:spLocks noGrp="1"/>
          </p:cNvSpPr>
          <p:nvPr>
            <p:ph type="title"/>
          </p:nvPr>
        </p:nvSpPr>
        <p:spPr/>
        <p:txBody>
          <a:bodyPr/>
          <a:lstStyle/>
          <a:p>
            <a:r>
              <a:rPr lang="en-US" altLang="zh-CN" dirty="0"/>
              <a:t>25 </a:t>
            </a:r>
            <a:r>
              <a:rPr lang="zh-CN" altLang="en-US" dirty="0"/>
              <a:t>对话框</a:t>
            </a:r>
          </a:p>
        </p:txBody>
      </p:sp>
      <p:sp>
        <p:nvSpPr>
          <p:cNvPr id="10" name="文本占位符 9">
            <a:extLst>
              <a:ext uri="{FF2B5EF4-FFF2-40B4-BE49-F238E27FC236}">
                <a16:creationId xmlns:a16="http://schemas.microsoft.com/office/drawing/2014/main" id="{530A322A-F3C9-4FCC-BF18-ED956D586C5A}"/>
              </a:ext>
            </a:extLst>
          </p:cNvPr>
          <p:cNvSpPr>
            <a:spLocks noGrp="1"/>
          </p:cNvSpPr>
          <p:nvPr>
            <p:ph type="body" sz="quarter" idx="21"/>
          </p:nvPr>
        </p:nvSpPr>
        <p:spPr/>
        <p:txBody>
          <a:bodyPr anchor="ctr"/>
          <a:lstStyle/>
          <a:p>
            <a:r>
              <a:rPr lang="zh-CN" altLang="en-US" dirty="0"/>
              <a:t>单击此处输入正文。单击此处输入正文。单击此处输入正文。单击此处输入正文。单击此处输入正文。单击此处输入正文。单击此处输入正文。</a:t>
            </a:r>
          </a:p>
        </p:txBody>
      </p:sp>
      <p:pic>
        <p:nvPicPr>
          <p:cNvPr id="21" name="图片占位符 20" descr="男人微笑的看着前面&#10;&#10;描述已自动生成">
            <a:extLst>
              <a:ext uri="{FF2B5EF4-FFF2-40B4-BE49-F238E27FC236}">
                <a16:creationId xmlns:a16="http://schemas.microsoft.com/office/drawing/2014/main" id="{7A58CD74-1E80-4CB1-B3AA-FB9906E4B05F}"/>
              </a:ext>
            </a:extLst>
          </p:cNvPr>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a:stretch>
            <a:fillRect/>
          </a:stretch>
        </p:blipFill>
        <p:spPr/>
      </p:pic>
      <p:sp>
        <p:nvSpPr>
          <p:cNvPr id="13" name="文本占位符 12">
            <a:extLst>
              <a:ext uri="{FF2B5EF4-FFF2-40B4-BE49-F238E27FC236}">
                <a16:creationId xmlns:a16="http://schemas.microsoft.com/office/drawing/2014/main" id="{CD28CFE1-7BAC-46D3-ADF1-0F4CBA24C056}"/>
              </a:ext>
            </a:extLst>
          </p:cNvPr>
          <p:cNvSpPr>
            <a:spLocks noGrp="1"/>
          </p:cNvSpPr>
          <p:nvPr>
            <p:ph type="body" sz="quarter" idx="30"/>
          </p:nvPr>
        </p:nvSpPr>
        <p:spPr/>
        <p:txBody>
          <a:bodyPr/>
          <a:lstStyle/>
          <a:p>
            <a:pPr>
              <a:lnSpc>
                <a:spcPct val="125000"/>
              </a:lnSpc>
            </a:pPr>
            <a:r>
              <a:rPr lang="zh-CN" altLang="en-US" dirty="0"/>
              <a:t>单击此处输入正文。单击此处输入正文。单击此处输入正文。单击此处输入正文。单击此处输入正文。单击此处输入正文。单击此处输入正文。</a:t>
            </a:r>
          </a:p>
        </p:txBody>
      </p:sp>
      <p:pic>
        <p:nvPicPr>
          <p:cNvPr id="19" name="图片占位符 18" descr="白色头发的女人&#10;&#10;描述已自动生成">
            <a:extLst>
              <a:ext uri="{FF2B5EF4-FFF2-40B4-BE49-F238E27FC236}">
                <a16:creationId xmlns:a16="http://schemas.microsoft.com/office/drawing/2014/main" id="{3F7BC620-2E7D-40D7-BD0F-0EFEFFE3347D}"/>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Lst>
          </a:blip>
          <a:srcRect/>
          <a:stretch>
            <a:fillRect/>
          </a:stretch>
        </p:blipFill>
        <p:spPr/>
      </p:pic>
      <p:sp>
        <p:nvSpPr>
          <p:cNvPr id="15" name="文本占位符 14">
            <a:extLst>
              <a:ext uri="{FF2B5EF4-FFF2-40B4-BE49-F238E27FC236}">
                <a16:creationId xmlns:a16="http://schemas.microsoft.com/office/drawing/2014/main" id="{FC951237-308D-4359-9F3E-CC1C975BCF92}"/>
              </a:ext>
            </a:extLst>
          </p:cNvPr>
          <p:cNvSpPr>
            <a:spLocks noGrp="1"/>
          </p:cNvSpPr>
          <p:nvPr>
            <p:ph type="body" sz="quarter" idx="32"/>
          </p:nvPr>
        </p:nvSpPr>
        <p:spPr/>
        <p:txBody>
          <a:bodyPr/>
          <a:lstStyle/>
          <a:p>
            <a:pPr>
              <a:lnSpc>
                <a:spcPct val="125000"/>
              </a:lnSpc>
            </a:pPr>
            <a:r>
              <a:rPr lang="zh-CN" altLang="en-US" dirty="0"/>
              <a:t>单击此处输入正文。单击此处输入正文。单击此处输入正文。单击此处输入正文。单击此处输入正文。单击此处输入正文。单击此处输入正文。</a:t>
            </a:r>
          </a:p>
        </p:txBody>
      </p:sp>
    </p:spTree>
    <p:extLst>
      <p:ext uri="{BB962C8B-B14F-4D97-AF65-F5344CB8AC3E}">
        <p14:creationId xmlns:p14="http://schemas.microsoft.com/office/powerpoint/2010/main" val="916284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4627F5D6-907B-40D5-B0DB-0943F5B98ADE}"/>
              </a:ext>
            </a:extLst>
          </p:cNvPr>
          <p:cNvSpPr>
            <a:spLocks noGrp="1"/>
          </p:cNvSpPr>
          <p:nvPr>
            <p:ph type="ftr" sz="quarter" idx="11"/>
          </p:nvPr>
        </p:nvSpPr>
        <p:spPr/>
        <p:txBody>
          <a:bodyPr/>
          <a:lstStyle/>
          <a:p>
            <a:r>
              <a:rPr lang="zh-CN" altLang="en-US" dirty="0"/>
              <a:t>博学  审问  慎思  明辨  笃行</a:t>
            </a:r>
          </a:p>
        </p:txBody>
      </p:sp>
      <p:sp>
        <p:nvSpPr>
          <p:cNvPr id="4" name="灯片编号占位符 3">
            <a:extLst>
              <a:ext uri="{FF2B5EF4-FFF2-40B4-BE49-F238E27FC236}">
                <a16:creationId xmlns:a16="http://schemas.microsoft.com/office/drawing/2014/main" id="{255D9572-4D2E-4188-A08F-98C95C17E034}"/>
              </a:ext>
            </a:extLst>
          </p:cNvPr>
          <p:cNvSpPr>
            <a:spLocks noGrp="1"/>
          </p:cNvSpPr>
          <p:nvPr>
            <p:ph type="sldNum" sz="quarter" idx="12"/>
          </p:nvPr>
        </p:nvSpPr>
        <p:spPr/>
        <p:txBody>
          <a:bodyPr/>
          <a:lstStyle/>
          <a:p>
            <a:fld id="{293753DD-2C1C-4CC5-AE51-993C9915C8CC}" type="slidenum">
              <a:rPr lang="zh-CN" altLang="en-US" smtClean="0"/>
              <a:pPr/>
              <a:t>36</a:t>
            </a:fld>
            <a:endParaRPr lang="zh-CN" altLang="en-US" dirty="0"/>
          </a:p>
        </p:txBody>
      </p:sp>
      <p:sp>
        <p:nvSpPr>
          <p:cNvPr id="23" name="标题 22">
            <a:extLst>
              <a:ext uri="{FF2B5EF4-FFF2-40B4-BE49-F238E27FC236}">
                <a16:creationId xmlns:a16="http://schemas.microsoft.com/office/drawing/2014/main" id="{CDC303B0-DD99-4E17-B762-222D5489055D}"/>
              </a:ext>
            </a:extLst>
          </p:cNvPr>
          <p:cNvSpPr>
            <a:spLocks noGrp="1"/>
          </p:cNvSpPr>
          <p:nvPr>
            <p:ph type="title"/>
          </p:nvPr>
        </p:nvSpPr>
        <p:spPr/>
        <p:txBody>
          <a:bodyPr/>
          <a:lstStyle/>
          <a:p>
            <a:r>
              <a:rPr lang="en-US" altLang="zh-CN" dirty="0"/>
              <a:t>26 </a:t>
            </a:r>
            <a:r>
              <a:rPr lang="zh-CN" altLang="en-US" dirty="0"/>
              <a:t>示例：银行</a:t>
            </a:r>
          </a:p>
        </p:txBody>
      </p:sp>
      <p:sp>
        <p:nvSpPr>
          <p:cNvPr id="24" name="文本占位符 23">
            <a:extLst>
              <a:ext uri="{FF2B5EF4-FFF2-40B4-BE49-F238E27FC236}">
                <a16:creationId xmlns:a16="http://schemas.microsoft.com/office/drawing/2014/main" id="{C0EDA92E-9D6A-441E-A244-9E5A45E34EE4}"/>
              </a:ext>
            </a:extLst>
          </p:cNvPr>
          <p:cNvSpPr>
            <a:spLocks noGrp="1"/>
          </p:cNvSpPr>
          <p:nvPr>
            <p:ph type="body" sz="quarter" idx="13"/>
          </p:nvPr>
        </p:nvSpPr>
        <p:spPr/>
        <p:txBody>
          <a:bodyPr/>
          <a:lstStyle/>
          <a:p>
            <a:r>
              <a:rPr lang="en-US" altLang="zh-CN" dirty="0"/>
              <a:t>XX</a:t>
            </a:r>
            <a:r>
              <a:rPr lang="zh-CN" altLang="en-US" dirty="0"/>
              <a:t>银行目前下设</a:t>
            </a:r>
            <a:r>
              <a:rPr lang="en-US" altLang="zh-CN" dirty="0"/>
              <a:t>1</a:t>
            </a:r>
            <a:r>
              <a:rPr lang="zh-CN" altLang="en-US" dirty="0"/>
              <a:t>个营业部、</a:t>
            </a:r>
            <a:r>
              <a:rPr lang="en-US" altLang="zh-CN" dirty="0"/>
              <a:t>36</a:t>
            </a:r>
            <a:r>
              <a:rPr lang="zh-CN" altLang="en-US" dirty="0"/>
              <a:t>个支行，</a:t>
            </a:r>
            <a:r>
              <a:rPr lang="en-US" altLang="zh-CN" dirty="0"/>
              <a:t>2</a:t>
            </a:r>
            <a:r>
              <a:rPr lang="zh-CN" altLang="en-US" dirty="0"/>
              <a:t>个分理处，在岗员工</a:t>
            </a:r>
            <a:r>
              <a:rPr lang="en-US" altLang="zh-CN" dirty="0"/>
              <a:t>500</a:t>
            </a:r>
            <a:r>
              <a:rPr lang="zh-CN" altLang="en-US" dirty="0"/>
              <a:t>余人，是</a:t>
            </a:r>
            <a:r>
              <a:rPr lang="en-US" altLang="zh-CN" dirty="0"/>
              <a:t>XX</a:t>
            </a:r>
            <a:r>
              <a:rPr lang="zh-CN" altLang="en-US" dirty="0"/>
              <a:t>地区营业网点最多、辐射面最广、市场份额最高的综合性金融机构。截至</a:t>
            </a:r>
            <a:r>
              <a:rPr lang="en-US" altLang="zh-CN" dirty="0"/>
              <a:t>2019</a:t>
            </a:r>
            <a:r>
              <a:rPr lang="zh-CN" altLang="en-US" dirty="0"/>
              <a:t>年</a:t>
            </a:r>
            <a:r>
              <a:rPr lang="en-US" altLang="zh-CN" dirty="0"/>
              <a:t>6</a:t>
            </a:r>
            <a:r>
              <a:rPr lang="zh-CN" altLang="en-US" dirty="0"/>
              <a:t>月末，全行总资产超</a:t>
            </a:r>
            <a:r>
              <a:rPr lang="en-US" altLang="zh-CN" dirty="0"/>
              <a:t>225</a:t>
            </a:r>
            <a:r>
              <a:rPr lang="zh-CN" altLang="en-US" dirty="0"/>
              <a:t>亿元，存贷款规模及经营实力一直位居全市各金融机构首位。特别是在</a:t>
            </a:r>
            <a:r>
              <a:rPr lang="en-US" altLang="zh-CN" dirty="0"/>
              <a:t>2</a:t>
            </a:r>
            <a:r>
              <a:rPr lang="zh-CN" altLang="en-US" dirty="0"/>
              <a:t>月初，全行存款余额首次突破</a:t>
            </a:r>
            <a:r>
              <a:rPr lang="en-US" altLang="zh-CN" dirty="0"/>
              <a:t>200</a:t>
            </a:r>
            <a:r>
              <a:rPr lang="zh-CN" altLang="en-US" dirty="0"/>
              <a:t>亿元大关，展现了</a:t>
            </a:r>
            <a:r>
              <a:rPr lang="en-US" altLang="zh-CN" dirty="0"/>
              <a:t>XX</a:t>
            </a:r>
            <a:r>
              <a:rPr lang="zh-CN" altLang="en-US" dirty="0"/>
              <a:t>银行新形象。</a:t>
            </a:r>
          </a:p>
          <a:p>
            <a:endParaRPr lang="zh-CN" altLang="en-US" dirty="0"/>
          </a:p>
        </p:txBody>
      </p:sp>
      <p:grpSp>
        <p:nvGrpSpPr>
          <p:cNvPr id="8" name="组合 7">
            <a:extLst>
              <a:ext uri="{FF2B5EF4-FFF2-40B4-BE49-F238E27FC236}">
                <a16:creationId xmlns:a16="http://schemas.microsoft.com/office/drawing/2014/main" id="{9D5CCF30-C628-4FB1-9E44-38F43D5208E6}"/>
              </a:ext>
            </a:extLst>
          </p:cNvPr>
          <p:cNvGrpSpPr/>
          <p:nvPr/>
        </p:nvGrpSpPr>
        <p:grpSpPr>
          <a:xfrm>
            <a:off x="1084246" y="3255267"/>
            <a:ext cx="3068030" cy="2699072"/>
            <a:chOff x="1084246" y="3488336"/>
            <a:chExt cx="3068030" cy="2699072"/>
          </a:xfrm>
        </p:grpSpPr>
        <p:sp>
          <p:nvSpPr>
            <p:cNvPr id="9" name="bank_285688">
              <a:extLst>
                <a:ext uri="{FF2B5EF4-FFF2-40B4-BE49-F238E27FC236}">
                  <a16:creationId xmlns:a16="http://schemas.microsoft.com/office/drawing/2014/main" id="{A8AADC45-304C-4DA0-8E6C-CC198F014955}"/>
                </a:ext>
              </a:extLst>
            </p:cNvPr>
            <p:cNvSpPr>
              <a:spLocks/>
            </p:cNvSpPr>
            <p:nvPr/>
          </p:nvSpPr>
          <p:spPr bwMode="auto">
            <a:xfrm>
              <a:off x="1084246" y="3488336"/>
              <a:ext cx="753530" cy="708302"/>
            </a:xfrm>
            <a:custGeom>
              <a:avLst/>
              <a:gdLst>
                <a:gd name="T0" fmla="*/ 6829 w 6855"/>
                <a:gd name="T1" fmla="*/ 6080 h 6453"/>
                <a:gd name="T2" fmla="*/ 6439 w 6855"/>
                <a:gd name="T3" fmla="*/ 4714 h 6453"/>
                <a:gd name="T4" fmla="*/ 6158 w 6855"/>
                <a:gd name="T5" fmla="*/ 4502 h 6453"/>
                <a:gd name="T6" fmla="*/ 5865 w 6855"/>
                <a:gd name="T7" fmla="*/ 4502 h 6453"/>
                <a:gd name="T8" fmla="*/ 5865 w 6855"/>
                <a:gd name="T9" fmla="*/ 2552 h 6453"/>
                <a:gd name="T10" fmla="*/ 6353 w 6855"/>
                <a:gd name="T11" fmla="*/ 2552 h 6453"/>
                <a:gd name="T12" fmla="*/ 6633 w 6855"/>
                <a:gd name="T13" fmla="*/ 2344 h 6453"/>
                <a:gd name="T14" fmla="*/ 6515 w 6855"/>
                <a:gd name="T15" fmla="*/ 2016 h 6453"/>
                <a:gd name="T16" fmla="*/ 3590 w 6855"/>
                <a:gd name="T17" fmla="*/ 65 h 6453"/>
                <a:gd name="T18" fmla="*/ 3265 w 6855"/>
                <a:gd name="T19" fmla="*/ 65 h 6453"/>
                <a:gd name="T20" fmla="*/ 339 w 6855"/>
                <a:gd name="T21" fmla="*/ 2016 h 6453"/>
                <a:gd name="T22" fmla="*/ 222 w 6855"/>
                <a:gd name="T23" fmla="*/ 2344 h 6453"/>
                <a:gd name="T24" fmla="*/ 502 w 6855"/>
                <a:gd name="T25" fmla="*/ 2552 h 6453"/>
                <a:gd name="T26" fmla="*/ 989 w 6855"/>
                <a:gd name="T27" fmla="*/ 2552 h 6453"/>
                <a:gd name="T28" fmla="*/ 989 w 6855"/>
                <a:gd name="T29" fmla="*/ 4502 h 6453"/>
                <a:gd name="T30" fmla="*/ 697 w 6855"/>
                <a:gd name="T31" fmla="*/ 4502 h 6453"/>
                <a:gd name="T32" fmla="*/ 415 w 6855"/>
                <a:gd name="T33" fmla="*/ 4714 h 6453"/>
                <a:gd name="T34" fmla="*/ 25 w 6855"/>
                <a:gd name="T35" fmla="*/ 6080 h 6453"/>
                <a:gd name="T36" fmla="*/ 73 w 6855"/>
                <a:gd name="T37" fmla="*/ 6336 h 6453"/>
                <a:gd name="T38" fmla="*/ 307 w 6855"/>
                <a:gd name="T39" fmla="*/ 6453 h 6453"/>
                <a:gd name="T40" fmla="*/ 6548 w 6855"/>
                <a:gd name="T41" fmla="*/ 6453 h 6453"/>
                <a:gd name="T42" fmla="*/ 6782 w 6855"/>
                <a:gd name="T43" fmla="*/ 6336 h 6453"/>
                <a:gd name="T44" fmla="*/ 6829 w 6855"/>
                <a:gd name="T45" fmla="*/ 6080 h 6453"/>
                <a:gd name="T46" fmla="*/ 3427 w 6855"/>
                <a:gd name="T47" fmla="*/ 660 h 6453"/>
                <a:gd name="T48" fmla="*/ 5387 w 6855"/>
                <a:gd name="T49" fmla="*/ 1967 h 6453"/>
                <a:gd name="T50" fmla="*/ 1468 w 6855"/>
                <a:gd name="T51" fmla="*/ 1967 h 6453"/>
                <a:gd name="T52" fmla="*/ 3427 w 6855"/>
                <a:gd name="T53" fmla="*/ 660 h 6453"/>
                <a:gd name="T54" fmla="*/ 5280 w 6855"/>
                <a:gd name="T55" fmla="*/ 2552 h 6453"/>
                <a:gd name="T56" fmla="*/ 5280 w 6855"/>
                <a:gd name="T57" fmla="*/ 4502 h 6453"/>
                <a:gd name="T58" fmla="*/ 4435 w 6855"/>
                <a:gd name="T59" fmla="*/ 4502 h 6453"/>
                <a:gd name="T60" fmla="*/ 4435 w 6855"/>
                <a:gd name="T61" fmla="*/ 2552 h 6453"/>
                <a:gd name="T62" fmla="*/ 5280 w 6855"/>
                <a:gd name="T63" fmla="*/ 2552 h 6453"/>
                <a:gd name="T64" fmla="*/ 3850 w 6855"/>
                <a:gd name="T65" fmla="*/ 2552 h 6453"/>
                <a:gd name="T66" fmla="*/ 3850 w 6855"/>
                <a:gd name="T67" fmla="*/ 4502 h 6453"/>
                <a:gd name="T68" fmla="*/ 3005 w 6855"/>
                <a:gd name="T69" fmla="*/ 4502 h 6453"/>
                <a:gd name="T70" fmla="*/ 3005 w 6855"/>
                <a:gd name="T71" fmla="*/ 2552 h 6453"/>
                <a:gd name="T72" fmla="*/ 3850 w 6855"/>
                <a:gd name="T73" fmla="*/ 2552 h 6453"/>
                <a:gd name="T74" fmla="*/ 2420 w 6855"/>
                <a:gd name="T75" fmla="*/ 2552 h 6453"/>
                <a:gd name="T76" fmla="*/ 2420 w 6855"/>
                <a:gd name="T77" fmla="*/ 4502 h 6453"/>
                <a:gd name="T78" fmla="*/ 1574 w 6855"/>
                <a:gd name="T79" fmla="*/ 4502 h 6453"/>
                <a:gd name="T80" fmla="*/ 1574 w 6855"/>
                <a:gd name="T81" fmla="*/ 2552 h 6453"/>
                <a:gd name="T82" fmla="*/ 2420 w 6855"/>
                <a:gd name="T83" fmla="*/ 2552 h 6453"/>
                <a:gd name="T84" fmla="*/ 694 w 6855"/>
                <a:gd name="T85" fmla="*/ 5867 h 6453"/>
                <a:gd name="T86" fmla="*/ 917 w 6855"/>
                <a:gd name="T87" fmla="*/ 5087 h 6453"/>
                <a:gd name="T88" fmla="*/ 5937 w 6855"/>
                <a:gd name="T89" fmla="*/ 5087 h 6453"/>
                <a:gd name="T90" fmla="*/ 6160 w 6855"/>
                <a:gd name="T91" fmla="*/ 5867 h 6453"/>
                <a:gd name="T92" fmla="*/ 694 w 6855"/>
                <a:gd name="T93" fmla="*/ 5867 h 6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55" h="6453">
                  <a:moveTo>
                    <a:pt x="6829" y="6080"/>
                  </a:moveTo>
                  <a:lnTo>
                    <a:pt x="6439" y="4714"/>
                  </a:lnTo>
                  <a:cubicBezTo>
                    <a:pt x="6403" y="4589"/>
                    <a:pt x="6289" y="4502"/>
                    <a:pt x="6158" y="4502"/>
                  </a:cubicBezTo>
                  <a:lnTo>
                    <a:pt x="5865" y="4502"/>
                  </a:lnTo>
                  <a:lnTo>
                    <a:pt x="5865" y="2552"/>
                  </a:lnTo>
                  <a:lnTo>
                    <a:pt x="6353" y="2552"/>
                  </a:lnTo>
                  <a:cubicBezTo>
                    <a:pt x="6482" y="2552"/>
                    <a:pt x="6596" y="2467"/>
                    <a:pt x="6633" y="2344"/>
                  </a:cubicBezTo>
                  <a:cubicBezTo>
                    <a:pt x="6670" y="2220"/>
                    <a:pt x="6623" y="2087"/>
                    <a:pt x="6515" y="2016"/>
                  </a:cubicBezTo>
                  <a:lnTo>
                    <a:pt x="3590" y="65"/>
                  </a:lnTo>
                  <a:cubicBezTo>
                    <a:pt x="3491" y="0"/>
                    <a:pt x="3363" y="0"/>
                    <a:pt x="3265" y="65"/>
                  </a:cubicBezTo>
                  <a:lnTo>
                    <a:pt x="339" y="2016"/>
                  </a:lnTo>
                  <a:cubicBezTo>
                    <a:pt x="232" y="2087"/>
                    <a:pt x="184" y="2220"/>
                    <a:pt x="222" y="2344"/>
                  </a:cubicBezTo>
                  <a:cubicBezTo>
                    <a:pt x="259" y="2467"/>
                    <a:pt x="373" y="2552"/>
                    <a:pt x="502" y="2552"/>
                  </a:cubicBezTo>
                  <a:lnTo>
                    <a:pt x="989" y="2552"/>
                  </a:lnTo>
                  <a:lnTo>
                    <a:pt x="989" y="4502"/>
                  </a:lnTo>
                  <a:lnTo>
                    <a:pt x="697" y="4502"/>
                  </a:lnTo>
                  <a:cubicBezTo>
                    <a:pt x="566" y="4502"/>
                    <a:pt x="451" y="4589"/>
                    <a:pt x="415" y="4714"/>
                  </a:cubicBezTo>
                  <a:lnTo>
                    <a:pt x="25" y="6080"/>
                  </a:lnTo>
                  <a:cubicBezTo>
                    <a:pt x="0" y="6168"/>
                    <a:pt x="18" y="6263"/>
                    <a:pt x="73" y="6336"/>
                  </a:cubicBezTo>
                  <a:cubicBezTo>
                    <a:pt x="128" y="6410"/>
                    <a:pt x="215" y="6453"/>
                    <a:pt x="307" y="6453"/>
                  </a:cubicBezTo>
                  <a:lnTo>
                    <a:pt x="6548" y="6453"/>
                  </a:lnTo>
                  <a:cubicBezTo>
                    <a:pt x="6640" y="6453"/>
                    <a:pt x="6726" y="6410"/>
                    <a:pt x="6782" y="6336"/>
                  </a:cubicBezTo>
                  <a:cubicBezTo>
                    <a:pt x="6837" y="6263"/>
                    <a:pt x="6855" y="6168"/>
                    <a:pt x="6829" y="6080"/>
                  </a:cubicBezTo>
                  <a:close/>
                  <a:moveTo>
                    <a:pt x="3427" y="660"/>
                  </a:moveTo>
                  <a:lnTo>
                    <a:pt x="5387" y="1967"/>
                  </a:lnTo>
                  <a:lnTo>
                    <a:pt x="1468" y="1967"/>
                  </a:lnTo>
                  <a:lnTo>
                    <a:pt x="3427" y="660"/>
                  </a:lnTo>
                  <a:close/>
                  <a:moveTo>
                    <a:pt x="5280" y="2552"/>
                  </a:moveTo>
                  <a:lnTo>
                    <a:pt x="5280" y="4502"/>
                  </a:lnTo>
                  <a:lnTo>
                    <a:pt x="4435" y="4502"/>
                  </a:lnTo>
                  <a:lnTo>
                    <a:pt x="4435" y="2552"/>
                  </a:lnTo>
                  <a:lnTo>
                    <a:pt x="5280" y="2552"/>
                  </a:lnTo>
                  <a:close/>
                  <a:moveTo>
                    <a:pt x="3850" y="2552"/>
                  </a:moveTo>
                  <a:lnTo>
                    <a:pt x="3850" y="4502"/>
                  </a:lnTo>
                  <a:lnTo>
                    <a:pt x="3005" y="4502"/>
                  </a:lnTo>
                  <a:lnTo>
                    <a:pt x="3005" y="2552"/>
                  </a:lnTo>
                  <a:lnTo>
                    <a:pt x="3850" y="2552"/>
                  </a:lnTo>
                  <a:close/>
                  <a:moveTo>
                    <a:pt x="2420" y="2552"/>
                  </a:moveTo>
                  <a:lnTo>
                    <a:pt x="2420" y="4502"/>
                  </a:lnTo>
                  <a:lnTo>
                    <a:pt x="1574" y="4502"/>
                  </a:lnTo>
                  <a:lnTo>
                    <a:pt x="1574" y="2552"/>
                  </a:lnTo>
                  <a:lnTo>
                    <a:pt x="2420" y="2552"/>
                  </a:lnTo>
                  <a:close/>
                  <a:moveTo>
                    <a:pt x="694" y="5867"/>
                  </a:moveTo>
                  <a:lnTo>
                    <a:pt x="917" y="5087"/>
                  </a:lnTo>
                  <a:lnTo>
                    <a:pt x="5937" y="5087"/>
                  </a:lnTo>
                  <a:lnTo>
                    <a:pt x="6160" y="5867"/>
                  </a:lnTo>
                  <a:lnTo>
                    <a:pt x="694" y="5867"/>
                  </a:lnTo>
                  <a:close/>
                </a:path>
              </a:pathLst>
            </a:custGeom>
            <a:solidFill>
              <a:schemeClr val="accent1"/>
            </a:solidFill>
            <a:ln>
              <a:noFill/>
            </a:ln>
          </p:spPr>
          <p:txBody>
            <a:bodyPr/>
            <a:lstStyle/>
            <a:p>
              <a:endParaRPr lang="zh-CN" altLang="en-US" dirty="0"/>
            </a:p>
          </p:txBody>
        </p:sp>
        <p:sp>
          <p:nvSpPr>
            <p:cNvPr id="10" name="banker_304643">
              <a:extLst>
                <a:ext uri="{FF2B5EF4-FFF2-40B4-BE49-F238E27FC236}">
                  <a16:creationId xmlns:a16="http://schemas.microsoft.com/office/drawing/2014/main" id="{BC04F899-6A97-4093-B9FA-7D2E43EBE704}"/>
                </a:ext>
              </a:extLst>
            </p:cNvPr>
            <p:cNvSpPr>
              <a:spLocks/>
            </p:cNvSpPr>
            <p:nvPr/>
          </p:nvSpPr>
          <p:spPr bwMode="auto">
            <a:xfrm>
              <a:off x="1084246" y="5532432"/>
              <a:ext cx="753530" cy="639768"/>
            </a:xfrm>
            <a:custGeom>
              <a:avLst/>
              <a:gdLst>
                <a:gd name="T0" fmla="*/ 6318 w 6827"/>
                <a:gd name="T1" fmla="*/ 0 h 4561"/>
                <a:gd name="T2" fmla="*/ 508 w 6827"/>
                <a:gd name="T3" fmla="*/ 0 h 4561"/>
                <a:gd name="T4" fmla="*/ 0 w 6827"/>
                <a:gd name="T5" fmla="*/ 508 h 4561"/>
                <a:gd name="T6" fmla="*/ 0 w 6827"/>
                <a:gd name="T7" fmla="*/ 4052 h 4561"/>
                <a:gd name="T8" fmla="*/ 508 w 6827"/>
                <a:gd name="T9" fmla="*/ 4561 h 4561"/>
                <a:gd name="T10" fmla="*/ 6318 w 6827"/>
                <a:gd name="T11" fmla="*/ 4561 h 4561"/>
                <a:gd name="T12" fmla="*/ 6827 w 6827"/>
                <a:gd name="T13" fmla="*/ 4052 h 4561"/>
                <a:gd name="T14" fmla="*/ 6827 w 6827"/>
                <a:gd name="T15" fmla="*/ 508 h 4561"/>
                <a:gd name="T16" fmla="*/ 6318 w 6827"/>
                <a:gd name="T17" fmla="*/ 0 h 4561"/>
                <a:gd name="T18" fmla="*/ 1461 w 6827"/>
                <a:gd name="T19" fmla="*/ 2062 h 4561"/>
                <a:gd name="T20" fmla="*/ 1677 w 6827"/>
                <a:gd name="T21" fmla="*/ 2062 h 4561"/>
                <a:gd name="T22" fmla="*/ 1787 w 6827"/>
                <a:gd name="T23" fmla="*/ 3126 h 4561"/>
                <a:gd name="T24" fmla="*/ 1787 w 6827"/>
                <a:gd name="T25" fmla="*/ 3341 h 4561"/>
                <a:gd name="T26" fmla="*/ 1569 w 6827"/>
                <a:gd name="T27" fmla="*/ 3559 h 4561"/>
                <a:gd name="T28" fmla="*/ 1351 w 6827"/>
                <a:gd name="T29" fmla="*/ 3341 h 4561"/>
                <a:gd name="T30" fmla="*/ 1351 w 6827"/>
                <a:gd name="T31" fmla="*/ 3137 h 4561"/>
                <a:gd name="T32" fmla="*/ 1133 w 6827"/>
                <a:gd name="T33" fmla="*/ 3137 h 4561"/>
                <a:gd name="T34" fmla="*/ 915 w 6827"/>
                <a:gd name="T35" fmla="*/ 2919 h 4561"/>
                <a:gd name="T36" fmla="*/ 1133 w 6827"/>
                <a:gd name="T37" fmla="*/ 2702 h 4561"/>
                <a:gd name="T38" fmla="*/ 1677 w 6827"/>
                <a:gd name="T39" fmla="*/ 2702 h 4561"/>
                <a:gd name="T40" fmla="*/ 1677 w 6827"/>
                <a:gd name="T41" fmla="*/ 2498 h 4561"/>
                <a:gd name="T42" fmla="*/ 1461 w 6827"/>
                <a:gd name="T43" fmla="*/ 2498 h 4561"/>
                <a:gd name="T44" fmla="*/ 1351 w 6827"/>
                <a:gd name="T45" fmla="*/ 1435 h 4561"/>
                <a:gd name="T46" fmla="*/ 1351 w 6827"/>
                <a:gd name="T47" fmla="*/ 1220 h 4561"/>
                <a:gd name="T48" fmla="*/ 1569 w 6827"/>
                <a:gd name="T49" fmla="*/ 1002 h 4561"/>
                <a:gd name="T50" fmla="*/ 1787 w 6827"/>
                <a:gd name="T51" fmla="*/ 1220 h 4561"/>
                <a:gd name="T52" fmla="*/ 1787 w 6827"/>
                <a:gd name="T53" fmla="*/ 1423 h 4561"/>
                <a:gd name="T54" fmla="*/ 2004 w 6827"/>
                <a:gd name="T55" fmla="*/ 1423 h 4561"/>
                <a:gd name="T56" fmla="*/ 2222 w 6827"/>
                <a:gd name="T57" fmla="*/ 1641 h 4561"/>
                <a:gd name="T58" fmla="*/ 2004 w 6827"/>
                <a:gd name="T59" fmla="*/ 1859 h 4561"/>
                <a:gd name="T60" fmla="*/ 1461 w 6827"/>
                <a:gd name="T61" fmla="*/ 1859 h 4561"/>
                <a:gd name="T62" fmla="*/ 1461 w 6827"/>
                <a:gd name="T63" fmla="*/ 2062 h 4561"/>
                <a:gd name="T64" fmla="*/ 4430 w 6827"/>
                <a:gd name="T65" fmla="*/ 3341 h 4561"/>
                <a:gd name="T66" fmla="*/ 3181 w 6827"/>
                <a:gd name="T67" fmla="*/ 3341 h 4561"/>
                <a:gd name="T68" fmla="*/ 2963 w 6827"/>
                <a:gd name="T69" fmla="*/ 3123 h 4561"/>
                <a:gd name="T70" fmla="*/ 3181 w 6827"/>
                <a:gd name="T71" fmla="*/ 2905 h 4561"/>
                <a:gd name="T72" fmla="*/ 4430 w 6827"/>
                <a:gd name="T73" fmla="*/ 2905 h 4561"/>
                <a:gd name="T74" fmla="*/ 4648 w 6827"/>
                <a:gd name="T75" fmla="*/ 3123 h 4561"/>
                <a:gd name="T76" fmla="*/ 4430 w 6827"/>
                <a:gd name="T77" fmla="*/ 3341 h 4561"/>
                <a:gd name="T78" fmla="*/ 5694 w 6827"/>
                <a:gd name="T79" fmla="*/ 2513 h 4561"/>
                <a:gd name="T80" fmla="*/ 3181 w 6827"/>
                <a:gd name="T81" fmla="*/ 2513 h 4561"/>
                <a:gd name="T82" fmla="*/ 2963 w 6827"/>
                <a:gd name="T83" fmla="*/ 2295 h 4561"/>
                <a:gd name="T84" fmla="*/ 3181 w 6827"/>
                <a:gd name="T85" fmla="*/ 2077 h 4561"/>
                <a:gd name="T86" fmla="*/ 5694 w 6827"/>
                <a:gd name="T87" fmla="*/ 2077 h 4561"/>
                <a:gd name="T88" fmla="*/ 5912 w 6827"/>
                <a:gd name="T89" fmla="*/ 2295 h 4561"/>
                <a:gd name="T90" fmla="*/ 5694 w 6827"/>
                <a:gd name="T91" fmla="*/ 2513 h 4561"/>
                <a:gd name="T92" fmla="*/ 5694 w 6827"/>
                <a:gd name="T93" fmla="*/ 1656 h 4561"/>
                <a:gd name="T94" fmla="*/ 3181 w 6827"/>
                <a:gd name="T95" fmla="*/ 1656 h 4561"/>
                <a:gd name="T96" fmla="*/ 2963 w 6827"/>
                <a:gd name="T97" fmla="*/ 1438 h 4561"/>
                <a:gd name="T98" fmla="*/ 3181 w 6827"/>
                <a:gd name="T99" fmla="*/ 1220 h 4561"/>
                <a:gd name="T100" fmla="*/ 5694 w 6827"/>
                <a:gd name="T101" fmla="*/ 1220 h 4561"/>
                <a:gd name="T102" fmla="*/ 5912 w 6827"/>
                <a:gd name="T103" fmla="*/ 1438 h 4561"/>
                <a:gd name="T104" fmla="*/ 5694 w 6827"/>
                <a:gd name="T105" fmla="*/ 1656 h 4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7" h="4561">
                  <a:moveTo>
                    <a:pt x="6318" y="0"/>
                  </a:moveTo>
                  <a:lnTo>
                    <a:pt x="508" y="0"/>
                  </a:lnTo>
                  <a:cubicBezTo>
                    <a:pt x="228" y="0"/>
                    <a:pt x="0" y="228"/>
                    <a:pt x="0" y="508"/>
                  </a:cubicBezTo>
                  <a:lnTo>
                    <a:pt x="0" y="4052"/>
                  </a:lnTo>
                  <a:cubicBezTo>
                    <a:pt x="0" y="4333"/>
                    <a:pt x="228" y="4561"/>
                    <a:pt x="508" y="4561"/>
                  </a:cubicBezTo>
                  <a:lnTo>
                    <a:pt x="6318" y="4561"/>
                  </a:lnTo>
                  <a:cubicBezTo>
                    <a:pt x="6599" y="4561"/>
                    <a:pt x="6827" y="4333"/>
                    <a:pt x="6827" y="4052"/>
                  </a:cubicBezTo>
                  <a:lnTo>
                    <a:pt x="6827" y="508"/>
                  </a:lnTo>
                  <a:cubicBezTo>
                    <a:pt x="6827" y="228"/>
                    <a:pt x="6599" y="0"/>
                    <a:pt x="6318" y="0"/>
                  </a:cubicBezTo>
                  <a:close/>
                  <a:moveTo>
                    <a:pt x="1461" y="2062"/>
                  </a:moveTo>
                  <a:lnTo>
                    <a:pt x="1677" y="2062"/>
                  </a:lnTo>
                  <a:cubicBezTo>
                    <a:pt x="2319" y="2062"/>
                    <a:pt x="2415" y="2995"/>
                    <a:pt x="1787" y="3126"/>
                  </a:cubicBezTo>
                  <a:lnTo>
                    <a:pt x="1787" y="3341"/>
                  </a:lnTo>
                  <a:cubicBezTo>
                    <a:pt x="1787" y="3461"/>
                    <a:pt x="1689" y="3559"/>
                    <a:pt x="1569" y="3559"/>
                  </a:cubicBezTo>
                  <a:cubicBezTo>
                    <a:pt x="1448" y="3559"/>
                    <a:pt x="1351" y="3461"/>
                    <a:pt x="1351" y="3341"/>
                  </a:cubicBezTo>
                  <a:lnTo>
                    <a:pt x="1351" y="3137"/>
                  </a:lnTo>
                  <a:lnTo>
                    <a:pt x="1133" y="3137"/>
                  </a:lnTo>
                  <a:cubicBezTo>
                    <a:pt x="1013" y="3137"/>
                    <a:pt x="915" y="3040"/>
                    <a:pt x="915" y="2919"/>
                  </a:cubicBezTo>
                  <a:cubicBezTo>
                    <a:pt x="915" y="2799"/>
                    <a:pt x="1013" y="2702"/>
                    <a:pt x="1133" y="2702"/>
                  </a:cubicBezTo>
                  <a:lnTo>
                    <a:pt x="1677" y="2702"/>
                  </a:lnTo>
                  <a:cubicBezTo>
                    <a:pt x="1811" y="2702"/>
                    <a:pt x="1811" y="2498"/>
                    <a:pt x="1677" y="2498"/>
                  </a:cubicBezTo>
                  <a:lnTo>
                    <a:pt x="1461" y="2498"/>
                  </a:lnTo>
                  <a:cubicBezTo>
                    <a:pt x="818" y="2498"/>
                    <a:pt x="722" y="1566"/>
                    <a:pt x="1351" y="1435"/>
                  </a:cubicBezTo>
                  <a:lnTo>
                    <a:pt x="1351" y="1220"/>
                  </a:lnTo>
                  <a:cubicBezTo>
                    <a:pt x="1351" y="1100"/>
                    <a:pt x="1448" y="1002"/>
                    <a:pt x="1569" y="1002"/>
                  </a:cubicBezTo>
                  <a:cubicBezTo>
                    <a:pt x="1689" y="1002"/>
                    <a:pt x="1787" y="1100"/>
                    <a:pt x="1787" y="1220"/>
                  </a:cubicBezTo>
                  <a:lnTo>
                    <a:pt x="1787" y="1423"/>
                  </a:lnTo>
                  <a:lnTo>
                    <a:pt x="2004" y="1423"/>
                  </a:lnTo>
                  <a:cubicBezTo>
                    <a:pt x="2125" y="1423"/>
                    <a:pt x="2222" y="1521"/>
                    <a:pt x="2222" y="1641"/>
                  </a:cubicBezTo>
                  <a:cubicBezTo>
                    <a:pt x="2222" y="1762"/>
                    <a:pt x="2125" y="1859"/>
                    <a:pt x="2004" y="1859"/>
                  </a:cubicBezTo>
                  <a:lnTo>
                    <a:pt x="1461" y="1859"/>
                  </a:lnTo>
                  <a:cubicBezTo>
                    <a:pt x="1326" y="1859"/>
                    <a:pt x="1326" y="2062"/>
                    <a:pt x="1461" y="2062"/>
                  </a:cubicBezTo>
                  <a:close/>
                  <a:moveTo>
                    <a:pt x="4430" y="3341"/>
                  </a:moveTo>
                  <a:lnTo>
                    <a:pt x="3181" y="3341"/>
                  </a:lnTo>
                  <a:cubicBezTo>
                    <a:pt x="3061" y="3341"/>
                    <a:pt x="2963" y="3243"/>
                    <a:pt x="2963" y="3123"/>
                  </a:cubicBezTo>
                  <a:cubicBezTo>
                    <a:pt x="2963" y="3002"/>
                    <a:pt x="3061" y="2905"/>
                    <a:pt x="3181" y="2905"/>
                  </a:cubicBezTo>
                  <a:lnTo>
                    <a:pt x="4430" y="2905"/>
                  </a:lnTo>
                  <a:cubicBezTo>
                    <a:pt x="4550" y="2905"/>
                    <a:pt x="4648" y="3002"/>
                    <a:pt x="4648" y="3123"/>
                  </a:cubicBezTo>
                  <a:cubicBezTo>
                    <a:pt x="4648" y="3243"/>
                    <a:pt x="4550" y="3341"/>
                    <a:pt x="4430" y="3341"/>
                  </a:cubicBezTo>
                  <a:close/>
                  <a:moveTo>
                    <a:pt x="5694" y="2513"/>
                  </a:moveTo>
                  <a:lnTo>
                    <a:pt x="3181" y="2513"/>
                  </a:lnTo>
                  <a:cubicBezTo>
                    <a:pt x="3061" y="2513"/>
                    <a:pt x="2963" y="2415"/>
                    <a:pt x="2963" y="2295"/>
                  </a:cubicBezTo>
                  <a:cubicBezTo>
                    <a:pt x="2963" y="2175"/>
                    <a:pt x="3061" y="2077"/>
                    <a:pt x="3181" y="2077"/>
                  </a:cubicBezTo>
                  <a:lnTo>
                    <a:pt x="5694" y="2077"/>
                  </a:lnTo>
                  <a:cubicBezTo>
                    <a:pt x="5814" y="2077"/>
                    <a:pt x="5912" y="2175"/>
                    <a:pt x="5912" y="2295"/>
                  </a:cubicBezTo>
                  <a:cubicBezTo>
                    <a:pt x="5912" y="2415"/>
                    <a:pt x="5814" y="2513"/>
                    <a:pt x="5694" y="2513"/>
                  </a:cubicBezTo>
                  <a:close/>
                  <a:moveTo>
                    <a:pt x="5694" y="1656"/>
                  </a:moveTo>
                  <a:lnTo>
                    <a:pt x="3181" y="1656"/>
                  </a:lnTo>
                  <a:cubicBezTo>
                    <a:pt x="3061" y="1656"/>
                    <a:pt x="2963" y="1558"/>
                    <a:pt x="2963" y="1438"/>
                  </a:cubicBezTo>
                  <a:cubicBezTo>
                    <a:pt x="2963" y="1318"/>
                    <a:pt x="3061" y="1220"/>
                    <a:pt x="3181" y="1220"/>
                  </a:cubicBezTo>
                  <a:lnTo>
                    <a:pt x="5694" y="1220"/>
                  </a:lnTo>
                  <a:cubicBezTo>
                    <a:pt x="5814" y="1220"/>
                    <a:pt x="5912" y="1318"/>
                    <a:pt x="5912" y="1438"/>
                  </a:cubicBezTo>
                  <a:cubicBezTo>
                    <a:pt x="5912" y="1558"/>
                    <a:pt x="5814" y="1656"/>
                    <a:pt x="5694" y="1656"/>
                  </a:cubicBezTo>
                  <a:close/>
                </a:path>
              </a:pathLst>
            </a:custGeom>
            <a:solidFill>
              <a:schemeClr val="accent1"/>
            </a:solidFill>
            <a:ln>
              <a:noFill/>
            </a:ln>
          </p:spPr>
        </p:sp>
        <p:sp>
          <p:nvSpPr>
            <p:cNvPr id="11" name="house-sale_18300">
              <a:extLst>
                <a:ext uri="{FF2B5EF4-FFF2-40B4-BE49-F238E27FC236}">
                  <a16:creationId xmlns:a16="http://schemas.microsoft.com/office/drawing/2014/main" id="{4BBEB4CB-BBA3-4A6D-83C3-F699682183FE}"/>
                </a:ext>
              </a:extLst>
            </p:cNvPr>
            <p:cNvSpPr>
              <a:spLocks/>
            </p:cNvSpPr>
            <p:nvPr/>
          </p:nvSpPr>
          <p:spPr bwMode="auto">
            <a:xfrm>
              <a:off x="1084246" y="4503193"/>
              <a:ext cx="753530" cy="708302"/>
            </a:xfrm>
            <a:custGeom>
              <a:avLst/>
              <a:gdLst>
                <a:gd name="connsiteX0" fmla="*/ 296191 w 608348"/>
                <a:gd name="connsiteY0" fmla="*/ 164084 h 541256"/>
                <a:gd name="connsiteX1" fmla="*/ 314429 w 608348"/>
                <a:gd name="connsiteY1" fmla="*/ 164084 h 541256"/>
                <a:gd name="connsiteX2" fmla="*/ 323594 w 608348"/>
                <a:gd name="connsiteY2" fmla="*/ 173234 h 541256"/>
                <a:gd name="connsiteX3" fmla="*/ 323594 w 608348"/>
                <a:gd name="connsiteY3" fmla="*/ 193215 h 541256"/>
                <a:gd name="connsiteX4" fmla="*/ 357357 w 608348"/>
                <a:gd name="connsiteY4" fmla="*/ 204046 h 541256"/>
                <a:gd name="connsiteX5" fmla="*/ 361285 w 608348"/>
                <a:gd name="connsiteY5" fmla="*/ 215250 h 541256"/>
                <a:gd name="connsiteX6" fmla="*/ 353990 w 608348"/>
                <a:gd name="connsiteY6" fmla="*/ 234577 h 541256"/>
                <a:gd name="connsiteX7" fmla="*/ 348472 w 608348"/>
                <a:gd name="connsiteY7" fmla="*/ 239992 h 541256"/>
                <a:gd name="connsiteX8" fmla="*/ 340803 w 608348"/>
                <a:gd name="connsiteY8" fmla="*/ 239339 h 541256"/>
                <a:gd name="connsiteX9" fmla="*/ 308256 w 608348"/>
                <a:gd name="connsiteY9" fmla="*/ 230562 h 541256"/>
                <a:gd name="connsiteX10" fmla="*/ 286278 w 608348"/>
                <a:gd name="connsiteY10" fmla="*/ 246621 h 541256"/>
                <a:gd name="connsiteX11" fmla="*/ 317048 w 608348"/>
                <a:gd name="connsiteY11" fmla="*/ 271644 h 541256"/>
                <a:gd name="connsiteX12" fmla="*/ 368393 w 608348"/>
                <a:gd name="connsiteY12" fmla="*/ 333920 h 541256"/>
                <a:gd name="connsiteX13" fmla="*/ 321911 w 608348"/>
                <a:gd name="connsiteY13" fmla="*/ 391248 h 541256"/>
                <a:gd name="connsiteX14" fmla="*/ 321911 w 608348"/>
                <a:gd name="connsiteY14" fmla="*/ 414403 h 541256"/>
                <a:gd name="connsiteX15" fmla="*/ 312745 w 608348"/>
                <a:gd name="connsiteY15" fmla="*/ 423553 h 541256"/>
                <a:gd name="connsiteX16" fmla="*/ 294134 w 608348"/>
                <a:gd name="connsiteY16" fmla="*/ 423553 h 541256"/>
                <a:gd name="connsiteX17" fmla="*/ 284968 w 608348"/>
                <a:gd name="connsiteY17" fmla="*/ 414403 h 541256"/>
                <a:gd name="connsiteX18" fmla="*/ 284968 w 608348"/>
                <a:gd name="connsiteY18" fmla="*/ 393302 h 541256"/>
                <a:gd name="connsiteX19" fmla="*/ 243817 w 608348"/>
                <a:gd name="connsiteY19" fmla="*/ 379297 h 541256"/>
                <a:gd name="connsiteX20" fmla="*/ 240450 w 608348"/>
                <a:gd name="connsiteY20" fmla="*/ 368746 h 541256"/>
                <a:gd name="connsiteX21" fmla="*/ 247558 w 608348"/>
                <a:gd name="connsiteY21" fmla="*/ 349046 h 541256"/>
                <a:gd name="connsiteX22" fmla="*/ 253263 w 608348"/>
                <a:gd name="connsiteY22" fmla="*/ 343444 h 541256"/>
                <a:gd name="connsiteX23" fmla="*/ 261306 w 608348"/>
                <a:gd name="connsiteY23" fmla="*/ 344471 h 541256"/>
                <a:gd name="connsiteX24" fmla="*/ 298529 w 608348"/>
                <a:gd name="connsiteY24" fmla="*/ 355581 h 541256"/>
                <a:gd name="connsiteX25" fmla="*/ 324343 w 608348"/>
                <a:gd name="connsiteY25" fmla="*/ 335974 h 541256"/>
                <a:gd name="connsiteX26" fmla="*/ 296846 w 608348"/>
                <a:gd name="connsiteY26" fmla="*/ 309551 h 541256"/>
                <a:gd name="connsiteX27" fmla="*/ 242601 w 608348"/>
                <a:gd name="connsiteY27" fmla="*/ 250169 h 541256"/>
                <a:gd name="connsiteX28" fmla="*/ 287026 w 608348"/>
                <a:gd name="connsiteY28" fmla="*/ 195456 h 541256"/>
                <a:gd name="connsiteX29" fmla="*/ 287026 w 608348"/>
                <a:gd name="connsiteY29" fmla="*/ 173234 h 541256"/>
                <a:gd name="connsiteX30" fmla="*/ 296191 w 608348"/>
                <a:gd name="connsiteY30" fmla="*/ 164084 h 541256"/>
                <a:gd name="connsiteX31" fmla="*/ 302671 w 608348"/>
                <a:gd name="connsiteY31" fmla="*/ 90917 h 541256"/>
                <a:gd name="connsiteX32" fmla="*/ 169953 w 608348"/>
                <a:gd name="connsiteY32" fmla="*/ 189820 h 541256"/>
                <a:gd name="connsiteX33" fmla="*/ 170607 w 608348"/>
                <a:gd name="connsiteY33" fmla="*/ 466075 h 541256"/>
                <a:gd name="connsiteX34" fmla="*/ 434921 w 608348"/>
                <a:gd name="connsiteY34" fmla="*/ 466075 h 541256"/>
                <a:gd name="connsiteX35" fmla="*/ 435202 w 608348"/>
                <a:gd name="connsiteY35" fmla="*/ 188513 h 541256"/>
                <a:gd name="connsiteX36" fmla="*/ 302390 w 608348"/>
                <a:gd name="connsiteY36" fmla="*/ 0 h 541256"/>
                <a:gd name="connsiteX37" fmla="*/ 326521 w 608348"/>
                <a:gd name="connsiteY37" fmla="*/ 7891 h 541256"/>
                <a:gd name="connsiteX38" fmla="*/ 591863 w 608348"/>
                <a:gd name="connsiteY38" fmla="*/ 203269 h 541256"/>
                <a:gd name="connsiteX39" fmla="*/ 600468 w 608348"/>
                <a:gd name="connsiteY39" fmla="*/ 259864 h 541256"/>
                <a:gd name="connsiteX40" fmla="*/ 567733 w 608348"/>
                <a:gd name="connsiteY40" fmla="*/ 276302 h 541256"/>
                <a:gd name="connsiteX41" fmla="*/ 543696 w 608348"/>
                <a:gd name="connsiteY41" fmla="*/ 268457 h 541256"/>
                <a:gd name="connsiteX42" fmla="*/ 515450 w 608348"/>
                <a:gd name="connsiteY42" fmla="*/ 247630 h 541256"/>
                <a:gd name="connsiteX43" fmla="*/ 515450 w 608348"/>
                <a:gd name="connsiteY43" fmla="*/ 500724 h 541256"/>
                <a:gd name="connsiteX44" fmla="*/ 474952 w 608348"/>
                <a:gd name="connsiteY44" fmla="*/ 541256 h 541256"/>
                <a:gd name="connsiteX45" fmla="*/ 130109 w 608348"/>
                <a:gd name="connsiteY45" fmla="*/ 541256 h 541256"/>
                <a:gd name="connsiteX46" fmla="*/ 89518 w 608348"/>
                <a:gd name="connsiteY46" fmla="*/ 500724 h 541256"/>
                <a:gd name="connsiteX47" fmla="*/ 89518 w 608348"/>
                <a:gd name="connsiteY47" fmla="*/ 249871 h 541256"/>
                <a:gd name="connsiteX48" fmla="*/ 64826 w 608348"/>
                <a:gd name="connsiteY48" fmla="*/ 268270 h 541256"/>
                <a:gd name="connsiteX49" fmla="*/ 8054 w 608348"/>
                <a:gd name="connsiteY49" fmla="*/ 260051 h 541256"/>
                <a:gd name="connsiteX50" fmla="*/ 16284 w 608348"/>
                <a:gd name="connsiteY50" fmla="*/ 203362 h 541256"/>
                <a:gd name="connsiteX51" fmla="*/ 278260 w 608348"/>
                <a:gd name="connsiteY51" fmla="*/ 8078 h 541256"/>
                <a:gd name="connsiteX52" fmla="*/ 302390 w 608348"/>
                <a:gd name="connsiteY52" fmla="*/ 0 h 54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348" h="541256">
                  <a:moveTo>
                    <a:pt x="296191" y="164084"/>
                  </a:moveTo>
                  <a:lnTo>
                    <a:pt x="314429" y="164084"/>
                  </a:lnTo>
                  <a:cubicBezTo>
                    <a:pt x="319573" y="164084"/>
                    <a:pt x="323594" y="168192"/>
                    <a:pt x="323594" y="173234"/>
                  </a:cubicBezTo>
                  <a:lnTo>
                    <a:pt x="323594" y="193215"/>
                  </a:lnTo>
                  <a:cubicBezTo>
                    <a:pt x="336220" y="194615"/>
                    <a:pt x="347256" y="198163"/>
                    <a:pt x="357357" y="204046"/>
                  </a:cubicBezTo>
                  <a:cubicBezTo>
                    <a:pt x="361192" y="206286"/>
                    <a:pt x="362875" y="211048"/>
                    <a:pt x="361285" y="215250"/>
                  </a:cubicBezTo>
                  <a:lnTo>
                    <a:pt x="353990" y="234577"/>
                  </a:lnTo>
                  <a:cubicBezTo>
                    <a:pt x="352961" y="237098"/>
                    <a:pt x="350997" y="239058"/>
                    <a:pt x="348472" y="239992"/>
                  </a:cubicBezTo>
                  <a:cubicBezTo>
                    <a:pt x="345947" y="240926"/>
                    <a:pt x="343141" y="240646"/>
                    <a:pt x="340803" y="239339"/>
                  </a:cubicBezTo>
                  <a:cubicBezTo>
                    <a:pt x="336220" y="236724"/>
                    <a:pt x="325465" y="230562"/>
                    <a:pt x="308256" y="230562"/>
                  </a:cubicBezTo>
                  <a:cubicBezTo>
                    <a:pt x="292076" y="230562"/>
                    <a:pt x="286278" y="238872"/>
                    <a:pt x="286278" y="246621"/>
                  </a:cubicBezTo>
                  <a:cubicBezTo>
                    <a:pt x="286278" y="255118"/>
                    <a:pt x="290673" y="260720"/>
                    <a:pt x="317048" y="271644"/>
                  </a:cubicBezTo>
                  <a:cubicBezTo>
                    <a:pt x="340897" y="281354"/>
                    <a:pt x="368393" y="297227"/>
                    <a:pt x="368393" y="333920"/>
                  </a:cubicBezTo>
                  <a:cubicBezTo>
                    <a:pt x="368393" y="361464"/>
                    <a:pt x="349969" y="383685"/>
                    <a:pt x="321911" y="391248"/>
                  </a:cubicBezTo>
                  <a:lnTo>
                    <a:pt x="321911" y="414403"/>
                  </a:lnTo>
                  <a:cubicBezTo>
                    <a:pt x="321911" y="419445"/>
                    <a:pt x="317796" y="423553"/>
                    <a:pt x="312745" y="423553"/>
                  </a:cubicBezTo>
                  <a:lnTo>
                    <a:pt x="294134" y="423553"/>
                  </a:lnTo>
                  <a:cubicBezTo>
                    <a:pt x="289083" y="423553"/>
                    <a:pt x="284968" y="419445"/>
                    <a:pt x="284968" y="414403"/>
                  </a:cubicBezTo>
                  <a:lnTo>
                    <a:pt x="284968" y="393302"/>
                  </a:lnTo>
                  <a:cubicBezTo>
                    <a:pt x="269349" y="391621"/>
                    <a:pt x="253824" y="386486"/>
                    <a:pt x="243817" y="379297"/>
                  </a:cubicBezTo>
                  <a:cubicBezTo>
                    <a:pt x="240450" y="376869"/>
                    <a:pt x="239047" y="372574"/>
                    <a:pt x="240450" y="368746"/>
                  </a:cubicBezTo>
                  <a:lnTo>
                    <a:pt x="247558" y="349046"/>
                  </a:lnTo>
                  <a:cubicBezTo>
                    <a:pt x="248493" y="346338"/>
                    <a:pt x="250644" y="344284"/>
                    <a:pt x="253263" y="343444"/>
                  </a:cubicBezTo>
                  <a:cubicBezTo>
                    <a:pt x="255975" y="342510"/>
                    <a:pt x="258968" y="342883"/>
                    <a:pt x="261306" y="344471"/>
                  </a:cubicBezTo>
                  <a:cubicBezTo>
                    <a:pt x="271688" y="351473"/>
                    <a:pt x="285623" y="355581"/>
                    <a:pt x="298529" y="355581"/>
                  </a:cubicBezTo>
                  <a:cubicBezTo>
                    <a:pt x="313961" y="355581"/>
                    <a:pt x="324343" y="347645"/>
                    <a:pt x="324343" y="335974"/>
                  </a:cubicBezTo>
                  <a:cubicBezTo>
                    <a:pt x="324343" y="328038"/>
                    <a:pt x="321069" y="319355"/>
                    <a:pt x="296846" y="309551"/>
                  </a:cubicBezTo>
                  <a:cubicBezTo>
                    <a:pt x="270098" y="299001"/>
                    <a:pt x="242601" y="283688"/>
                    <a:pt x="242601" y="250169"/>
                  </a:cubicBezTo>
                  <a:cubicBezTo>
                    <a:pt x="242601" y="223559"/>
                    <a:pt x="259810" y="202738"/>
                    <a:pt x="287026" y="195456"/>
                  </a:cubicBezTo>
                  <a:lnTo>
                    <a:pt x="287026" y="173234"/>
                  </a:lnTo>
                  <a:cubicBezTo>
                    <a:pt x="287026" y="168192"/>
                    <a:pt x="291141" y="164084"/>
                    <a:pt x="296191" y="164084"/>
                  </a:cubicBezTo>
                  <a:close/>
                  <a:moveTo>
                    <a:pt x="302671" y="90917"/>
                  </a:moveTo>
                  <a:lnTo>
                    <a:pt x="169953" y="189820"/>
                  </a:lnTo>
                  <a:lnTo>
                    <a:pt x="170607" y="466075"/>
                  </a:lnTo>
                  <a:lnTo>
                    <a:pt x="434921" y="466075"/>
                  </a:lnTo>
                  <a:lnTo>
                    <a:pt x="435202" y="188513"/>
                  </a:lnTo>
                  <a:close/>
                  <a:moveTo>
                    <a:pt x="302390" y="0"/>
                  </a:moveTo>
                  <a:cubicBezTo>
                    <a:pt x="310878" y="-24"/>
                    <a:pt x="319366" y="2615"/>
                    <a:pt x="326521" y="7891"/>
                  </a:cubicBezTo>
                  <a:lnTo>
                    <a:pt x="591863" y="203269"/>
                  </a:lnTo>
                  <a:cubicBezTo>
                    <a:pt x="609821" y="216530"/>
                    <a:pt x="613749" y="241840"/>
                    <a:pt x="600468" y="259864"/>
                  </a:cubicBezTo>
                  <a:cubicBezTo>
                    <a:pt x="592424" y="270605"/>
                    <a:pt x="580172" y="276302"/>
                    <a:pt x="567733" y="276302"/>
                  </a:cubicBezTo>
                  <a:cubicBezTo>
                    <a:pt x="559409" y="276302"/>
                    <a:pt x="550991" y="273780"/>
                    <a:pt x="543696" y="268457"/>
                  </a:cubicBezTo>
                  <a:lnTo>
                    <a:pt x="515450" y="247630"/>
                  </a:lnTo>
                  <a:lnTo>
                    <a:pt x="515450" y="500724"/>
                  </a:lnTo>
                  <a:cubicBezTo>
                    <a:pt x="515450" y="523045"/>
                    <a:pt x="497305" y="541256"/>
                    <a:pt x="474952" y="541256"/>
                  </a:cubicBezTo>
                  <a:lnTo>
                    <a:pt x="130109" y="541256"/>
                  </a:lnTo>
                  <a:cubicBezTo>
                    <a:pt x="107662" y="541256"/>
                    <a:pt x="89518" y="523045"/>
                    <a:pt x="89518" y="500724"/>
                  </a:cubicBezTo>
                  <a:lnTo>
                    <a:pt x="89518" y="249871"/>
                  </a:lnTo>
                  <a:lnTo>
                    <a:pt x="64826" y="268270"/>
                  </a:lnTo>
                  <a:cubicBezTo>
                    <a:pt x="46868" y="281625"/>
                    <a:pt x="21522" y="277983"/>
                    <a:pt x="8054" y="260051"/>
                  </a:cubicBezTo>
                  <a:cubicBezTo>
                    <a:pt x="-5321" y="242120"/>
                    <a:pt x="-1673" y="216811"/>
                    <a:pt x="16284" y="203362"/>
                  </a:cubicBezTo>
                  <a:lnTo>
                    <a:pt x="278260" y="8078"/>
                  </a:lnTo>
                  <a:cubicBezTo>
                    <a:pt x="285415" y="2708"/>
                    <a:pt x="293902" y="23"/>
                    <a:pt x="302390" y="0"/>
                  </a:cubicBezTo>
                  <a:close/>
                </a:path>
              </a:pathLst>
            </a:custGeom>
            <a:solidFill>
              <a:schemeClr val="accent1"/>
            </a:solidFill>
            <a:ln>
              <a:noFill/>
            </a:ln>
          </p:spPr>
        </p:sp>
        <p:sp>
          <p:nvSpPr>
            <p:cNvPr id="12" name="文本框 11">
              <a:extLst>
                <a:ext uri="{FF2B5EF4-FFF2-40B4-BE49-F238E27FC236}">
                  <a16:creationId xmlns:a16="http://schemas.microsoft.com/office/drawing/2014/main" id="{F78D1203-13FF-43C5-8390-F02E361EB9B8}"/>
                </a:ext>
              </a:extLst>
            </p:cNvPr>
            <p:cNvSpPr txBox="1"/>
            <p:nvPr/>
          </p:nvSpPr>
          <p:spPr>
            <a:xfrm>
              <a:off x="2173574" y="3565276"/>
              <a:ext cx="1978702" cy="597921"/>
            </a:xfrm>
            <a:prstGeom prst="rect">
              <a:avLst/>
            </a:prstGeom>
            <a:noFill/>
          </p:spPr>
          <p:txBody>
            <a:bodyPr wrap="square" rtlCol="0" anchor="ctr">
              <a:spAutoFit/>
            </a:bodyPr>
            <a:lstStyle/>
            <a:p>
              <a:pPr>
                <a:lnSpc>
                  <a:spcPct val="130000"/>
                </a:lnSpc>
                <a:spcBef>
                  <a:spcPts val="600"/>
                </a:spcBef>
              </a:pP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1</a:t>
              </a:r>
              <a:r>
                <a:rPr lang="zh-CN" altLang="en-US" sz="2400" b="1" kern="0" dirty="0">
                  <a:latin typeface="微软雅黑" panose="020B0503020204020204" pitchFamily="34" charset="-122"/>
                  <a:ea typeface="微软雅黑" panose="020B0503020204020204" pitchFamily="34" charset="-122"/>
                  <a:cs typeface="+mn-ea"/>
                  <a:sym typeface="+mn-lt"/>
                </a:rPr>
                <a:t>个营业部</a:t>
              </a:r>
            </a:p>
          </p:txBody>
        </p:sp>
        <p:sp>
          <p:nvSpPr>
            <p:cNvPr id="13" name="文本框 12">
              <a:extLst>
                <a:ext uri="{FF2B5EF4-FFF2-40B4-BE49-F238E27FC236}">
                  <a16:creationId xmlns:a16="http://schemas.microsoft.com/office/drawing/2014/main" id="{D7B67DDA-8748-4C9B-952A-4A2123D3C104}"/>
                </a:ext>
              </a:extLst>
            </p:cNvPr>
            <p:cNvSpPr txBox="1"/>
            <p:nvPr/>
          </p:nvSpPr>
          <p:spPr>
            <a:xfrm>
              <a:off x="2173574" y="4594515"/>
              <a:ext cx="1978702" cy="597921"/>
            </a:xfrm>
            <a:prstGeom prst="rect">
              <a:avLst/>
            </a:prstGeom>
            <a:noFill/>
          </p:spPr>
          <p:txBody>
            <a:bodyPr wrap="square" rtlCol="0">
              <a:spAutoFit/>
            </a:bodyPr>
            <a:lstStyle/>
            <a:p>
              <a:pPr>
                <a:lnSpc>
                  <a:spcPct val="130000"/>
                </a:lnSpc>
                <a:spcBef>
                  <a:spcPts val="600"/>
                </a:spcBef>
              </a:pP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36</a:t>
              </a:r>
              <a:r>
                <a:rPr lang="zh-CN" altLang="en-US" sz="2400" b="1" kern="0" dirty="0">
                  <a:latin typeface="微软雅黑" panose="020B0503020204020204" pitchFamily="34" charset="-122"/>
                  <a:ea typeface="微软雅黑" panose="020B0503020204020204" pitchFamily="34" charset="-122"/>
                  <a:cs typeface="+mn-ea"/>
                  <a:sym typeface="+mn-lt"/>
                </a:rPr>
                <a:t>个支行</a:t>
              </a:r>
            </a:p>
          </p:txBody>
        </p:sp>
        <p:sp>
          <p:nvSpPr>
            <p:cNvPr id="14" name="文本框 13">
              <a:extLst>
                <a:ext uri="{FF2B5EF4-FFF2-40B4-BE49-F238E27FC236}">
                  <a16:creationId xmlns:a16="http://schemas.microsoft.com/office/drawing/2014/main" id="{DA28467B-9BB5-40B4-88C2-66B16730B0DE}"/>
                </a:ext>
              </a:extLst>
            </p:cNvPr>
            <p:cNvSpPr txBox="1"/>
            <p:nvPr/>
          </p:nvSpPr>
          <p:spPr>
            <a:xfrm>
              <a:off x="2173574" y="5589487"/>
              <a:ext cx="1978702" cy="597921"/>
            </a:xfrm>
            <a:prstGeom prst="rect">
              <a:avLst/>
            </a:prstGeom>
            <a:noFill/>
          </p:spPr>
          <p:txBody>
            <a:bodyPr wrap="square" rtlCol="0">
              <a:spAutoFit/>
            </a:bodyPr>
            <a:lstStyle/>
            <a:p>
              <a:pPr>
                <a:lnSpc>
                  <a:spcPct val="130000"/>
                </a:lnSpc>
                <a:spcBef>
                  <a:spcPts val="600"/>
                </a:spcBef>
              </a:pP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2</a:t>
              </a:r>
              <a:r>
                <a:rPr lang="zh-CN" altLang="en-US" sz="2400" b="1" kern="0" dirty="0">
                  <a:latin typeface="微软雅黑" panose="020B0503020204020204" pitchFamily="34" charset="-122"/>
                  <a:ea typeface="微软雅黑" panose="020B0503020204020204" pitchFamily="34" charset="-122"/>
                  <a:cs typeface="+mn-ea"/>
                  <a:sym typeface="+mn-lt"/>
                </a:rPr>
                <a:t>个分理处</a:t>
              </a:r>
            </a:p>
          </p:txBody>
        </p:sp>
      </p:grpSp>
      <p:grpSp>
        <p:nvGrpSpPr>
          <p:cNvPr id="27" name="组合 26">
            <a:extLst>
              <a:ext uri="{FF2B5EF4-FFF2-40B4-BE49-F238E27FC236}">
                <a16:creationId xmlns:a16="http://schemas.microsoft.com/office/drawing/2014/main" id="{72CC3561-DFD1-4EFB-8844-ABB9A22E98D4}"/>
              </a:ext>
            </a:extLst>
          </p:cNvPr>
          <p:cNvGrpSpPr/>
          <p:nvPr/>
        </p:nvGrpSpPr>
        <p:grpSpPr>
          <a:xfrm>
            <a:off x="4916149" y="3573909"/>
            <a:ext cx="1978702" cy="2018746"/>
            <a:chOff x="4781304" y="3573909"/>
            <a:chExt cx="1978702" cy="2018746"/>
          </a:xfrm>
        </p:grpSpPr>
        <p:sp>
          <p:nvSpPr>
            <p:cNvPr id="16" name="men-wearing-business-attire-having-communication_31219">
              <a:extLst>
                <a:ext uri="{FF2B5EF4-FFF2-40B4-BE49-F238E27FC236}">
                  <a16:creationId xmlns:a16="http://schemas.microsoft.com/office/drawing/2014/main" id="{F24FE5C6-6013-4AB8-AC79-D47516359904}"/>
                </a:ext>
              </a:extLst>
            </p:cNvPr>
            <p:cNvSpPr>
              <a:spLocks noChangeAspect="1"/>
            </p:cNvSpPr>
            <p:nvPr/>
          </p:nvSpPr>
          <p:spPr bwMode="auto">
            <a:xfrm>
              <a:off x="5393890" y="3573909"/>
              <a:ext cx="753530" cy="881394"/>
            </a:xfrm>
            <a:custGeom>
              <a:avLst/>
              <a:gdLst>
                <a:gd name="connsiteX0" fmla="*/ 440507 w 519127"/>
                <a:gd name="connsiteY0" fmla="*/ 190369 h 607216"/>
                <a:gd name="connsiteX1" fmla="*/ 440507 w 519127"/>
                <a:gd name="connsiteY1" fmla="*/ 310070 h 607216"/>
                <a:gd name="connsiteX2" fmla="*/ 470789 w 519127"/>
                <a:gd name="connsiteY2" fmla="*/ 254557 h 607216"/>
                <a:gd name="connsiteX3" fmla="*/ 449939 w 519127"/>
                <a:gd name="connsiteY3" fmla="*/ 193096 h 607216"/>
                <a:gd name="connsiteX4" fmla="*/ 440507 w 519127"/>
                <a:gd name="connsiteY4" fmla="*/ 190369 h 607216"/>
                <a:gd name="connsiteX5" fmla="*/ 366537 w 519127"/>
                <a:gd name="connsiteY5" fmla="*/ 133369 h 607216"/>
                <a:gd name="connsiteX6" fmla="*/ 372494 w 519127"/>
                <a:gd name="connsiteY6" fmla="*/ 145017 h 607216"/>
                <a:gd name="connsiteX7" fmla="*/ 372742 w 519127"/>
                <a:gd name="connsiteY7" fmla="*/ 145017 h 607216"/>
                <a:gd name="connsiteX8" fmla="*/ 357104 w 519127"/>
                <a:gd name="connsiteY8" fmla="*/ 266453 h 607216"/>
                <a:gd name="connsiteX9" fmla="*/ 375473 w 519127"/>
                <a:gd name="connsiteY9" fmla="*/ 298918 h 607216"/>
                <a:gd name="connsiteX10" fmla="*/ 394089 w 519127"/>
                <a:gd name="connsiteY10" fmla="*/ 266453 h 607216"/>
                <a:gd name="connsiteX11" fmla="*/ 378451 w 519127"/>
                <a:gd name="connsiteY11" fmla="*/ 145017 h 607216"/>
                <a:gd name="connsiteX12" fmla="*/ 378700 w 519127"/>
                <a:gd name="connsiteY12" fmla="*/ 145017 h 607216"/>
                <a:gd name="connsiteX13" fmla="*/ 384409 w 519127"/>
                <a:gd name="connsiteY13" fmla="*/ 133369 h 607216"/>
                <a:gd name="connsiteX14" fmla="*/ 476250 w 519127"/>
                <a:gd name="connsiteY14" fmla="*/ 152947 h 607216"/>
                <a:gd name="connsiteX15" fmla="*/ 477243 w 519127"/>
                <a:gd name="connsiteY15" fmla="*/ 153691 h 607216"/>
                <a:gd name="connsiteX16" fmla="*/ 481463 w 519127"/>
                <a:gd name="connsiteY16" fmla="*/ 156169 h 607216"/>
                <a:gd name="connsiteX17" fmla="*/ 484690 w 519127"/>
                <a:gd name="connsiteY17" fmla="*/ 158647 h 607216"/>
                <a:gd name="connsiteX18" fmla="*/ 487172 w 519127"/>
                <a:gd name="connsiteY18" fmla="*/ 162117 h 607216"/>
                <a:gd name="connsiteX19" fmla="*/ 489654 w 519127"/>
                <a:gd name="connsiteY19" fmla="*/ 166330 h 607216"/>
                <a:gd name="connsiteX20" fmla="*/ 490151 w 519127"/>
                <a:gd name="connsiteY20" fmla="*/ 167321 h 607216"/>
                <a:gd name="connsiteX21" fmla="*/ 517951 w 519127"/>
                <a:gd name="connsiteY21" fmla="*/ 249352 h 607216"/>
                <a:gd name="connsiteX22" fmla="*/ 516214 w 519127"/>
                <a:gd name="connsiteY22" fmla="*/ 267692 h 607216"/>
                <a:gd name="connsiteX23" fmla="*/ 470045 w 519127"/>
                <a:gd name="connsiteY23" fmla="*/ 352449 h 607216"/>
                <a:gd name="connsiteX24" fmla="*/ 449691 w 519127"/>
                <a:gd name="connsiteY24" fmla="*/ 364592 h 607216"/>
                <a:gd name="connsiteX25" fmla="*/ 441748 w 519127"/>
                <a:gd name="connsiteY25" fmla="*/ 362858 h 607216"/>
                <a:gd name="connsiteX26" fmla="*/ 458875 w 519127"/>
                <a:gd name="connsiteY26" fmla="*/ 577229 h 607216"/>
                <a:gd name="connsiteX27" fmla="*/ 433308 w 519127"/>
                <a:gd name="connsiteY27" fmla="*/ 607216 h 607216"/>
                <a:gd name="connsiteX28" fmla="*/ 431074 w 519127"/>
                <a:gd name="connsiteY28" fmla="*/ 607216 h 607216"/>
                <a:gd name="connsiteX29" fmla="*/ 403522 w 519127"/>
                <a:gd name="connsiteY29" fmla="*/ 581690 h 607216"/>
                <a:gd name="connsiteX30" fmla="*/ 386891 w 519127"/>
                <a:gd name="connsiteY30" fmla="*/ 374753 h 607216"/>
                <a:gd name="connsiteX31" fmla="*/ 375473 w 519127"/>
                <a:gd name="connsiteY31" fmla="*/ 376984 h 607216"/>
                <a:gd name="connsiteX32" fmla="*/ 364303 w 519127"/>
                <a:gd name="connsiteY32" fmla="*/ 374753 h 607216"/>
                <a:gd name="connsiteX33" fmla="*/ 347672 w 519127"/>
                <a:gd name="connsiteY33" fmla="*/ 581690 h 607216"/>
                <a:gd name="connsiteX34" fmla="*/ 319871 w 519127"/>
                <a:gd name="connsiteY34" fmla="*/ 607216 h 607216"/>
                <a:gd name="connsiteX35" fmla="*/ 317637 w 519127"/>
                <a:gd name="connsiteY35" fmla="*/ 607216 h 607216"/>
                <a:gd name="connsiteX36" fmla="*/ 292319 w 519127"/>
                <a:gd name="connsiteY36" fmla="*/ 577229 h 607216"/>
                <a:gd name="connsiteX37" fmla="*/ 310687 w 519127"/>
                <a:gd name="connsiteY37" fmla="*/ 348236 h 607216"/>
                <a:gd name="connsiteX38" fmla="*/ 310687 w 519127"/>
                <a:gd name="connsiteY38" fmla="*/ 190369 h 607216"/>
                <a:gd name="connsiteX39" fmla="*/ 291078 w 519127"/>
                <a:gd name="connsiteY39" fmla="*/ 196317 h 607216"/>
                <a:gd name="connsiteX40" fmla="*/ 290830 w 519127"/>
                <a:gd name="connsiteY40" fmla="*/ 196565 h 607216"/>
                <a:gd name="connsiteX41" fmla="*/ 288844 w 519127"/>
                <a:gd name="connsiteY41" fmla="*/ 196813 h 607216"/>
                <a:gd name="connsiteX42" fmla="*/ 282887 w 519127"/>
                <a:gd name="connsiteY42" fmla="*/ 197804 h 607216"/>
                <a:gd name="connsiteX43" fmla="*/ 281894 w 519127"/>
                <a:gd name="connsiteY43" fmla="*/ 197804 h 607216"/>
                <a:gd name="connsiteX44" fmla="*/ 281397 w 519127"/>
                <a:gd name="connsiteY44" fmla="*/ 197804 h 607216"/>
                <a:gd name="connsiteX45" fmla="*/ 279908 w 519127"/>
                <a:gd name="connsiteY45" fmla="*/ 197804 h 607216"/>
                <a:gd name="connsiteX46" fmla="*/ 267000 w 519127"/>
                <a:gd name="connsiteY46" fmla="*/ 196069 h 607216"/>
                <a:gd name="connsiteX47" fmla="*/ 264022 w 519127"/>
                <a:gd name="connsiteY47" fmla="*/ 170543 h 607216"/>
                <a:gd name="connsiteX48" fmla="*/ 263774 w 519127"/>
                <a:gd name="connsiteY48" fmla="*/ 168808 h 607216"/>
                <a:gd name="connsiteX49" fmla="*/ 262781 w 519127"/>
                <a:gd name="connsiteY49" fmla="*/ 164347 h 607216"/>
                <a:gd name="connsiteX50" fmla="*/ 261788 w 519127"/>
                <a:gd name="connsiteY50" fmla="*/ 161869 h 607216"/>
                <a:gd name="connsiteX51" fmla="*/ 260795 w 519127"/>
                <a:gd name="connsiteY51" fmla="*/ 159143 h 607216"/>
                <a:gd name="connsiteX52" fmla="*/ 259802 w 519127"/>
                <a:gd name="connsiteY52" fmla="*/ 157408 h 607216"/>
                <a:gd name="connsiteX53" fmla="*/ 259057 w 519127"/>
                <a:gd name="connsiteY53" fmla="*/ 155921 h 607216"/>
                <a:gd name="connsiteX54" fmla="*/ 251859 w 519127"/>
                <a:gd name="connsiteY54" fmla="*/ 147495 h 607216"/>
                <a:gd name="connsiteX55" fmla="*/ 280404 w 519127"/>
                <a:gd name="connsiteY55" fmla="*/ 151213 h 607216"/>
                <a:gd name="connsiteX56" fmla="*/ 366537 w 519127"/>
                <a:gd name="connsiteY56" fmla="*/ 133369 h 607216"/>
                <a:gd name="connsiteX57" fmla="*/ 125503 w 519127"/>
                <a:gd name="connsiteY57" fmla="*/ 133369 h 607216"/>
                <a:gd name="connsiteX58" fmla="*/ 131460 w 519127"/>
                <a:gd name="connsiteY58" fmla="*/ 145017 h 607216"/>
                <a:gd name="connsiteX59" fmla="*/ 115823 w 519127"/>
                <a:gd name="connsiteY59" fmla="*/ 266453 h 607216"/>
                <a:gd name="connsiteX60" fmla="*/ 134438 w 519127"/>
                <a:gd name="connsiteY60" fmla="*/ 298918 h 607216"/>
                <a:gd name="connsiteX61" fmla="*/ 153053 w 519127"/>
                <a:gd name="connsiteY61" fmla="*/ 266453 h 607216"/>
                <a:gd name="connsiteX62" fmla="*/ 137416 w 519127"/>
                <a:gd name="connsiteY62" fmla="*/ 145017 h 607216"/>
                <a:gd name="connsiteX63" fmla="*/ 137665 w 519127"/>
                <a:gd name="connsiteY63" fmla="*/ 145017 h 607216"/>
                <a:gd name="connsiteX64" fmla="*/ 143373 w 519127"/>
                <a:gd name="connsiteY64" fmla="*/ 133369 h 607216"/>
                <a:gd name="connsiteX65" fmla="*/ 234961 w 519127"/>
                <a:gd name="connsiteY65" fmla="*/ 152947 h 607216"/>
                <a:gd name="connsiteX66" fmla="*/ 238188 w 519127"/>
                <a:gd name="connsiteY66" fmla="*/ 154930 h 607216"/>
                <a:gd name="connsiteX67" fmla="*/ 242159 w 519127"/>
                <a:gd name="connsiteY67" fmla="*/ 157160 h 607216"/>
                <a:gd name="connsiteX68" fmla="*/ 245137 w 519127"/>
                <a:gd name="connsiteY68" fmla="*/ 160878 h 607216"/>
                <a:gd name="connsiteX69" fmla="*/ 247619 w 519127"/>
                <a:gd name="connsiteY69" fmla="*/ 164100 h 607216"/>
                <a:gd name="connsiteX70" fmla="*/ 249109 w 519127"/>
                <a:gd name="connsiteY70" fmla="*/ 169056 h 607216"/>
                <a:gd name="connsiteX71" fmla="*/ 250101 w 519127"/>
                <a:gd name="connsiteY71" fmla="*/ 172278 h 607216"/>
                <a:gd name="connsiteX72" fmla="*/ 268717 w 519127"/>
                <a:gd name="connsiteY72" fmla="*/ 338818 h 607216"/>
                <a:gd name="connsiteX73" fmla="*/ 248364 w 519127"/>
                <a:gd name="connsiteY73" fmla="*/ 364345 h 607216"/>
                <a:gd name="connsiteX74" fmla="*/ 245634 w 519127"/>
                <a:gd name="connsiteY74" fmla="*/ 364592 h 607216"/>
                <a:gd name="connsiteX75" fmla="*/ 222551 w 519127"/>
                <a:gd name="connsiteY75" fmla="*/ 344023 h 607216"/>
                <a:gd name="connsiteX76" fmla="*/ 205673 w 519127"/>
                <a:gd name="connsiteY76" fmla="*/ 192104 h 607216"/>
                <a:gd name="connsiteX77" fmla="*/ 199219 w 519127"/>
                <a:gd name="connsiteY77" fmla="*/ 190369 h 607216"/>
                <a:gd name="connsiteX78" fmla="*/ 199219 w 519127"/>
                <a:gd name="connsiteY78" fmla="*/ 348236 h 607216"/>
                <a:gd name="connsiteX79" fmla="*/ 217835 w 519127"/>
                <a:gd name="connsiteY79" fmla="*/ 577229 h 607216"/>
                <a:gd name="connsiteX80" fmla="*/ 192270 w 519127"/>
                <a:gd name="connsiteY80" fmla="*/ 607216 h 607216"/>
                <a:gd name="connsiteX81" fmla="*/ 190036 w 519127"/>
                <a:gd name="connsiteY81" fmla="*/ 607216 h 607216"/>
                <a:gd name="connsiteX82" fmla="*/ 162237 w 519127"/>
                <a:gd name="connsiteY82" fmla="*/ 581690 h 607216"/>
                <a:gd name="connsiteX83" fmla="*/ 145607 w 519127"/>
                <a:gd name="connsiteY83" fmla="*/ 374753 h 607216"/>
                <a:gd name="connsiteX84" fmla="*/ 134438 w 519127"/>
                <a:gd name="connsiteY84" fmla="*/ 377232 h 607216"/>
                <a:gd name="connsiteX85" fmla="*/ 123269 w 519127"/>
                <a:gd name="connsiteY85" fmla="*/ 374753 h 607216"/>
                <a:gd name="connsiteX86" fmla="*/ 106639 w 519127"/>
                <a:gd name="connsiteY86" fmla="*/ 581690 h 607216"/>
                <a:gd name="connsiteX87" fmla="*/ 78840 w 519127"/>
                <a:gd name="connsiteY87" fmla="*/ 607216 h 607216"/>
                <a:gd name="connsiteX88" fmla="*/ 76606 w 519127"/>
                <a:gd name="connsiteY88" fmla="*/ 607216 h 607216"/>
                <a:gd name="connsiteX89" fmla="*/ 51041 w 519127"/>
                <a:gd name="connsiteY89" fmla="*/ 577229 h 607216"/>
                <a:gd name="connsiteX90" fmla="*/ 69657 w 519127"/>
                <a:gd name="connsiteY90" fmla="*/ 348236 h 607216"/>
                <a:gd name="connsiteX91" fmla="*/ 69657 w 519127"/>
                <a:gd name="connsiteY91" fmla="*/ 190369 h 607216"/>
                <a:gd name="connsiteX92" fmla="*/ 63203 w 519127"/>
                <a:gd name="connsiteY92" fmla="*/ 192104 h 607216"/>
                <a:gd name="connsiteX93" fmla="*/ 46325 w 519127"/>
                <a:gd name="connsiteY93" fmla="*/ 344023 h 607216"/>
                <a:gd name="connsiteX94" fmla="*/ 23242 w 519127"/>
                <a:gd name="connsiteY94" fmla="*/ 364592 h 607216"/>
                <a:gd name="connsiteX95" fmla="*/ 20760 w 519127"/>
                <a:gd name="connsiteY95" fmla="*/ 364345 h 607216"/>
                <a:gd name="connsiteX96" fmla="*/ 159 w 519127"/>
                <a:gd name="connsiteY96" fmla="*/ 338818 h 607216"/>
                <a:gd name="connsiteX97" fmla="*/ 18775 w 519127"/>
                <a:gd name="connsiteY97" fmla="*/ 172278 h 607216"/>
                <a:gd name="connsiteX98" fmla="*/ 19767 w 519127"/>
                <a:gd name="connsiteY98" fmla="*/ 169304 h 607216"/>
                <a:gd name="connsiteX99" fmla="*/ 21257 w 519127"/>
                <a:gd name="connsiteY99" fmla="*/ 164100 h 607216"/>
                <a:gd name="connsiteX100" fmla="*/ 23491 w 519127"/>
                <a:gd name="connsiteY100" fmla="*/ 161126 h 607216"/>
                <a:gd name="connsiteX101" fmla="*/ 26965 w 519127"/>
                <a:gd name="connsiteY101" fmla="*/ 157160 h 607216"/>
                <a:gd name="connsiteX102" fmla="*/ 30440 w 519127"/>
                <a:gd name="connsiteY102" fmla="*/ 154930 h 607216"/>
                <a:gd name="connsiteX103" fmla="*/ 33915 w 519127"/>
                <a:gd name="connsiteY103" fmla="*/ 152947 h 607216"/>
                <a:gd name="connsiteX104" fmla="*/ 125503 w 519127"/>
                <a:gd name="connsiteY104" fmla="*/ 133369 h 607216"/>
                <a:gd name="connsiteX105" fmla="*/ 375490 w 519127"/>
                <a:gd name="connsiteY105" fmla="*/ 0 h 607216"/>
                <a:gd name="connsiteX106" fmla="*/ 434060 w 519127"/>
                <a:gd name="connsiteY106" fmla="*/ 64180 h 607216"/>
                <a:gd name="connsiteX107" fmla="*/ 375490 w 519127"/>
                <a:gd name="connsiteY107" fmla="*/ 128360 h 607216"/>
                <a:gd name="connsiteX108" fmla="*/ 316920 w 519127"/>
                <a:gd name="connsiteY108" fmla="*/ 64180 h 607216"/>
                <a:gd name="connsiteX109" fmla="*/ 375490 w 519127"/>
                <a:gd name="connsiteY109" fmla="*/ 0 h 607216"/>
                <a:gd name="connsiteX110" fmla="*/ 134439 w 519127"/>
                <a:gd name="connsiteY110" fmla="*/ 0 h 607216"/>
                <a:gd name="connsiteX111" fmla="*/ 193009 w 519127"/>
                <a:gd name="connsiteY111" fmla="*/ 64180 h 607216"/>
                <a:gd name="connsiteX112" fmla="*/ 134439 w 519127"/>
                <a:gd name="connsiteY112" fmla="*/ 128360 h 607216"/>
                <a:gd name="connsiteX113" fmla="*/ 75869 w 519127"/>
                <a:gd name="connsiteY113" fmla="*/ 64180 h 607216"/>
                <a:gd name="connsiteX114" fmla="*/ 134439 w 519127"/>
                <a:gd name="connsiteY114" fmla="*/ 0 h 6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519127" h="607216">
                  <a:moveTo>
                    <a:pt x="440507" y="190369"/>
                  </a:moveTo>
                  <a:lnTo>
                    <a:pt x="440507" y="310070"/>
                  </a:lnTo>
                  <a:lnTo>
                    <a:pt x="470789" y="254557"/>
                  </a:lnTo>
                  <a:lnTo>
                    <a:pt x="449939" y="193096"/>
                  </a:lnTo>
                  <a:cubicBezTo>
                    <a:pt x="447208" y="192352"/>
                    <a:pt x="443982" y="191361"/>
                    <a:pt x="440507" y="190369"/>
                  </a:cubicBezTo>
                  <a:close/>
                  <a:moveTo>
                    <a:pt x="366537" y="133369"/>
                  </a:moveTo>
                  <a:lnTo>
                    <a:pt x="372494" y="145017"/>
                  </a:lnTo>
                  <a:lnTo>
                    <a:pt x="372742" y="145017"/>
                  </a:lnTo>
                  <a:lnTo>
                    <a:pt x="357104" y="266453"/>
                  </a:lnTo>
                  <a:lnTo>
                    <a:pt x="375473" y="298918"/>
                  </a:lnTo>
                  <a:lnTo>
                    <a:pt x="394089" y="266453"/>
                  </a:lnTo>
                  <a:lnTo>
                    <a:pt x="378451" y="145017"/>
                  </a:lnTo>
                  <a:lnTo>
                    <a:pt x="378700" y="145017"/>
                  </a:lnTo>
                  <a:lnTo>
                    <a:pt x="384409" y="133369"/>
                  </a:lnTo>
                  <a:cubicBezTo>
                    <a:pt x="427351" y="135599"/>
                    <a:pt x="474016" y="152204"/>
                    <a:pt x="476250" y="152947"/>
                  </a:cubicBezTo>
                  <a:cubicBezTo>
                    <a:pt x="476498" y="153195"/>
                    <a:pt x="476747" y="153443"/>
                    <a:pt x="477243" y="153691"/>
                  </a:cubicBezTo>
                  <a:cubicBezTo>
                    <a:pt x="478732" y="154187"/>
                    <a:pt x="480222" y="155178"/>
                    <a:pt x="481463" y="156169"/>
                  </a:cubicBezTo>
                  <a:cubicBezTo>
                    <a:pt x="482704" y="156913"/>
                    <a:pt x="483697" y="157656"/>
                    <a:pt x="484690" y="158647"/>
                  </a:cubicBezTo>
                  <a:cubicBezTo>
                    <a:pt x="485683" y="159639"/>
                    <a:pt x="486427" y="160878"/>
                    <a:pt x="487172" y="162117"/>
                  </a:cubicBezTo>
                  <a:cubicBezTo>
                    <a:pt x="488165" y="163356"/>
                    <a:pt x="488909" y="164843"/>
                    <a:pt x="489654" y="166330"/>
                  </a:cubicBezTo>
                  <a:cubicBezTo>
                    <a:pt x="489654" y="166578"/>
                    <a:pt x="490151" y="166826"/>
                    <a:pt x="490151" y="167321"/>
                  </a:cubicBezTo>
                  <a:lnTo>
                    <a:pt x="517951" y="249352"/>
                  </a:lnTo>
                  <a:cubicBezTo>
                    <a:pt x="519937" y="255548"/>
                    <a:pt x="519441" y="262240"/>
                    <a:pt x="516214" y="267692"/>
                  </a:cubicBezTo>
                  <a:lnTo>
                    <a:pt x="470045" y="352449"/>
                  </a:lnTo>
                  <a:cubicBezTo>
                    <a:pt x="465825" y="360132"/>
                    <a:pt x="457882" y="364592"/>
                    <a:pt x="449691" y="364592"/>
                  </a:cubicBezTo>
                  <a:cubicBezTo>
                    <a:pt x="446960" y="364592"/>
                    <a:pt x="444230" y="363849"/>
                    <a:pt x="441748" y="362858"/>
                  </a:cubicBezTo>
                  <a:lnTo>
                    <a:pt x="458875" y="577229"/>
                  </a:lnTo>
                  <a:cubicBezTo>
                    <a:pt x="460116" y="592594"/>
                    <a:pt x="448698" y="605977"/>
                    <a:pt x="433308" y="607216"/>
                  </a:cubicBezTo>
                  <a:cubicBezTo>
                    <a:pt x="432563" y="607216"/>
                    <a:pt x="431819" y="607216"/>
                    <a:pt x="431074" y="607216"/>
                  </a:cubicBezTo>
                  <a:cubicBezTo>
                    <a:pt x="416926" y="607216"/>
                    <a:pt x="404515" y="596312"/>
                    <a:pt x="403522" y="581690"/>
                  </a:cubicBezTo>
                  <a:lnTo>
                    <a:pt x="386891" y="374753"/>
                  </a:lnTo>
                  <a:cubicBezTo>
                    <a:pt x="383416" y="376240"/>
                    <a:pt x="379444" y="376984"/>
                    <a:pt x="375473" y="376984"/>
                  </a:cubicBezTo>
                  <a:cubicBezTo>
                    <a:pt x="371501" y="376984"/>
                    <a:pt x="367778" y="376240"/>
                    <a:pt x="364303" y="374753"/>
                  </a:cubicBezTo>
                  <a:lnTo>
                    <a:pt x="347672" y="581690"/>
                  </a:lnTo>
                  <a:cubicBezTo>
                    <a:pt x="346431" y="596312"/>
                    <a:pt x="334268" y="607216"/>
                    <a:pt x="319871" y="607216"/>
                  </a:cubicBezTo>
                  <a:cubicBezTo>
                    <a:pt x="319127" y="607216"/>
                    <a:pt x="318382" y="607216"/>
                    <a:pt x="317637" y="607216"/>
                  </a:cubicBezTo>
                  <a:cubicBezTo>
                    <a:pt x="302496" y="605977"/>
                    <a:pt x="291078" y="592594"/>
                    <a:pt x="292319" y="577229"/>
                  </a:cubicBezTo>
                  <a:lnTo>
                    <a:pt x="310687" y="348236"/>
                  </a:lnTo>
                  <a:lnTo>
                    <a:pt x="310687" y="190369"/>
                  </a:lnTo>
                  <a:cubicBezTo>
                    <a:pt x="300014" y="193343"/>
                    <a:pt x="292567" y="195822"/>
                    <a:pt x="291078" y="196317"/>
                  </a:cubicBezTo>
                  <a:cubicBezTo>
                    <a:pt x="291078" y="196317"/>
                    <a:pt x="290830" y="196565"/>
                    <a:pt x="290830" y="196565"/>
                  </a:cubicBezTo>
                  <a:cubicBezTo>
                    <a:pt x="290085" y="196565"/>
                    <a:pt x="289589" y="196565"/>
                    <a:pt x="288844" y="196813"/>
                  </a:cubicBezTo>
                  <a:cubicBezTo>
                    <a:pt x="287106" y="197309"/>
                    <a:pt x="285121" y="197804"/>
                    <a:pt x="282887" y="197804"/>
                  </a:cubicBezTo>
                  <a:cubicBezTo>
                    <a:pt x="282638" y="197804"/>
                    <a:pt x="282142" y="197804"/>
                    <a:pt x="281894" y="197804"/>
                  </a:cubicBezTo>
                  <a:cubicBezTo>
                    <a:pt x="281645" y="197804"/>
                    <a:pt x="281645" y="197804"/>
                    <a:pt x="281397" y="197804"/>
                  </a:cubicBezTo>
                  <a:cubicBezTo>
                    <a:pt x="280901" y="197804"/>
                    <a:pt x="280404" y="197804"/>
                    <a:pt x="279908" y="197804"/>
                  </a:cubicBezTo>
                  <a:lnTo>
                    <a:pt x="267000" y="196069"/>
                  </a:lnTo>
                  <a:lnTo>
                    <a:pt x="264022" y="170543"/>
                  </a:lnTo>
                  <a:cubicBezTo>
                    <a:pt x="264022" y="170048"/>
                    <a:pt x="263774" y="169304"/>
                    <a:pt x="263774" y="168808"/>
                  </a:cubicBezTo>
                  <a:cubicBezTo>
                    <a:pt x="263525" y="167321"/>
                    <a:pt x="263029" y="165834"/>
                    <a:pt x="262781" y="164347"/>
                  </a:cubicBezTo>
                  <a:cubicBezTo>
                    <a:pt x="262532" y="163604"/>
                    <a:pt x="262036" y="162613"/>
                    <a:pt x="261788" y="161869"/>
                  </a:cubicBezTo>
                  <a:cubicBezTo>
                    <a:pt x="261540" y="160878"/>
                    <a:pt x="261291" y="159887"/>
                    <a:pt x="260795" y="159143"/>
                  </a:cubicBezTo>
                  <a:cubicBezTo>
                    <a:pt x="260547" y="158400"/>
                    <a:pt x="260050" y="157904"/>
                    <a:pt x="259802" y="157408"/>
                  </a:cubicBezTo>
                  <a:cubicBezTo>
                    <a:pt x="259554" y="156913"/>
                    <a:pt x="259306" y="156417"/>
                    <a:pt x="259057" y="155921"/>
                  </a:cubicBezTo>
                  <a:cubicBezTo>
                    <a:pt x="257072" y="152700"/>
                    <a:pt x="254589" y="149973"/>
                    <a:pt x="251859" y="147495"/>
                  </a:cubicBezTo>
                  <a:lnTo>
                    <a:pt x="280404" y="151213"/>
                  </a:lnTo>
                  <a:cubicBezTo>
                    <a:pt x="294056" y="146504"/>
                    <a:pt x="331538" y="135104"/>
                    <a:pt x="366537" y="133369"/>
                  </a:cubicBezTo>
                  <a:close/>
                  <a:moveTo>
                    <a:pt x="125503" y="133369"/>
                  </a:moveTo>
                  <a:lnTo>
                    <a:pt x="131460" y="145017"/>
                  </a:lnTo>
                  <a:lnTo>
                    <a:pt x="115823" y="266453"/>
                  </a:lnTo>
                  <a:lnTo>
                    <a:pt x="134438" y="298918"/>
                  </a:lnTo>
                  <a:lnTo>
                    <a:pt x="153053" y="266453"/>
                  </a:lnTo>
                  <a:lnTo>
                    <a:pt x="137416" y="145017"/>
                  </a:lnTo>
                  <a:lnTo>
                    <a:pt x="137665" y="145017"/>
                  </a:lnTo>
                  <a:lnTo>
                    <a:pt x="143373" y="133369"/>
                  </a:lnTo>
                  <a:cubicBezTo>
                    <a:pt x="186313" y="135599"/>
                    <a:pt x="232975" y="152204"/>
                    <a:pt x="234961" y="152947"/>
                  </a:cubicBezTo>
                  <a:cubicBezTo>
                    <a:pt x="236202" y="153443"/>
                    <a:pt x="236947" y="154187"/>
                    <a:pt x="238188" y="154930"/>
                  </a:cubicBezTo>
                  <a:cubicBezTo>
                    <a:pt x="239429" y="155674"/>
                    <a:pt x="240918" y="156169"/>
                    <a:pt x="242159" y="157160"/>
                  </a:cubicBezTo>
                  <a:cubicBezTo>
                    <a:pt x="243400" y="158400"/>
                    <a:pt x="244145" y="159639"/>
                    <a:pt x="245137" y="160878"/>
                  </a:cubicBezTo>
                  <a:cubicBezTo>
                    <a:pt x="246130" y="161869"/>
                    <a:pt x="246875" y="162861"/>
                    <a:pt x="247619" y="164100"/>
                  </a:cubicBezTo>
                  <a:cubicBezTo>
                    <a:pt x="248364" y="165587"/>
                    <a:pt x="248860" y="167321"/>
                    <a:pt x="249109" y="169056"/>
                  </a:cubicBezTo>
                  <a:cubicBezTo>
                    <a:pt x="249605" y="170048"/>
                    <a:pt x="250101" y="171039"/>
                    <a:pt x="250101" y="172278"/>
                  </a:cubicBezTo>
                  <a:lnTo>
                    <a:pt x="268717" y="338818"/>
                  </a:lnTo>
                  <a:cubicBezTo>
                    <a:pt x="270206" y="351458"/>
                    <a:pt x="261022" y="362858"/>
                    <a:pt x="248364" y="364345"/>
                  </a:cubicBezTo>
                  <a:cubicBezTo>
                    <a:pt x="247371" y="364592"/>
                    <a:pt x="246627" y="364592"/>
                    <a:pt x="245634" y="364592"/>
                  </a:cubicBezTo>
                  <a:cubicBezTo>
                    <a:pt x="233968" y="364592"/>
                    <a:pt x="224040" y="355671"/>
                    <a:pt x="222551" y="344023"/>
                  </a:cubicBezTo>
                  <a:lnTo>
                    <a:pt x="205673" y="192104"/>
                  </a:lnTo>
                  <a:cubicBezTo>
                    <a:pt x="203687" y="191609"/>
                    <a:pt x="201702" y="190865"/>
                    <a:pt x="199219" y="190369"/>
                  </a:cubicBezTo>
                  <a:lnTo>
                    <a:pt x="199219" y="348236"/>
                  </a:lnTo>
                  <a:lnTo>
                    <a:pt x="217835" y="577229"/>
                  </a:lnTo>
                  <a:cubicBezTo>
                    <a:pt x="219076" y="592594"/>
                    <a:pt x="207658" y="605977"/>
                    <a:pt x="192270" y="607216"/>
                  </a:cubicBezTo>
                  <a:cubicBezTo>
                    <a:pt x="191525" y="607216"/>
                    <a:pt x="190781" y="607216"/>
                    <a:pt x="190036" y="607216"/>
                  </a:cubicBezTo>
                  <a:cubicBezTo>
                    <a:pt x="175640" y="607216"/>
                    <a:pt x="163478" y="596312"/>
                    <a:pt x="162237" y="581690"/>
                  </a:cubicBezTo>
                  <a:lnTo>
                    <a:pt x="145607" y="374753"/>
                  </a:lnTo>
                  <a:cubicBezTo>
                    <a:pt x="142132" y="376240"/>
                    <a:pt x="138409" y="377232"/>
                    <a:pt x="134438" y="377232"/>
                  </a:cubicBezTo>
                  <a:cubicBezTo>
                    <a:pt x="130467" y="377232"/>
                    <a:pt x="126744" y="376240"/>
                    <a:pt x="123269" y="374753"/>
                  </a:cubicBezTo>
                  <a:lnTo>
                    <a:pt x="106639" y="581690"/>
                  </a:lnTo>
                  <a:cubicBezTo>
                    <a:pt x="105398" y="596312"/>
                    <a:pt x="93236" y="607216"/>
                    <a:pt x="78840" y="607216"/>
                  </a:cubicBezTo>
                  <a:cubicBezTo>
                    <a:pt x="78096" y="607216"/>
                    <a:pt x="77351" y="607216"/>
                    <a:pt x="76606" y="607216"/>
                  </a:cubicBezTo>
                  <a:cubicBezTo>
                    <a:pt x="61218" y="605977"/>
                    <a:pt x="49800" y="592594"/>
                    <a:pt x="51041" y="577229"/>
                  </a:cubicBezTo>
                  <a:lnTo>
                    <a:pt x="69657" y="348236"/>
                  </a:lnTo>
                  <a:lnTo>
                    <a:pt x="69657" y="190369"/>
                  </a:lnTo>
                  <a:cubicBezTo>
                    <a:pt x="67175" y="190865"/>
                    <a:pt x="65189" y="191609"/>
                    <a:pt x="63203" y="192104"/>
                  </a:cubicBezTo>
                  <a:lnTo>
                    <a:pt x="46325" y="344023"/>
                  </a:lnTo>
                  <a:cubicBezTo>
                    <a:pt x="44836" y="355671"/>
                    <a:pt x="34908" y="364592"/>
                    <a:pt x="23242" y="364592"/>
                  </a:cubicBezTo>
                  <a:cubicBezTo>
                    <a:pt x="22249" y="364592"/>
                    <a:pt x="21505" y="364592"/>
                    <a:pt x="20760" y="364345"/>
                  </a:cubicBezTo>
                  <a:cubicBezTo>
                    <a:pt x="7854" y="362858"/>
                    <a:pt x="-1330" y="351458"/>
                    <a:pt x="159" y="338818"/>
                  </a:cubicBezTo>
                  <a:lnTo>
                    <a:pt x="18775" y="172278"/>
                  </a:lnTo>
                  <a:cubicBezTo>
                    <a:pt x="18775" y="171039"/>
                    <a:pt x="19519" y="170295"/>
                    <a:pt x="19767" y="169304"/>
                  </a:cubicBezTo>
                  <a:cubicBezTo>
                    <a:pt x="20264" y="167569"/>
                    <a:pt x="20512" y="165834"/>
                    <a:pt x="21257" y="164100"/>
                  </a:cubicBezTo>
                  <a:cubicBezTo>
                    <a:pt x="22001" y="163108"/>
                    <a:pt x="22746" y="162117"/>
                    <a:pt x="23491" y="161126"/>
                  </a:cubicBezTo>
                  <a:cubicBezTo>
                    <a:pt x="24483" y="159887"/>
                    <a:pt x="25476" y="158400"/>
                    <a:pt x="26965" y="157160"/>
                  </a:cubicBezTo>
                  <a:cubicBezTo>
                    <a:pt x="27958" y="156417"/>
                    <a:pt x="29199" y="155674"/>
                    <a:pt x="30440" y="154930"/>
                  </a:cubicBezTo>
                  <a:cubicBezTo>
                    <a:pt x="31681" y="154434"/>
                    <a:pt x="32674" y="153443"/>
                    <a:pt x="33915" y="152947"/>
                  </a:cubicBezTo>
                  <a:cubicBezTo>
                    <a:pt x="35901" y="152204"/>
                    <a:pt x="82563" y="135599"/>
                    <a:pt x="125503" y="133369"/>
                  </a:cubicBezTo>
                  <a:close/>
                  <a:moveTo>
                    <a:pt x="375490" y="0"/>
                  </a:moveTo>
                  <a:cubicBezTo>
                    <a:pt x="407837" y="0"/>
                    <a:pt x="434060" y="28734"/>
                    <a:pt x="434060" y="64180"/>
                  </a:cubicBezTo>
                  <a:cubicBezTo>
                    <a:pt x="434060" y="99626"/>
                    <a:pt x="407837" y="128360"/>
                    <a:pt x="375490" y="128360"/>
                  </a:cubicBezTo>
                  <a:cubicBezTo>
                    <a:pt x="343143" y="128360"/>
                    <a:pt x="316920" y="99626"/>
                    <a:pt x="316920" y="64180"/>
                  </a:cubicBezTo>
                  <a:cubicBezTo>
                    <a:pt x="316920" y="28734"/>
                    <a:pt x="343143" y="0"/>
                    <a:pt x="375490" y="0"/>
                  </a:cubicBezTo>
                  <a:close/>
                  <a:moveTo>
                    <a:pt x="134439" y="0"/>
                  </a:moveTo>
                  <a:cubicBezTo>
                    <a:pt x="166786" y="0"/>
                    <a:pt x="193009" y="28734"/>
                    <a:pt x="193009" y="64180"/>
                  </a:cubicBezTo>
                  <a:cubicBezTo>
                    <a:pt x="193009" y="99626"/>
                    <a:pt x="166786" y="128360"/>
                    <a:pt x="134439" y="128360"/>
                  </a:cubicBezTo>
                  <a:cubicBezTo>
                    <a:pt x="102092" y="128360"/>
                    <a:pt x="75869" y="99626"/>
                    <a:pt x="75869" y="64180"/>
                  </a:cubicBezTo>
                  <a:cubicBezTo>
                    <a:pt x="75869" y="28734"/>
                    <a:pt x="102092" y="0"/>
                    <a:pt x="134439" y="0"/>
                  </a:cubicBezTo>
                  <a:close/>
                </a:path>
              </a:pathLst>
            </a:custGeom>
            <a:solidFill>
              <a:schemeClr val="accent2"/>
            </a:solidFill>
            <a:ln>
              <a:noFill/>
            </a:ln>
          </p:spPr>
        </p:sp>
        <p:sp>
          <p:nvSpPr>
            <p:cNvPr id="17" name="文本框 16">
              <a:extLst>
                <a:ext uri="{FF2B5EF4-FFF2-40B4-BE49-F238E27FC236}">
                  <a16:creationId xmlns:a16="http://schemas.microsoft.com/office/drawing/2014/main" id="{753C92F0-84C0-4F86-860A-D09E39A48E04}"/>
                </a:ext>
              </a:extLst>
            </p:cNvPr>
            <p:cNvSpPr txBox="1"/>
            <p:nvPr/>
          </p:nvSpPr>
          <p:spPr>
            <a:xfrm>
              <a:off x="4781304" y="4514603"/>
              <a:ext cx="1978702" cy="1078052"/>
            </a:xfrm>
            <a:prstGeom prst="rect">
              <a:avLst/>
            </a:prstGeom>
            <a:noFill/>
          </p:spPr>
          <p:txBody>
            <a:bodyPr wrap="square" rtlCol="0">
              <a:spAutoFit/>
            </a:bodyPr>
            <a:lstStyle/>
            <a:p>
              <a:pPr algn="ctr">
                <a:lnSpc>
                  <a:spcPct val="130000"/>
                </a:lnSpc>
                <a:spcBef>
                  <a:spcPts val="600"/>
                </a:spcBef>
              </a:pPr>
              <a:r>
                <a:rPr lang="zh-CN" altLang="en-US" sz="2400" b="1" kern="0" dirty="0">
                  <a:latin typeface="微软雅黑" panose="020B0503020204020204" pitchFamily="34" charset="-122"/>
                  <a:ea typeface="微软雅黑" panose="020B0503020204020204" pitchFamily="34" charset="-122"/>
                  <a:cs typeface="+mn-ea"/>
                  <a:sym typeface="+mn-lt"/>
                </a:rPr>
                <a:t>在岗员工</a:t>
              </a: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500</a:t>
              </a:r>
              <a:r>
                <a:rPr lang="zh-CN" altLang="en-US" sz="2400" b="1" kern="0" dirty="0">
                  <a:latin typeface="微软雅黑" panose="020B0503020204020204" pitchFamily="34" charset="-122"/>
                  <a:ea typeface="微软雅黑" panose="020B0503020204020204" pitchFamily="34" charset="-122"/>
                  <a:cs typeface="+mn-ea"/>
                  <a:sym typeface="+mn-lt"/>
                </a:rPr>
                <a:t>余人</a:t>
              </a:r>
            </a:p>
          </p:txBody>
        </p:sp>
      </p:grpSp>
      <p:grpSp>
        <p:nvGrpSpPr>
          <p:cNvPr id="26" name="组合 25">
            <a:extLst>
              <a:ext uri="{FF2B5EF4-FFF2-40B4-BE49-F238E27FC236}">
                <a16:creationId xmlns:a16="http://schemas.microsoft.com/office/drawing/2014/main" id="{7E15A426-FF00-4154-8680-E3BDEF64F533}"/>
              </a:ext>
            </a:extLst>
          </p:cNvPr>
          <p:cNvGrpSpPr/>
          <p:nvPr/>
        </p:nvGrpSpPr>
        <p:grpSpPr>
          <a:xfrm>
            <a:off x="7708390" y="3660840"/>
            <a:ext cx="3396931" cy="1990710"/>
            <a:chOff x="7575869" y="3660840"/>
            <a:chExt cx="3396931" cy="1990710"/>
          </a:xfrm>
        </p:grpSpPr>
        <p:sp>
          <p:nvSpPr>
            <p:cNvPr id="20" name="yens-bills_20950">
              <a:extLst>
                <a:ext uri="{FF2B5EF4-FFF2-40B4-BE49-F238E27FC236}">
                  <a16:creationId xmlns:a16="http://schemas.microsoft.com/office/drawing/2014/main" id="{8CA46A5A-B1B1-4DB1-AFB8-6D09CD99FBE9}"/>
                </a:ext>
              </a:extLst>
            </p:cNvPr>
            <p:cNvSpPr>
              <a:spLocks noChangeAspect="1"/>
            </p:cNvSpPr>
            <p:nvPr/>
          </p:nvSpPr>
          <p:spPr bwMode="auto">
            <a:xfrm>
              <a:off x="8897569" y="3660840"/>
              <a:ext cx="753530" cy="707532"/>
            </a:xfrm>
            <a:custGeom>
              <a:avLst/>
              <a:gdLst>
                <a:gd name="T0" fmla="*/ 0 w 2366"/>
                <a:gd name="T1" fmla="*/ 330 h 2225"/>
                <a:gd name="T2" fmla="*/ 2062 w 2366"/>
                <a:gd name="T3" fmla="*/ 225 h 2225"/>
                <a:gd name="T4" fmla="*/ 2062 w 2366"/>
                <a:gd name="T5" fmla="*/ 461 h 2225"/>
                <a:gd name="T6" fmla="*/ 0 w 2366"/>
                <a:gd name="T7" fmla="*/ 330 h 2225"/>
                <a:gd name="T8" fmla="*/ 937 w 2366"/>
                <a:gd name="T9" fmla="*/ 1254 h 2225"/>
                <a:gd name="T10" fmla="*/ 937 w 2366"/>
                <a:gd name="T11" fmla="*/ 1318 h 2225"/>
                <a:gd name="T12" fmla="*/ 1062 w 2366"/>
                <a:gd name="T13" fmla="*/ 1326 h 2225"/>
                <a:gd name="T14" fmla="*/ 1125 w 2366"/>
                <a:gd name="T15" fmla="*/ 1432 h 2225"/>
                <a:gd name="T16" fmla="*/ 960 w 2366"/>
                <a:gd name="T17" fmla="*/ 1423 h 2225"/>
                <a:gd name="T18" fmla="*/ 960 w 2366"/>
                <a:gd name="T19" fmla="*/ 1487 h 2225"/>
                <a:gd name="T20" fmla="*/ 1136 w 2366"/>
                <a:gd name="T21" fmla="*/ 1496 h 2225"/>
                <a:gd name="T22" fmla="*/ 1136 w 2366"/>
                <a:gd name="T23" fmla="*/ 1719 h 2225"/>
                <a:gd name="T24" fmla="*/ 1229 w 2366"/>
                <a:gd name="T25" fmla="*/ 1720 h 2225"/>
                <a:gd name="T26" fmla="*/ 1229 w 2366"/>
                <a:gd name="T27" fmla="*/ 1496 h 2225"/>
                <a:gd name="T28" fmla="*/ 1410 w 2366"/>
                <a:gd name="T29" fmla="*/ 1487 h 2225"/>
                <a:gd name="T30" fmla="*/ 1410 w 2366"/>
                <a:gd name="T31" fmla="*/ 1423 h 2225"/>
                <a:gd name="T32" fmla="*/ 1240 w 2366"/>
                <a:gd name="T33" fmla="*/ 1432 h 2225"/>
                <a:gd name="T34" fmla="*/ 1303 w 2366"/>
                <a:gd name="T35" fmla="*/ 1326 h 2225"/>
                <a:gd name="T36" fmla="*/ 1426 w 2366"/>
                <a:gd name="T37" fmla="*/ 1318 h 2225"/>
                <a:gd name="T38" fmla="*/ 1426 w 2366"/>
                <a:gd name="T39" fmla="*/ 1254 h 2225"/>
                <a:gd name="T40" fmla="*/ 1342 w 2366"/>
                <a:gd name="T41" fmla="*/ 1260 h 2225"/>
                <a:gd name="T42" fmla="*/ 1470 w 2366"/>
                <a:gd name="T43" fmla="*/ 1038 h 2225"/>
                <a:gd name="T44" fmla="*/ 1361 w 2366"/>
                <a:gd name="T45" fmla="*/ 1048 h 2225"/>
                <a:gd name="T46" fmla="*/ 1183 w 2366"/>
                <a:gd name="T47" fmla="*/ 1374 h 2225"/>
                <a:gd name="T48" fmla="*/ 1005 w 2366"/>
                <a:gd name="T49" fmla="*/ 1048 h 2225"/>
                <a:gd name="T50" fmla="*/ 896 w 2366"/>
                <a:gd name="T51" fmla="*/ 1038 h 2225"/>
                <a:gd name="T52" fmla="*/ 1024 w 2366"/>
                <a:gd name="T53" fmla="*/ 1260 h 2225"/>
                <a:gd name="T54" fmla="*/ 937 w 2366"/>
                <a:gd name="T55" fmla="*/ 1254 h 2225"/>
                <a:gd name="T56" fmla="*/ 0 w 2366"/>
                <a:gd name="T57" fmla="*/ 258 h 2225"/>
                <a:gd name="T58" fmla="*/ 1748 w 2366"/>
                <a:gd name="T59" fmla="*/ 282 h 2225"/>
                <a:gd name="T60" fmla="*/ 1748 w 2366"/>
                <a:gd name="T61" fmla="*/ 0 h 2225"/>
                <a:gd name="T62" fmla="*/ 0 w 2366"/>
                <a:gd name="T63" fmla="*/ 258 h 2225"/>
                <a:gd name="T64" fmla="*/ 0 w 2366"/>
                <a:gd name="T65" fmla="*/ 409 h 2225"/>
                <a:gd name="T66" fmla="*/ 2366 w 2366"/>
                <a:gd name="T67" fmla="*/ 409 h 2225"/>
                <a:gd name="T68" fmla="*/ 2366 w 2366"/>
                <a:gd name="T69" fmla="*/ 1846 h 2225"/>
                <a:gd name="T70" fmla="*/ 0 w 2366"/>
                <a:gd name="T71" fmla="*/ 1846 h 2225"/>
                <a:gd name="T72" fmla="*/ 0 w 2366"/>
                <a:gd name="T73" fmla="*/ 409 h 2225"/>
                <a:gd name="T74" fmla="*/ 685 w 2366"/>
                <a:gd name="T75" fmla="*/ 1339 h 2225"/>
                <a:gd name="T76" fmla="*/ 1183 w 2366"/>
                <a:gd name="T77" fmla="*/ 1874 h 2225"/>
                <a:gd name="T78" fmla="*/ 1682 w 2366"/>
                <a:gd name="T79" fmla="*/ 1339 h 2225"/>
                <a:gd name="T80" fmla="*/ 1183 w 2366"/>
                <a:gd name="T81" fmla="*/ 900 h 2225"/>
                <a:gd name="T82" fmla="*/ 685 w 2366"/>
                <a:gd name="T83" fmla="*/ 1339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6" h="2225">
                  <a:moveTo>
                    <a:pt x="0" y="330"/>
                  </a:moveTo>
                  <a:cubicBezTo>
                    <a:pt x="644" y="579"/>
                    <a:pt x="1391" y="544"/>
                    <a:pt x="2062" y="225"/>
                  </a:cubicBezTo>
                  <a:lnTo>
                    <a:pt x="2062" y="461"/>
                  </a:lnTo>
                  <a:cubicBezTo>
                    <a:pt x="1391" y="702"/>
                    <a:pt x="644" y="658"/>
                    <a:pt x="0" y="330"/>
                  </a:cubicBezTo>
                  <a:close/>
                  <a:moveTo>
                    <a:pt x="937" y="1254"/>
                  </a:moveTo>
                  <a:lnTo>
                    <a:pt x="937" y="1318"/>
                  </a:lnTo>
                  <a:cubicBezTo>
                    <a:pt x="978" y="1322"/>
                    <a:pt x="1020" y="1325"/>
                    <a:pt x="1062" y="1326"/>
                  </a:cubicBezTo>
                  <a:cubicBezTo>
                    <a:pt x="1083" y="1362"/>
                    <a:pt x="1104" y="1397"/>
                    <a:pt x="1125" y="1432"/>
                  </a:cubicBezTo>
                  <a:cubicBezTo>
                    <a:pt x="1070" y="1430"/>
                    <a:pt x="1014" y="1428"/>
                    <a:pt x="960" y="1423"/>
                  </a:cubicBezTo>
                  <a:lnTo>
                    <a:pt x="960" y="1487"/>
                  </a:lnTo>
                  <a:cubicBezTo>
                    <a:pt x="1018" y="1492"/>
                    <a:pt x="1077" y="1495"/>
                    <a:pt x="1136" y="1496"/>
                  </a:cubicBezTo>
                  <a:lnTo>
                    <a:pt x="1136" y="1719"/>
                  </a:lnTo>
                  <a:cubicBezTo>
                    <a:pt x="1167" y="1720"/>
                    <a:pt x="1198" y="1720"/>
                    <a:pt x="1229" y="1720"/>
                  </a:cubicBezTo>
                  <a:lnTo>
                    <a:pt x="1229" y="1496"/>
                  </a:lnTo>
                  <a:cubicBezTo>
                    <a:pt x="1289" y="1495"/>
                    <a:pt x="1350" y="1492"/>
                    <a:pt x="1410" y="1487"/>
                  </a:cubicBezTo>
                  <a:lnTo>
                    <a:pt x="1410" y="1423"/>
                  </a:lnTo>
                  <a:cubicBezTo>
                    <a:pt x="1354" y="1428"/>
                    <a:pt x="1297" y="1431"/>
                    <a:pt x="1240" y="1432"/>
                  </a:cubicBezTo>
                  <a:cubicBezTo>
                    <a:pt x="1261" y="1397"/>
                    <a:pt x="1282" y="1362"/>
                    <a:pt x="1303" y="1326"/>
                  </a:cubicBezTo>
                  <a:cubicBezTo>
                    <a:pt x="1344" y="1325"/>
                    <a:pt x="1385" y="1322"/>
                    <a:pt x="1426" y="1318"/>
                  </a:cubicBezTo>
                  <a:lnTo>
                    <a:pt x="1426" y="1254"/>
                  </a:lnTo>
                  <a:cubicBezTo>
                    <a:pt x="1398" y="1256"/>
                    <a:pt x="1370" y="1259"/>
                    <a:pt x="1342" y="1260"/>
                  </a:cubicBezTo>
                  <a:cubicBezTo>
                    <a:pt x="1385" y="1187"/>
                    <a:pt x="1427" y="1113"/>
                    <a:pt x="1470" y="1038"/>
                  </a:cubicBezTo>
                  <a:cubicBezTo>
                    <a:pt x="1434" y="1042"/>
                    <a:pt x="1398" y="1045"/>
                    <a:pt x="1361" y="1048"/>
                  </a:cubicBezTo>
                  <a:cubicBezTo>
                    <a:pt x="1302" y="1158"/>
                    <a:pt x="1242" y="1267"/>
                    <a:pt x="1183" y="1374"/>
                  </a:cubicBezTo>
                  <a:cubicBezTo>
                    <a:pt x="1123" y="1267"/>
                    <a:pt x="1064" y="1158"/>
                    <a:pt x="1005" y="1048"/>
                  </a:cubicBezTo>
                  <a:cubicBezTo>
                    <a:pt x="968" y="1045"/>
                    <a:pt x="932" y="1042"/>
                    <a:pt x="896" y="1038"/>
                  </a:cubicBezTo>
                  <a:cubicBezTo>
                    <a:pt x="939" y="1113"/>
                    <a:pt x="981" y="1187"/>
                    <a:pt x="1024" y="1260"/>
                  </a:cubicBezTo>
                  <a:cubicBezTo>
                    <a:pt x="995" y="1259"/>
                    <a:pt x="966" y="1256"/>
                    <a:pt x="937" y="1254"/>
                  </a:cubicBezTo>
                  <a:close/>
                  <a:moveTo>
                    <a:pt x="0" y="258"/>
                  </a:moveTo>
                  <a:cubicBezTo>
                    <a:pt x="545" y="470"/>
                    <a:pt x="1163" y="478"/>
                    <a:pt x="1748" y="282"/>
                  </a:cubicBezTo>
                  <a:lnTo>
                    <a:pt x="1748" y="0"/>
                  </a:lnTo>
                  <a:cubicBezTo>
                    <a:pt x="1163" y="290"/>
                    <a:pt x="545" y="376"/>
                    <a:pt x="0" y="258"/>
                  </a:cubicBezTo>
                  <a:close/>
                  <a:moveTo>
                    <a:pt x="0" y="409"/>
                  </a:moveTo>
                  <a:cubicBezTo>
                    <a:pt x="743" y="787"/>
                    <a:pt x="1623" y="787"/>
                    <a:pt x="2366" y="409"/>
                  </a:cubicBezTo>
                  <a:lnTo>
                    <a:pt x="2366" y="1846"/>
                  </a:lnTo>
                  <a:cubicBezTo>
                    <a:pt x="1623" y="2225"/>
                    <a:pt x="743" y="2225"/>
                    <a:pt x="0" y="1846"/>
                  </a:cubicBezTo>
                  <a:lnTo>
                    <a:pt x="0" y="409"/>
                  </a:lnTo>
                  <a:close/>
                  <a:moveTo>
                    <a:pt x="685" y="1339"/>
                  </a:moveTo>
                  <a:cubicBezTo>
                    <a:pt x="684" y="1607"/>
                    <a:pt x="906" y="1874"/>
                    <a:pt x="1183" y="1874"/>
                  </a:cubicBezTo>
                  <a:cubicBezTo>
                    <a:pt x="1460" y="1875"/>
                    <a:pt x="1682" y="1607"/>
                    <a:pt x="1682" y="1339"/>
                  </a:cubicBezTo>
                  <a:cubicBezTo>
                    <a:pt x="1682" y="1069"/>
                    <a:pt x="1460" y="901"/>
                    <a:pt x="1183" y="900"/>
                  </a:cubicBezTo>
                  <a:cubicBezTo>
                    <a:pt x="906" y="901"/>
                    <a:pt x="684" y="1069"/>
                    <a:pt x="685" y="1339"/>
                  </a:cubicBezTo>
                  <a:close/>
                </a:path>
              </a:pathLst>
            </a:custGeom>
            <a:solidFill>
              <a:schemeClr val="accent3"/>
            </a:solidFill>
            <a:ln>
              <a:noFill/>
            </a:ln>
          </p:spPr>
        </p:sp>
        <p:grpSp>
          <p:nvGrpSpPr>
            <p:cNvPr id="25" name="组合 24">
              <a:extLst>
                <a:ext uri="{FF2B5EF4-FFF2-40B4-BE49-F238E27FC236}">
                  <a16:creationId xmlns:a16="http://schemas.microsoft.com/office/drawing/2014/main" id="{928E5F99-3054-438E-B68D-C01536FD974A}"/>
                </a:ext>
              </a:extLst>
            </p:cNvPr>
            <p:cNvGrpSpPr/>
            <p:nvPr/>
          </p:nvGrpSpPr>
          <p:grpSpPr>
            <a:xfrm>
              <a:off x="7575869" y="4455708"/>
              <a:ext cx="3396931" cy="1195842"/>
              <a:chOff x="7575869" y="4456007"/>
              <a:chExt cx="3396931" cy="1195842"/>
            </a:xfrm>
          </p:grpSpPr>
          <p:sp>
            <p:nvSpPr>
              <p:cNvPr id="21" name="文本框 20">
                <a:extLst>
                  <a:ext uri="{FF2B5EF4-FFF2-40B4-BE49-F238E27FC236}">
                    <a16:creationId xmlns:a16="http://schemas.microsoft.com/office/drawing/2014/main" id="{001E56B5-DF05-4FE1-8042-08D41B6CDF85}"/>
                  </a:ext>
                </a:extLst>
              </p:cNvPr>
              <p:cNvSpPr txBox="1"/>
              <p:nvPr/>
            </p:nvSpPr>
            <p:spPr>
              <a:xfrm>
                <a:off x="7575869" y="4456007"/>
                <a:ext cx="3396931" cy="597921"/>
              </a:xfrm>
              <a:prstGeom prst="rect">
                <a:avLst/>
              </a:prstGeom>
              <a:noFill/>
            </p:spPr>
            <p:txBody>
              <a:bodyPr wrap="square" rtlCol="0" anchor="ctr">
                <a:spAutoFit/>
              </a:bodyPr>
              <a:lstStyle/>
              <a:p>
                <a:pPr algn="ctr">
                  <a:lnSpc>
                    <a:spcPct val="130000"/>
                  </a:lnSpc>
                  <a:spcBef>
                    <a:spcPts val="600"/>
                  </a:spcBef>
                </a:pP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225</a:t>
                </a:r>
                <a:r>
                  <a:rPr lang="zh-CN" altLang="en-US"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亿</a:t>
                </a: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a:t>
                </a:r>
                <a:r>
                  <a:rPr lang="zh-CN" altLang="en-US" sz="2400" b="1" kern="0" dirty="0">
                    <a:latin typeface="微软雅黑" panose="020B0503020204020204" pitchFamily="34" charset="-122"/>
                    <a:ea typeface="微软雅黑" panose="020B0503020204020204" pitchFamily="34" charset="-122"/>
                    <a:cs typeface="+mn-ea"/>
                    <a:sym typeface="+mn-lt"/>
                  </a:rPr>
                  <a:t>全行总资产</a:t>
                </a:r>
              </a:p>
            </p:txBody>
          </p:sp>
          <p:sp>
            <p:nvSpPr>
              <p:cNvPr id="22" name="文本框 21">
                <a:extLst>
                  <a:ext uri="{FF2B5EF4-FFF2-40B4-BE49-F238E27FC236}">
                    <a16:creationId xmlns:a16="http://schemas.microsoft.com/office/drawing/2014/main" id="{12B51519-3476-4725-8E20-11A68D086402}"/>
                  </a:ext>
                </a:extLst>
              </p:cNvPr>
              <p:cNvSpPr txBox="1"/>
              <p:nvPr/>
            </p:nvSpPr>
            <p:spPr>
              <a:xfrm>
                <a:off x="7575869" y="5053928"/>
                <a:ext cx="3396931" cy="597921"/>
              </a:xfrm>
              <a:prstGeom prst="rect">
                <a:avLst/>
              </a:prstGeom>
              <a:noFill/>
            </p:spPr>
            <p:txBody>
              <a:bodyPr wrap="square" rtlCol="0" anchor="ctr">
                <a:spAutoFit/>
              </a:bodyPr>
              <a:lstStyle/>
              <a:p>
                <a:pPr algn="ctr">
                  <a:lnSpc>
                    <a:spcPct val="130000"/>
                  </a:lnSpc>
                  <a:spcBef>
                    <a:spcPts val="600"/>
                  </a:spcBef>
                </a:pP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220</a:t>
                </a:r>
                <a:r>
                  <a:rPr lang="zh-CN" altLang="en-US"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亿</a:t>
                </a:r>
                <a:r>
                  <a:rPr lang="en-US" altLang="zh-CN" sz="2800" b="1" kern="0" dirty="0">
                    <a:solidFill>
                      <a:schemeClr val="accent6">
                        <a:lumMod val="75000"/>
                      </a:schemeClr>
                    </a:solidFill>
                    <a:latin typeface="微软雅黑" panose="020B0503020204020204" pitchFamily="34" charset="-122"/>
                    <a:ea typeface="微软雅黑" panose="020B0503020204020204" pitchFamily="34" charset="-122"/>
                    <a:cs typeface="+mn-ea"/>
                    <a:sym typeface="+mn-lt"/>
                  </a:rPr>
                  <a:t>+</a:t>
                </a:r>
                <a:r>
                  <a:rPr lang="zh-CN" altLang="en-US" sz="2400" b="1" kern="0" dirty="0">
                    <a:latin typeface="微软雅黑" panose="020B0503020204020204" pitchFamily="34" charset="-122"/>
                    <a:ea typeface="微软雅黑" panose="020B0503020204020204" pitchFamily="34" charset="-122"/>
                    <a:cs typeface="+mn-ea"/>
                    <a:sym typeface="+mn-lt"/>
                  </a:rPr>
                  <a:t>全行存款余额</a:t>
                </a:r>
              </a:p>
            </p:txBody>
          </p:sp>
        </p:grpSp>
      </p:grpSp>
    </p:spTree>
    <p:extLst>
      <p:ext uri="{BB962C8B-B14F-4D97-AF65-F5344CB8AC3E}">
        <p14:creationId xmlns:p14="http://schemas.microsoft.com/office/powerpoint/2010/main" val="41832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32">
            <a:extLst>
              <a:ext uri="{FF2B5EF4-FFF2-40B4-BE49-F238E27FC236}">
                <a16:creationId xmlns:a16="http://schemas.microsoft.com/office/drawing/2014/main" id="{BC51336A-C01B-4076-A830-8ACC12A7389F}"/>
              </a:ext>
            </a:extLst>
          </p:cNvPr>
          <p:cNvSpPr>
            <a:spLocks noGrp="1"/>
          </p:cNvSpPr>
          <p:nvPr>
            <p:ph type="title"/>
          </p:nvPr>
        </p:nvSpPr>
        <p:spPr>
          <a:xfrm>
            <a:off x="856421" y="130991"/>
            <a:ext cx="10515600" cy="672820"/>
          </a:xfrm>
        </p:spPr>
        <p:txBody>
          <a:bodyPr/>
          <a:lstStyle/>
          <a:p>
            <a:r>
              <a:rPr lang="en-US" altLang="zh-CN" dirty="0"/>
              <a:t>27 </a:t>
            </a:r>
            <a:r>
              <a:rPr lang="zh-CN" altLang="en-US" dirty="0"/>
              <a:t>四段式图文</a:t>
            </a:r>
          </a:p>
        </p:txBody>
      </p:sp>
      <p:sp>
        <p:nvSpPr>
          <p:cNvPr id="3" name="页脚占位符 2">
            <a:extLst>
              <a:ext uri="{FF2B5EF4-FFF2-40B4-BE49-F238E27FC236}">
                <a16:creationId xmlns:a16="http://schemas.microsoft.com/office/drawing/2014/main" id="{81F78877-6898-4B98-8C0F-9CC2B317C9CA}"/>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45344C7F-8343-438F-B977-B3E4A43EFD25}"/>
              </a:ext>
            </a:extLst>
          </p:cNvPr>
          <p:cNvSpPr>
            <a:spLocks noGrp="1"/>
          </p:cNvSpPr>
          <p:nvPr>
            <p:ph type="sldNum" sz="quarter" idx="12"/>
          </p:nvPr>
        </p:nvSpPr>
        <p:spPr/>
        <p:txBody>
          <a:bodyPr/>
          <a:lstStyle/>
          <a:p>
            <a:fld id="{293753DD-2C1C-4CC5-AE51-993C9915C8CC}" type="slidenum">
              <a:rPr lang="zh-CN" altLang="en-US" smtClean="0"/>
              <a:pPr/>
              <a:t>37</a:t>
            </a:fld>
            <a:endParaRPr lang="zh-CN" altLang="en-US" dirty="0"/>
          </a:p>
        </p:txBody>
      </p:sp>
      <p:sp>
        <p:nvSpPr>
          <p:cNvPr id="34" name="内容占位符 33">
            <a:extLst>
              <a:ext uri="{FF2B5EF4-FFF2-40B4-BE49-F238E27FC236}">
                <a16:creationId xmlns:a16="http://schemas.microsoft.com/office/drawing/2014/main" id="{D43B63C4-D22F-4BB3-8008-AA1C049D5818}"/>
              </a:ext>
            </a:extLst>
          </p:cNvPr>
          <p:cNvSpPr>
            <a:spLocks noGrp="1"/>
          </p:cNvSpPr>
          <p:nvPr>
            <p:ph sz="quarter" idx="15"/>
          </p:nvPr>
        </p:nvSpPr>
        <p:spPr/>
        <p:txBody>
          <a:bodyPr>
            <a:normAutofit fontScale="92500" lnSpcReduction="10000"/>
          </a:bodyPr>
          <a:lstStyle/>
          <a:p>
            <a:r>
              <a:rPr lang="zh-CN" altLang="en-US" sz="1600" dirty="0"/>
              <a:t>单击此处输入正文。单击此处输入正文。单击此处输入正文。单击此处输入正文。单击此处输入正文。单击此处输入正文。单击此处输入正文。</a:t>
            </a:r>
          </a:p>
          <a:p>
            <a:endParaRPr lang="zh-CN" altLang="en-US" sz="1500" dirty="0">
              <a:solidFill>
                <a:srgbClr val="3C3C3C"/>
              </a:solidFill>
            </a:endParaRPr>
          </a:p>
        </p:txBody>
      </p:sp>
      <p:sp>
        <p:nvSpPr>
          <p:cNvPr id="14" name="内容占位符 13">
            <a:extLst>
              <a:ext uri="{FF2B5EF4-FFF2-40B4-BE49-F238E27FC236}">
                <a16:creationId xmlns:a16="http://schemas.microsoft.com/office/drawing/2014/main" id="{3A026083-F575-4EC2-BBDE-2483358441AB}"/>
              </a:ext>
            </a:extLst>
          </p:cNvPr>
          <p:cNvSpPr>
            <a:spLocks noGrp="1"/>
          </p:cNvSpPr>
          <p:nvPr>
            <p:ph sz="quarter" idx="17"/>
          </p:nvPr>
        </p:nvSpPr>
        <p:spPr/>
        <p:txBody>
          <a:bodyPr>
            <a:normAutofit lnSpcReduction="100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solidFill>
                <a:srgbClr val="3C3C3C"/>
              </a:solidFill>
            </a:endParaRPr>
          </a:p>
          <a:p>
            <a:endParaRPr lang="zh-CN" altLang="en-US" dirty="0">
              <a:solidFill>
                <a:srgbClr val="3C3C3C"/>
              </a:solidFill>
            </a:endParaRPr>
          </a:p>
          <a:p>
            <a:endParaRPr lang="zh-CN" altLang="en-US" dirty="0">
              <a:solidFill>
                <a:srgbClr val="3C3C3C"/>
              </a:solidFill>
            </a:endParaRPr>
          </a:p>
          <a:p>
            <a:endParaRPr lang="zh-CN" altLang="en-US" dirty="0">
              <a:solidFill>
                <a:srgbClr val="3C3C3C"/>
              </a:solidFill>
            </a:endParaRPr>
          </a:p>
        </p:txBody>
      </p:sp>
      <p:sp>
        <p:nvSpPr>
          <p:cNvPr id="35" name="内容占位符 34">
            <a:extLst>
              <a:ext uri="{FF2B5EF4-FFF2-40B4-BE49-F238E27FC236}">
                <a16:creationId xmlns:a16="http://schemas.microsoft.com/office/drawing/2014/main" id="{C1287582-7968-4DB1-92CE-DB4D2DFDADE6}"/>
              </a:ext>
            </a:extLst>
          </p:cNvPr>
          <p:cNvSpPr>
            <a:spLocks noGrp="1"/>
          </p:cNvSpPr>
          <p:nvPr>
            <p:ph sz="quarter" idx="18"/>
          </p:nvPr>
        </p:nvSpPr>
        <p:spPr/>
        <p:txBody>
          <a:bodyPr>
            <a:normAutofit fontScale="92500" lnSpcReduction="10000"/>
          </a:bodyPr>
          <a:lstStyle/>
          <a:p>
            <a:r>
              <a:rPr lang="zh-CN" altLang="en-US" sz="1600" dirty="0"/>
              <a:t>单击此处输入正文。单击此处输入正文。单击此处输入正文。单击此处输入正文。单击此处输入正文。单击此处输入正文。单击此处输入正文。</a:t>
            </a:r>
          </a:p>
          <a:p>
            <a:endParaRPr lang="zh-CN" altLang="en-US" sz="1500" dirty="0">
              <a:solidFill>
                <a:srgbClr val="3C3C3C"/>
              </a:solidFill>
            </a:endParaRPr>
          </a:p>
        </p:txBody>
      </p:sp>
      <p:sp>
        <p:nvSpPr>
          <p:cNvPr id="36" name="内容占位符 35">
            <a:extLst>
              <a:ext uri="{FF2B5EF4-FFF2-40B4-BE49-F238E27FC236}">
                <a16:creationId xmlns:a16="http://schemas.microsoft.com/office/drawing/2014/main" id="{F1E3C15A-E4CF-413A-BF51-29A695193322}"/>
              </a:ext>
            </a:extLst>
          </p:cNvPr>
          <p:cNvSpPr>
            <a:spLocks noGrp="1"/>
          </p:cNvSpPr>
          <p:nvPr>
            <p:ph sz="quarter" idx="19"/>
          </p:nvPr>
        </p:nvSpPr>
        <p:spPr/>
        <p:txBody>
          <a:bodyPr>
            <a:normAutofit fontScale="85000" lnSpcReduction="10000"/>
          </a:bodyPr>
          <a:lstStyle/>
          <a:p>
            <a:r>
              <a:rPr lang="zh-CN" altLang="en-US" dirty="0"/>
              <a:t>单击此处输入正文。单击此处输入正文。单击此处输入正文。单击此处输入正文。单击此处输入正文。单击此处输入正文。单击此处输入正文。</a:t>
            </a:r>
          </a:p>
        </p:txBody>
      </p:sp>
      <p:sp>
        <p:nvSpPr>
          <p:cNvPr id="37" name="内容占位符 36">
            <a:extLst>
              <a:ext uri="{FF2B5EF4-FFF2-40B4-BE49-F238E27FC236}">
                <a16:creationId xmlns:a16="http://schemas.microsoft.com/office/drawing/2014/main" id="{CF6B66EF-0D03-483D-9DAA-7AF25951AD36}"/>
              </a:ext>
            </a:extLst>
          </p:cNvPr>
          <p:cNvSpPr>
            <a:spLocks noGrp="1"/>
          </p:cNvSpPr>
          <p:nvPr>
            <p:ph sz="quarter" idx="20"/>
          </p:nvPr>
        </p:nvSpPr>
        <p:spPr/>
        <p:txBody>
          <a:bodyPr>
            <a:normAutofit fontScale="92500" lnSpcReduction="10000"/>
          </a:bodyPr>
          <a:lstStyle/>
          <a:p>
            <a:r>
              <a:rPr lang="zh-CN" altLang="en-US" sz="1600" dirty="0"/>
              <a:t>单击此处输入正文。单击此处输入正文。单击此处输入正文。单击此处输入正文。单击此处输入正文。单击此处输入正文。单击此处输入正文。</a:t>
            </a:r>
          </a:p>
          <a:p>
            <a:endParaRPr lang="zh-CN" altLang="en-US" dirty="0"/>
          </a:p>
        </p:txBody>
      </p:sp>
      <p:pic>
        <p:nvPicPr>
          <p:cNvPr id="40" name="图片占位符 39" descr="图片包含 户外, 建筑, 树&#10;&#10;描述已自动生成">
            <a:extLst>
              <a:ext uri="{FF2B5EF4-FFF2-40B4-BE49-F238E27FC236}">
                <a16:creationId xmlns:a16="http://schemas.microsoft.com/office/drawing/2014/main" id="{E7C84495-070A-4BD2-9AC2-8AE3DE4EF911}"/>
              </a:ext>
            </a:extLst>
          </p:cNvPr>
          <p:cNvPicPr>
            <a:picLocks noGrp="1" noChangeAspect="1"/>
          </p:cNvPicPr>
          <p:nvPr>
            <p:ph type="pic" sz="quarter" idx="21"/>
          </p:nvPr>
        </p:nvPicPr>
        <p:blipFill>
          <a:blip r:embed="rId2">
            <a:grayscl/>
            <a:extLst>
              <a:ext uri="{28A0092B-C50C-407E-A947-70E740481C1C}">
                <a14:useLocalDpi xmlns:a14="http://schemas.microsoft.com/office/drawing/2010/main" val="0"/>
              </a:ext>
            </a:extLst>
          </a:blip>
          <a:srcRect l="17730" r="17730"/>
          <a:stretch>
            <a:fillRect/>
          </a:stretch>
        </p:blipFill>
        <p:spPr/>
      </p:pic>
      <p:grpSp>
        <p:nvGrpSpPr>
          <p:cNvPr id="18" name="组合 17">
            <a:extLst>
              <a:ext uri="{FF2B5EF4-FFF2-40B4-BE49-F238E27FC236}">
                <a16:creationId xmlns:a16="http://schemas.microsoft.com/office/drawing/2014/main" id="{B1825906-D260-42D2-AF94-2AEA58D64DD5}"/>
              </a:ext>
            </a:extLst>
          </p:cNvPr>
          <p:cNvGrpSpPr/>
          <p:nvPr/>
        </p:nvGrpSpPr>
        <p:grpSpPr>
          <a:xfrm>
            <a:off x="4038600" y="1351072"/>
            <a:ext cx="694548" cy="694548"/>
            <a:chOff x="5247861" y="2464904"/>
            <a:chExt cx="1033249" cy="1033249"/>
          </a:xfrm>
        </p:grpSpPr>
        <p:sp>
          <p:nvSpPr>
            <p:cNvPr id="19" name="椭圆 18">
              <a:extLst>
                <a:ext uri="{FF2B5EF4-FFF2-40B4-BE49-F238E27FC236}">
                  <a16:creationId xmlns:a16="http://schemas.microsoft.com/office/drawing/2014/main" id="{6F650F4D-0D32-4D8E-9E9A-4F28A4ED1027}"/>
                </a:ext>
              </a:extLst>
            </p:cNvPr>
            <p:cNvSpPr/>
            <p:nvPr/>
          </p:nvSpPr>
          <p:spPr>
            <a:xfrm>
              <a:off x="5247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circular-target_65246">
              <a:extLst>
                <a:ext uri="{FF2B5EF4-FFF2-40B4-BE49-F238E27FC236}">
                  <a16:creationId xmlns:a16="http://schemas.microsoft.com/office/drawing/2014/main" id="{C5903378-0743-4E57-841C-BFB57006903D}"/>
                </a:ext>
              </a:extLst>
            </p:cNvPr>
            <p:cNvSpPr>
              <a:spLocks noChangeAspect="1"/>
            </p:cNvSpPr>
            <p:nvPr/>
          </p:nvSpPr>
          <p:spPr bwMode="auto">
            <a:xfrm>
              <a:off x="5412841" y="2630439"/>
              <a:ext cx="703288" cy="702178"/>
            </a:xfrm>
            <a:custGeom>
              <a:avLst/>
              <a:gdLst>
                <a:gd name="connsiteX0" fmla="*/ 302950 w 605066"/>
                <a:gd name="connsiteY0" fmla="*/ 229165 h 604110"/>
                <a:gd name="connsiteX1" fmla="*/ 229420 w 605066"/>
                <a:gd name="connsiteY1" fmla="*/ 302533 h 604110"/>
                <a:gd name="connsiteX2" fmla="*/ 302950 w 605066"/>
                <a:gd name="connsiteY2" fmla="*/ 374909 h 604110"/>
                <a:gd name="connsiteX3" fmla="*/ 375487 w 605066"/>
                <a:gd name="connsiteY3" fmla="*/ 302533 h 604110"/>
                <a:gd name="connsiteX4" fmla="*/ 302950 w 605066"/>
                <a:gd name="connsiteY4" fmla="*/ 229165 h 604110"/>
                <a:gd name="connsiteX5" fmla="*/ 302950 w 605066"/>
                <a:gd name="connsiteY5" fmla="*/ 203387 h 604110"/>
                <a:gd name="connsiteX6" fmla="*/ 402315 w 605066"/>
                <a:gd name="connsiteY6" fmla="*/ 302533 h 604110"/>
                <a:gd name="connsiteX7" fmla="*/ 302950 w 605066"/>
                <a:gd name="connsiteY7" fmla="*/ 401678 h 604110"/>
                <a:gd name="connsiteX8" fmla="*/ 202591 w 605066"/>
                <a:gd name="connsiteY8" fmla="*/ 302533 h 604110"/>
                <a:gd name="connsiteX9" fmla="*/ 302950 w 605066"/>
                <a:gd name="connsiteY9" fmla="*/ 203387 h 604110"/>
                <a:gd name="connsiteX10" fmla="*/ 256334 w 605066"/>
                <a:gd name="connsiteY10" fmla="*/ 122012 h 604110"/>
                <a:gd name="connsiteX11" fmla="*/ 122206 w 605066"/>
                <a:gd name="connsiteY11" fmla="*/ 255928 h 604110"/>
                <a:gd name="connsiteX12" fmla="*/ 133135 w 605066"/>
                <a:gd name="connsiteY12" fmla="*/ 255928 h 604110"/>
                <a:gd name="connsiteX13" fmla="*/ 178837 w 605066"/>
                <a:gd name="connsiteY13" fmla="*/ 302551 h 604110"/>
                <a:gd name="connsiteX14" fmla="*/ 133135 w 605066"/>
                <a:gd name="connsiteY14" fmla="*/ 348182 h 604110"/>
                <a:gd name="connsiteX15" fmla="*/ 121212 w 605066"/>
                <a:gd name="connsiteY15" fmla="*/ 348182 h 604110"/>
                <a:gd name="connsiteX16" fmla="*/ 256334 w 605066"/>
                <a:gd name="connsiteY16" fmla="*/ 483090 h 604110"/>
                <a:gd name="connsiteX17" fmla="*/ 256334 w 605066"/>
                <a:gd name="connsiteY17" fmla="*/ 472178 h 604110"/>
                <a:gd name="connsiteX18" fmla="*/ 302036 w 605066"/>
                <a:gd name="connsiteY18" fmla="*/ 425555 h 604110"/>
                <a:gd name="connsiteX19" fmla="*/ 348733 w 605066"/>
                <a:gd name="connsiteY19" fmla="*/ 472178 h 604110"/>
                <a:gd name="connsiteX20" fmla="*/ 348733 w 605066"/>
                <a:gd name="connsiteY20" fmla="*/ 483090 h 604110"/>
                <a:gd name="connsiteX21" fmla="*/ 483854 w 605066"/>
                <a:gd name="connsiteY21" fmla="*/ 348182 h 604110"/>
                <a:gd name="connsiteX22" fmla="*/ 472925 w 605066"/>
                <a:gd name="connsiteY22" fmla="*/ 348182 h 604110"/>
                <a:gd name="connsiteX23" fmla="*/ 426229 w 605066"/>
                <a:gd name="connsiteY23" fmla="*/ 302551 h 604110"/>
                <a:gd name="connsiteX24" fmla="*/ 472925 w 605066"/>
                <a:gd name="connsiteY24" fmla="*/ 255928 h 604110"/>
                <a:gd name="connsiteX25" fmla="*/ 483854 w 605066"/>
                <a:gd name="connsiteY25" fmla="*/ 255928 h 604110"/>
                <a:gd name="connsiteX26" fmla="*/ 348733 w 605066"/>
                <a:gd name="connsiteY26" fmla="*/ 122012 h 604110"/>
                <a:gd name="connsiteX27" fmla="*/ 348733 w 605066"/>
                <a:gd name="connsiteY27" fmla="*/ 132924 h 604110"/>
                <a:gd name="connsiteX28" fmla="*/ 302036 w 605066"/>
                <a:gd name="connsiteY28" fmla="*/ 178555 h 604110"/>
                <a:gd name="connsiteX29" fmla="*/ 256334 w 605066"/>
                <a:gd name="connsiteY29" fmla="*/ 132924 h 604110"/>
                <a:gd name="connsiteX30" fmla="*/ 302036 w 605066"/>
                <a:gd name="connsiteY30" fmla="*/ 0 h 604110"/>
                <a:gd name="connsiteX31" fmla="*/ 348733 w 605066"/>
                <a:gd name="connsiteY31" fmla="*/ 46623 h 604110"/>
                <a:gd name="connsiteX32" fmla="*/ 348733 w 605066"/>
                <a:gd name="connsiteY32" fmla="*/ 67454 h 604110"/>
                <a:gd name="connsiteX33" fmla="*/ 537505 w 605066"/>
                <a:gd name="connsiteY33" fmla="*/ 255928 h 604110"/>
                <a:gd name="connsiteX34" fmla="*/ 559363 w 605066"/>
                <a:gd name="connsiteY34" fmla="*/ 255928 h 604110"/>
                <a:gd name="connsiteX35" fmla="*/ 605066 w 605066"/>
                <a:gd name="connsiteY35" fmla="*/ 302551 h 604110"/>
                <a:gd name="connsiteX36" fmla="*/ 559363 w 605066"/>
                <a:gd name="connsiteY36" fmla="*/ 348182 h 604110"/>
                <a:gd name="connsiteX37" fmla="*/ 537505 w 605066"/>
                <a:gd name="connsiteY37" fmla="*/ 348182 h 604110"/>
                <a:gd name="connsiteX38" fmla="*/ 348733 w 605066"/>
                <a:gd name="connsiteY38" fmla="*/ 537648 h 604110"/>
                <a:gd name="connsiteX39" fmla="*/ 348733 w 605066"/>
                <a:gd name="connsiteY39" fmla="*/ 558479 h 604110"/>
                <a:gd name="connsiteX40" fmla="*/ 302036 w 605066"/>
                <a:gd name="connsiteY40" fmla="*/ 604110 h 604110"/>
                <a:gd name="connsiteX41" fmla="*/ 256334 w 605066"/>
                <a:gd name="connsiteY41" fmla="*/ 558479 h 604110"/>
                <a:gd name="connsiteX42" fmla="*/ 256334 w 605066"/>
                <a:gd name="connsiteY42" fmla="*/ 537648 h 604110"/>
                <a:gd name="connsiteX43" fmla="*/ 67561 w 605066"/>
                <a:gd name="connsiteY43" fmla="*/ 348182 h 604110"/>
                <a:gd name="connsiteX44" fmla="*/ 46697 w 605066"/>
                <a:gd name="connsiteY44" fmla="*/ 348182 h 604110"/>
                <a:gd name="connsiteX45" fmla="*/ 0 w 605066"/>
                <a:gd name="connsiteY45" fmla="*/ 302551 h 604110"/>
                <a:gd name="connsiteX46" fmla="*/ 46697 w 605066"/>
                <a:gd name="connsiteY46" fmla="*/ 255928 h 604110"/>
                <a:gd name="connsiteX47" fmla="*/ 67561 w 605066"/>
                <a:gd name="connsiteY47" fmla="*/ 255928 h 604110"/>
                <a:gd name="connsiteX48" fmla="*/ 256334 w 605066"/>
                <a:gd name="connsiteY48" fmla="*/ 67454 h 604110"/>
                <a:gd name="connsiteX49" fmla="*/ 256334 w 605066"/>
                <a:gd name="connsiteY49" fmla="*/ 46623 h 604110"/>
                <a:gd name="connsiteX50" fmla="*/ 302036 w 605066"/>
                <a:gd name="connsiteY50" fmla="*/ 0 h 6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5066" h="604110">
                  <a:moveTo>
                    <a:pt x="302950" y="229165"/>
                  </a:moveTo>
                  <a:cubicBezTo>
                    <a:pt x="262210" y="229165"/>
                    <a:pt x="229420" y="261883"/>
                    <a:pt x="229420" y="302533"/>
                  </a:cubicBezTo>
                  <a:cubicBezTo>
                    <a:pt x="229420" y="342191"/>
                    <a:pt x="262210" y="374909"/>
                    <a:pt x="302950" y="374909"/>
                  </a:cubicBezTo>
                  <a:cubicBezTo>
                    <a:pt x="342696" y="374909"/>
                    <a:pt x="375487" y="342191"/>
                    <a:pt x="375487" y="302533"/>
                  </a:cubicBezTo>
                  <a:cubicBezTo>
                    <a:pt x="375487" y="261883"/>
                    <a:pt x="342696" y="229165"/>
                    <a:pt x="302950" y="229165"/>
                  </a:cubicBezTo>
                  <a:close/>
                  <a:moveTo>
                    <a:pt x="302950" y="203387"/>
                  </a:moveTo>
                  <a:cubicBezTo>
                    <a:pt x="357601" y="203387"/>
                    <a:pt x="402315" y="248002"/>
                    <a:pt x="402315" y="302533"/>
                  </a:cubicBezTo>
                  <a:cubicBezTo>
                    <a:pt x="402315" y="357063"/>
                    <a:pt x="357601" y="401678"/>
                    <a:pt x="302950" y="401678"/>
                  </a:cubicBezTo>
                  <a:cubicBezTo>
                    <a:pt x="247305" y="401678"/>
                    <a:pt x="202591" y="357063"/>
                    <a:pt x="202591" y="302533"/>
                  </a:cubicBezTo>
                  <a:cubicBezTo>
                    <a:pt x="202591" y="248002"/>
                    <a:pt x="247305" y="203387"/>
                    <a:pt x="302950" y="203387"/>
                  </a:cubicBezTo>
                  <a:close/>
                  <a:moveTo>
                    <a:pt x="256334" y="122012"/>
                  </a:moveTo>
                  <a:cubicBezTo>
                    <a:pt x="190760" y="138876"/>
                    <a:pt x="139096" y="190458"/>
                    <a:pt x="122206" y="255928"/>
                  </a:cubicBezTo>
                  <a:lnTo>
                    <a:pt x="133135" y="255928"/>
                  </a:lnTo>
                  <a:cubicBezTo>
                    <a:pt x="157973" y="255928"/>
                    <a:pt x="178837" y="276760"/>
                    <a:pt x="178837" y="302551"/>
                  </a:cubicBezTo>
                  <a:cubicBezTo>
                    <a:pt x="178837" y="327350"/>
                    <a:pt x="157973" y="348182"/>
                    <a:pt x="133135" y="348182"/>
                  </a:cubicBezTo>
                  <a:lnTo>
                    <a:pt x="121212" y="348182"/>
                  </a:lnTo>
                  <a:cubicBezTo>
                    <a:pt x="138102" y="413652"/>
                    <a:pt x="190760" y="466226"/>
                    <a:pt x="256334" y="483090"/>
                  </a:cubicBezTo>
                  <a:lnTo>
                    <a:pt x="256334" y="472178"/>
                  </a:lnTo>
                  <a:cubicBezTo>
                    <a:pt x="256334" y="446387"/>
                    <a:pt x="277198" y="425555"/>
                    <a:pt x="302036" y="425555"/>
                  </a:cubicBezTo>
                  <a:cubicBezTo>
                    <a:pt x="327868" y="425555"/>
                    <a:pt x="348733" y="446387"/>
                    <a:pt x="348733" y="472178"/>
                  </a:cubicBezTo>
                  <a:lnTo>
                    <a:pt x="348733" y="483090"/>
                  </a:lnTo>
                  <a:cubicBezTo>
                    <a:pt x="415300" y="466226"/>
                    <a:pt x="466964" y="413652"/>
                    <a:pt x="483854" y="348182"/>
                  </a:cubicBezTo>
                  <a:lnTo>
                    <a:pt x="472925" y="348182"/>
                  </a:lnTo>
                  <a:cubicBezTo>
                    <a:pt x="447093" y="348182"/>
                    <a:pt x="426229" y="327350"/>
                    <a:pt x="426229" y="302551"/>
                  </a:cubicBezTo>
                  <a:cubicBezTo>
                    <a:pt x="426229" y="276760"/>
                    <a:pt x="447093" y="255928"/>
                    <a:pt x="472925" y="255928"/>
                  </a:cubicBezTo>
                  <a:lnTo>
                    <a:pt x="483854" y="255928"/>
                  </a:lnTo>
                  <a:cubicBezTo>
                    <a:pt x="466964" y="190458"/>
                    <a:pt x="415300" y="138876"/>
                    <a:pt x="348733" y="122012"/>
                  </a:cubicBezTo>
                  <a:lnTo>
                    <a:pt x="348733" y="132924"/>
                  </a:lnTo>
                  <a:cubicBezTo>
                    <a:pt x="348733" y="157723"/>
                    <a:pt x="327868" y="178555"/>
                    <a:pt x="302036" y="178555"/>
                  </a:cubicBezTo>
                  <a:cubicBezTo>
                    <a:pt x="277198" y="178555"/>
                    <a:pt x="256334" y="157723"/>
                    <a:pt x="256334" y="132924"/>
                  </a:cubicBezTo>
                  <a:close/>
                  <a:moveTo>
                    <a:pt x="302036" y="0"/>
                  </a:moveTo>
                  <a:cubicBezTo>
                    <a:pt x="327868" y="0"/>
                    <a:pt x="348733" y="20831"/>
                    <a:pt x="348733" y="46623"/>
                  </a:cubicBezTo>
                  <a:lnTo>
                    <a:pt x="348733" y="67454"/>
                  </a:lnTo>
                  <a:cubicBezTo>
                    <a:pt x="444113" y="86301"/>
                    <a:pt x="519622" y="160699"/>
                    <a:pt x="537505" y="255928"/>
                  </a:cubicBezTo>
                  <a:lnTo>
                    <a:pt x="559363" y="255928"/>
                  </a:lnTo>
                  <a:cubicBezTo>
                    <a:pt x="584202" y="255928"/>
                    <a:pt x="605066" y="276760"/>
                    <a:pt x="605066" y="302551"/>
                  </a:cubicBezTo>
                  <a:cubicBezTo>
                    <a:pt x="605066" y="327350"/>
                    <a:pt x="585195" y="348182"/>
                    <a:pt x="559363" y="348182"/>
                  </a:cubicBezTo>
                  <a:lnTo>
                    <a:pt x="537505" y="348182"/>
                  </a:lnTo>
                  <a:cubicBezTo>
                    <a:pt x="519622" y="443411"/>
                    <a:pt x="444113" y="518801"/>
                    <a:pt x="348733" y="537648"/>
                  </a:cubicBezTo>
                  <a:lnTo>
                    <a:pt x="348733" y="558479"/>
                  </a:lnTo>
                  <a:cubicBezTo>
                    <a:pt x="348733" y="584271"/>
                    <a:pt x="327868" y="604110"/>
                    <a:pt x="302036" y="604110"/>
                  </a:cubicBezTo>
                  <a:cubicBezTo>
                    <a:pt x="277198" y="604110"/>
                    <a:pt x="256334" y="584271"/>
                    <a:pt x="256334" y="558479"/>
                  </a:cubicBezTo>
                  <a:lnTo>
                    <a:pt x="256334" y="537648"/>
                  </a:lnTo>
                  <a:cubicBezTo>
                    <a:pt x="160954" y="518801"/>
                    <a:pt x="86438" y="443411"/>
                    <a:pt x="67561" y="348182"/>
                  </a:cubicBezTo>
                  <a:lnTo>
                    <a:pt x="46697" y="348182"/>
                  </a:lnTo>
                  <a:cubicBezTo>
                    <a:pt x="20864" y="348182"/>
                    <a:pt x="0" y="327350"/>
                    <a:pt x="0" y="302551"/>
                  </a:cubicBezTo>
                  <a:cubicBezTo>
                    <a:pt x="0" y="276760"/>
                    <a:pt x="20864" y="255928"/>
                    <a:pt x="46697" y="255928"/>
                  </a:cubicBezTo>
                  <a:lnTo>
                    <a:pt x="67561" y="255928"/>
                  </a:lnTo>
                  <a:cubicBezTo>
                    <a:pt x="86438" y="160699"/>
                    <a:pt x="160954" y="86301"/>
                    <a:pt x="256334" y="67454"/>
                  </a:cubicBezTo>
                  <a:lnTo>
                    <a:pt x="256334" y="46623"/>
                  </a:lnTo>
                  <a:cubicBezTo>
                    <a:pt x="256334" y="20831"/>
                    <a:pt x="277198" y="0"/>
                    <a:pt x="302036" y="0"/>
                  </a:cubicBezTo>
                  <a:close/>
                </a:path>
              </a:pathLst>
            </a:custGeom>
            <a:solidFill>
              <a:schemeClr val="bg1"/>
            </a:solidFill>
            <a:ln>
              <a:noFill/>
            </a:ln>
          </p:spPr>
        </p:sp>
      </p:grpSp>
      <p:grpSp>
        <p:nvGrpSpPr>
          <p:cNvPr id="21" name="组合 20">
            <a:extLst>
              <a:ext uri="{FF2B5EF4-FFF2-40B4-BE49-F238E27FC236}">
                <a16:creationId xmlns:a16="http://schemas.microsoft.com/office/drawing/2014/main" id="{3431AC71-6F78-42D7-9D81-F18E23B0ADF2}"/>
              </a:ext>
            </a:extLst>
          </p:cNvPr>
          <p:cNvGrpSpPr/>
          <p:nvPr/>
        </p:nvGrpSpPr>
        <p:grpSpPr>
          <a:xfrm>
            <a:off x="7851084" y="1351072"/>
            <a:ext cx="694548" cy="694548"/>
            <a:chOff x="6424013" y="2504661"/>
            <a:chExt cx="1033249" cy="1033249"/>
          </a:xfrm>
        </p:grpSpPr>
        <p:sp>
          <p:nvSpPr>
            <p:cNvPr id="22" name="椭圆 21">
              <a:extLst>
                <a:ext uri="{FF2B5EF4-FFF2-40B4-BE49-F238E27FC236}">
                  <a16:creationId xmlns:a16="http://schemas.microsoft.com/office/drawing/2014/main" id="{6E3152CC-9361-4E55-848B-63A3AAE55A53}"/>
                </a:ext>
              </a:extLst>
            </p:cNvPr>
            <p:cNvSpPr/>
            <p:nvPr/>
          </p:nvSpPr>
          <p:spPr>
            <a:xfrm>
              <a:off x="6424013" y="2504661"/>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road-with-broken-line_62512">
              <a:extLst>
                <a:ext uri="{FF2B5EF4-FFF2-40B4-BE49-F238E27FC236}">
                  <a16:creationId xmlns:a16="http://schemas.microsoft.com/office/drawing/2014/main" id="{618297F5-CCE4-49F9-800E-12CD00A21116}"/>
                </a:ext>
              </a:extLst>
            </p:cNvPr>
            <p:cNvSpPr>
              <a:spLocks noChangeAspect="1"/>
            </p:cNvSpPr>
            <p:nvPr/>
          </p:nvSpPr>
          <p:spPr bwMode="auto">
            <a:xfrm>
              <a:off x="6635795" y="2787121"/>
              <a:ext cx="609685" cy="468329"/>
            </a:xfrm>
            <a:custGeom>
              <a:avLst/>
              <a:gdLst>
                <a:gd name="connsiteX0" fmla="*/ 282139 w 607497"/>
                <a:gd name="connsiteY0" fmla="*/ 262247 h 466649"/>
                <a:gd name="connsiteX1" fmla="*/ 277837 w 607497"/>
                <a:gd name="connsiteY1" fmla="*/ 369942 h 466649"/>
                <a:gd name="connsiteX2" fmla="*/ 329661 w 607497"/>
                <a:gd name="connsiteY2" fmla="*/ 369942 h 466649"/>
                <a:gd name="connsiteX3" fmla="*/ 325359 w 607497"/>
                <a:gd name="connsiteY3" fmla="*/ 262247 h 466649"/>
                <a:gd name="connsiteX4" fmla="*/ 282139 w 607497"/>
                <a:gd name="connsiteY4" fmla="*/ 262247 h 466649"/>
                <a:gd name="connsiteX5" fmla="*/ 288842 w 607497"/>
                <a:gd name="connsiteY5" fmla="*/ 96607 h 466649"/>
                <a:gd name="connsiteX6" fmla="*/ 284540 w 607497"/>
                <a:gd name="connsiteY6" fmla="*/ 204303 h 466649"/>
                <a:gd name="connsiteX7" fmla="*/ 322957 w 607497"/>
                <a:gd name="connsiteY7" fmla="*/ 204303 h 466649"/>
                <a:gd name="connsiteX8" fmla="*/ 318655 w 607497"/>
                <a:gd name="connsiteY8" fmla="*/ 96607 h 466649"/>
                <a:gd name="connsiteX9" fmla="*/ 288842 w 607497"/>
                <a:gd name="connsiteY9" fmla="*/ 96607 h 466649"/>
                <a:gd name="connsiteX10" fmla="*/ 395307 w 607497"/>
                <a:gd name="connsiteY10" fmla="*/ 0 h 466649"/>
                <a:gd name="connsiteX11" fmla="*/ 416116 w 607497"/>
                <a:gd name="connsiteY11" fmla="*/ 0 h 466649"/>
                <a:gd name="connsiteX12" fmla="*/ 607497 w 607497"/>
                <a:gd name="connsiteY12" fmla="*/ 466649 h 466649"/>
                <a:gd name="connsiteX13" fmla="*/ 551173 w 607497"/>
                <a:gd name="connsiteY13" fmla="*/ 466649 h 466649"/>
                <a:gd name="connsiteX14" fmla="*/ 395307 w 607497"/>
                <a:gd name="connsiteY14" fmla="*/ 0 h 466649"/>
                <a:gd name="connsiteX15" fmla="*/ 231516 w 607497"/>
                <a:gd name="connsiteY15" fmla="*/ 0 h 466649"/>
                <a:gd name="connsiteX16" fmla="*/ 292744 w 607497"/>
                <a:gd name="connsiteY16" fmla="*/ 0 h 466649"/>
                <a:gd name="connsiteX17" fmla="*/ 291143 w 607497"/>
                <a:gd name="connsiteY17" fmla="*/ 38663 h 466649"/>
                <a:gd name="connsiteX18" fmla="*/ 316354 w 607497"/>
                <a:gd name="connsiteY18" fmla="*/ 38663 h 466649"/>
                <a:gd name="connsiteX19" fmla="*/ 314754 w 607497"/>
                <a:gd name="connsiteY19" fmla="*/ 0 h 466649"/>
                <a:gd name="connsiteX20" fmla="*/ 375982 w 607497"/>
                <a:gd name="connsiteY20" fmla="*/ 0 h 466649"/>
                <a:gd name="connsiteX21" fmla="*/ 499038 w 607497"/>
                <a:gd name="connsiteY21" fmla="*/ 466649 h 466649"/>
                <a:gd name="connsiteX22" fmla="*/ 333562 w 607497"/>
                <a:gd name="connsiteY22" fmla="*/ 466649 h 466649"/>
                <a:gd name="connsiteX23" fmla="*/ 331962 w 607497"/>
                <a:gd name="connsiteY23" fmla="*/ 427886 h 466649"/>
                <a:gd name="connsiteX24" fmla="*/ 275536 w 607497"/>
                <a:gd name="connsiteY24" fmla="*/ 427886 h 466649"/>
                <a:gd name="connsiteX25" fmla="*/ 273935 w 607497"/>
                <a:gd name="connsiteY25" fmla="*/ 466649 h 466649"/>
                <a:gd name="connsiteX26" fmla="*/ 108459 w 607497"/>
                <a:gd name="connsiteY26" fmla="*/ 466649 h 466649"/>
                <a:gd name="connsiteX27" fmla="*/ 231516 w 607497"/>
                <a:gd name="connsiteY27" fmla="*/ 0 h 466649"/>
                <a:gd name="connsiteX28" fmla="*/ 191381 w 607497"/>
                <a:gd name="connsiteY28" fmla="*/ 0 h 466649"/>
                <a:gd name="connsiteX29" fmla="*/ 212190 w 607497"/>
                <a:gd name="connsiteY29" fmla="*/ 0 h 466649"/>
                <a:gd name="connsiteX30" fmla="*/ 56324 w 607497"/>
                <a:gd name="connsiteY30" fmla="*/ 466649 h 466649"/>
                <a:gd name="connsiteX31" fmla="*/ 0 w 607497"/>
                <a:gd name="connsiteY31" fmla="*/ 466649 h 466649"/>
                <a:gd name="connsiteX32" fmla="*/ 191381 w 607497"/>
                <a:gd name="connsiteY32" fmla="*/ 0 h 4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497" h="466649">
                  <a:moveTo>
                    <a:pt x="282139" y="262247"/>
                  </a:moveTo>
                  <a:cubicBezTo>
                    <a:pt x="280738" y="298112"/>
                    <a:pt x="279337" y="334077"/>
                    <a:pt x="277837" y="369942"/>
                  </a:cubicBezTo>
                  <a:lnTo>
                    <a:pt x="329661" y="369942"/>
                  </a:lnTo>
                  <a:cubicBezTo>
                    <a:pt x="328260" y="334077"/>
                    <a:pt x="326759" y="298112"/>
                    <a:pt x="325359" y="262247"/>
                  </a:cubicBezTo>
                  <a:cubicBezTo>
                    <a:pt x="310952" y="262247"/>
                    <a:pt x="296545" y="262247"/>
                    <a:pt x="282139" y="262247"/>
                  </a:cubicBezTo>
                  <a:close/>
                  <a:moveTo>
                    <a:pt x="288842" y="96607"/>
                  </a:moveTo>
                  <a:cubicBezTo>
                    <a:pt x="287441" y="132572"/>
                    <a:pt x="285940" y="168437"/>
                    <a:pt x="284540" y="204303"/>
                  </a:cubicBezTo>
                  <a:lnTo>
                    <a:pt x="322957" y="204303"/>
                  </a:lnTo>
                  <a:cubicBezTo>
                    <a:pt x="321557" y="168437"/>
                    <a:pt x="320156" y="132572"/>
                    <a:pt x="318655" y="96607"/>
                  </a:cubicBezTo>
                  <a:cubicBezTo>
                    <a:pt x="308751" y="96607"/>
                    <a:pt x="298746" y="96607"/>
                    <a:pt x="288842" y="96607"/>
                  </a:cubicBezTo>
                  <a:close/>
                  <a:moveTo>
                    <a:pt x="395307" y="0"/>
                  </a:moveTo>
                  <a:lnTo>
                    <a:pt x="416116" y="0"/>
                  </a:lnTo>
                  <a:cubicBezTo>
                    <a:pt x="479943" y="155550"/>
                    <a:pt x="543770" y="311099"/>
                    <a:pt x="607497" y="466649"/>
                  </a:cubicBezTo>
                  <a:lnTo>
                    <a:pt x="551173" y="466649"/>
                  </a:lnTo>
                  <a:cubicBezTo>
                    <a:pt x="499251" y="311099"/>
                    <a:pt x="447229" y="155550"/>
                    <a:pt x="395307" y="0"/>
                  </a:cubicBezTo>
                  <a:close/>
                  <a:moveTo>
                    <a:pt x="231516" y="0"/>
                  </a:moveTo>
                  <a:lnTo>
                    <a:pt x="292744" y="0"/>
                  </a:lnTo>
                  <a:cubicBezTo>
                    <a:pt x="292243" y="12888"/>
                    <a:pt x="291743" y="25775"/>
                    <a:pt x="291143" y="38663"/>
                  </a:cubicBezTo>
                  <a:lnTo>
                    <a:pt x="316354" y="38663"/>
                  </a:lnTo>
                  <a:cubicBezTo>
                    <a:pt x="315854" y="25775"/>
                    <a:pt x="315254" y="12888"/>
                    <a:pt x="314754" y="0"/>
                  </a:cubicBezTo>
                  <a:lnTo>
                    <a:pt x="375982" y="0"/>
                  </a:lnTo>
                  <a:cubicBezTo>
                    <a:pt x="417001" y="155550"/>
                    <a:pt x="458019" y="311099"/>
                    <a:pt x="499038" y="466649"/>
                  </a:cubicBezTo>
                  <a:lnTo>
                    <a:pt x="333562" y="466649"/>
                  </a:lnTo>
                  <a:cubicBezTo>
                    <a:pt x="333062" y="453662"/>
                    <a:pt x="332562" y="440774"/>
                    <a:pt x="331962" y="427886"/>
                  </a:cubicBezTo>
                  <a:lnTo>
                    <a:pt x="275536" y="427886"/>
                  </a:lnTo>
                  <a:cubicBezTo>
                    <a:pt x="275035" y="440774"/>
                    <a:pt x="274535" y="453662"/>
                    <a:pt x="273935" y="466649"/>
                  </a:cubicBezTo>
                  <a:lnTo>
                    <a:pt x="108459" y="466649"/>
                  </a:lnTo>
                  <a:cubicBezTo>
                    <a:pt x="149478" y="311099"/>
                    <a:pt x="190497" y="155550"/>
                    <a:pt x="231516" y="0"/>
                  </a:cubicBezTo>
                  <a:close/>
                  <a:moveTo>
                    <a:pt x="191381" y="0"/>
                  </a:moveTo>
                  <a:lnTo>
                    <a:pt x="212190" y="0"/>
                  </a:lnTo>
                  <a:cubicBezTo>
                    <a:pt x="160268" y="155550"/>
                    <a:pt x="108346" y="311099"/>
                    <a:pt x="56324" y="466649"/>
                  </a:cubicBezTo>
                  <a:lnTo>
                    <a:pt x="0" y="466649"/>
                  </a:lnTo>
                  <a:cubicBezTo>
                    <a:pt x="63827" y="311099"/>
                    <a:pt x="127554" y="155550"/>
                    <a:pt x="191381" y="0"/>
                  </a:cubicBezTo>
                  <a:close/>
                </a:path>
              </a:pathLst>
            </a:custGeom>
            <a:solidFill>
              <a:schemeClr val="bg1"/>
            </a:solidFill>
            <a:ln>
              <a:noFill/>
            </a:ln>
          </p:spPr>
        </p:sp>
      </p:grpSp>
      <p:grpSp>
        <p:nvGrpSpPr>
          <p:cNvPr id="24" name="组合 23">
            <a:extLst>
              <a:ext uri="{FF2B5EF4-FFF2-40B4-BE49-F238E27FC236}">
                <a16:creationId xmlns:a16="http://schemas.microsoft.com/office/drawing/2014/main" id="{0D513946-8431-483B-92FB-32E8F88BFF78}"/>
              </a:ext>
            </a:extLst>
          </p:cNvPr>
          <p:cNvGrpSpPr/>
          <p:nvPr/>
        </p:nvGrpSpPr>
        <p:grpSpPr>
          <a:xfrm>
            <a:off x="4038600" y="3911129"/>
            <a:ext cx="694548" cy="694548"/>
            <a:chOff x="7775861" y="2464904"/>
            <a:chExt cx="1033249" cy="1033249"/>
          </a:xfrm>
        </p:grpSpPr>
        <p:sp>
          <p:nvSpPr>
            <p:cNvPr id="25" name="椭圆 24">
              <a:extLst>
                <a:ext uri="{FF2B5EF4-FFF2-40B4-BE49-F238E27FC236}">
                  <a16:creationId xmlns:a16="http://schemas.microsoft.com/office/drawing/2014/main" id="{79C5B193-5DA5-4B79-8AF7-F76E5E141FA8}"/>
                </a:ext>
              </a:extLst>
            </p:cNvPr>
            <p:cNvSpPr/>
            <p:nvPr/>
          </p:nvSpPr>
          <p:spPr>
            <a:xfrm>
              <a:off x="7775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iconfont-11607-6172721">
              <a:extLst>
                <a:ext uri="{FF2B5EF4-FFF2-40B4-BE49-F238E27FC236}">
                  <a16:creationId xmlns:a16="http://schemas.microsoft.com/office/drawing/2014/main" id="{53A59A64-A51A-43C3-8B5F-399574EFD24E}"/>
                </a:ext>
              </a:extLst>
            </p:cNvPr>
            <p:cNvSpPr>
              <a:spLocks noChangeAspect="1"/>
            </p:cNvSpPr>
            <p:nvPr/>
          </p:nvSpPr>
          <p:spPr bwMode="auto">
            <a:xfrm>
              <a:off x="7987643" y="2676686"/>
              <a:ext cx="609685" cy="609685"/>
            </a:xfrm>
            <a:custGeom>
              <a:avLst/>
              <a:gdLst>
                <a:gd name="T0" fmla="*/ 4436 w 12800"/>
                <a:gd name="T1" fmla="*/ 1574 h 12801"/>
                <a:gd name="T2" fmla="*/ 6423 w 12800"/>
                <a:gd name="T3" fmla="*/ 0 h 12801"/>
                <a:gd name="T4" fmla="*/ 8406 w 12800"/>
                <a:gd name="T5" fmla="*/ 1557 h 12801"/>
                <a:gd name="T6" fmla="*/ 12174 w 12800"/>
                <a:gd name="T7" fmla="*/ 7005 h 12801"/>
                <a:gd name="T8" fmla="*/ 12074 w 12800"/>
                <a:gd name="T9" fmla="*/ 8086 h 12801"/>
                <a:gd name="T10" fmla="*/ 12800 w 12800"/>
                <a:gd name="T11" fmla="*/ 9668 h 12801"/>
                <a:gd name="T12" fmla="*/ 10754 w 12800"/>
                <a:gd name="T13" fmla="*/ 11738 h 12801"/>
                <a:gd name="T14" fmla="*/ 9963 w 12800"/>
                <a:gd name="T15" fmla="*/ 11578 h 12801"/>
                <a:gd name="T16" fmla="*/ 6443 w 12800"/>
                <a:gd name="T17" fmla="*/ 12800 h 12801"/>
                <a:gd name="T18" fmla="*/ 2978 w 12800"/>
                <a:gd name="T19" fmla="*/ 11620 h 12801"/>
                <a:gd name="T20" fmla="*/ 2046 w 12800"/>
                <a:gd name="T21" fmla="*/ 11846 h 12801"/>
                <a:gd name="T22" fmla="*/ 0 w 12800"/>
                <a:gd name="T23" fmla="*/ 9776 h 12801"/>
                <a:gd name="T24" fmla="*/ 820 w 12800"/>
                <a:gd name="T25" fmla="*/ 8119 h 12801"/>
                <a:gd name="T26" fmla="*/ 714 w 12800"/>
                <a:gd name="T27" fmla="*/ 7004 h 12801"/>
                <a:gd name="T28" fmla="*/ 4436 w 12800"/>
                <a:gd name="T29" fmla="*/ 1574 h 12801"/>
                <a:gd name="T30" fmla="*/ 4534 w 12800"/>
                <a:gd name="T31" fmla="*/ 2869 h 12801"/>
                <a:gd name="T32" fmla="*/ 1926 w 12800"/>
                <a:gd name="T33" fmla="*/ 7001 h 12801"/>
                <a:gd name="T34" fmla="*/ 1981 w 12800"/>
                <a:gd name="T35" fmla="*/ 7707 h 12801"/>
                <a:gd name="T36" fmla="*/ 2046 w 12800"/>
                <a:gd name="T37" fmla="*/ 7706 h 12801"/>
                <a:gd name="T38" fmla="*/ 4093 w 12800"/>
                <a:gd name="T39" fmla="*/ 9776 h 12801"/>
                <a:gd name="T40" fmla="*/ 3858 w 12800"/>
                <a:gd name="T41" fmla="*/ 10740 h 12801"/>
                <a:gd name="T42" fmla="*/ 6429 w 12800"/>
                <a:gd name="T43" fmla="*/ 11555 h 12801"/>
                <a:gd name="T44" fmla="*/ 9002 w 12800"/>
                <a:gd name="T45" fmla="*/ 10739 h 12801"/>
                <a:gd name="T46" fmla="*/ 8707 w 12800"/>
                <a:gd name="T47" fmla="*/ 9667 h 12801"/>
                <a:gd name="T48" fmla="*/ 10754 w 12800"/>
                <a:gd name="T49" fmla="*/ 7598 h 12801"/>
                <a:gd name="T50" fmla="*/ 10892 w 12800"/>
                <a:gd name="T51" fmla="*/ 7602 h 12801"/>
                <a:gd name="T52" fmla="*/ 10931 w 12800"/>
                <a:gd name="T53" fmla="*/ 7001 h 12801"/>
                <a:gd name="T54" fmla="*/ 8314 w 12800"/>
                <a:gd name="T55" fmla="*/ 2865 h 12801"/>
                <a:gd name="T56" fmla="*/ 6423 w 12800"/>
                <a:gd name="T57" fmla="*/ 4140 h 12801"/>
                <a:gd name="T58" fmla="*/ 4535 w 12800"/>
                <a:gd name="T59" fmla="*/ 2868 h 12801"/>
                <a:gd name="T60" fmla="*/ 4534 w 12800"/>
                <a:gd name="T61" fmla="*/ 2869 h 1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00" h="12801">
                  <a:moveTo>
                    <a:pt x="4436" y="1574"/>
                  </a:moveTo>
                  <a:cubicBezTo>
                    <a:pt x="4657" y="654"/>
                    <a:pt x="5477" y="4"/>
                    <a:pt x="6423" y="0"/>
                  </a:cubicBezTo>
                  <a:cubicBezTo>
                    <a:pt x="7378" y="0"/>
                    <a:pt x="8181" y="662"/>
                    <a:pt x="8406" y="1557"/>
                  </a:cubicBezTo>
                  <a:cubicBezTo>
                    <a:pt x="10679" y="2405"/>
                    <a:pt x="12182" y="4579"/>
                    <a:pt x="12174" y="7005"/>
                  </a:cubicBezTo>
                  <a:cubicBezTo>
                    <a:pt x="12174" y="7374"/>
                    <a:pt x="12139" y="7736"/>
                    <a:pt x="12074" y="8086"/>
                  </a:cubicBezTo>
                  <a:cubicBezTo>
                    <a:pt x="12518" y="8466"/>
                    <a:pt x="12800" y="9034"/>
                    <a:pt x="12800" y="9668"/>
                  </a:cubicBezTo>
                  <a:cubicBezTo>
                    <a:pt x="12800" y="10811"/>
                    <a:pt x="11884" y="11738"/>
                    <a:pt x="10754" y="11738"/>
                  </a:cubicBezTo>
                  <a:cubicBezTo>
                    <a:pt x="10474" y="11738"/>
                    <a:pt x="10206" y="11682"/>
                    <a:pt x="9963" y="11578"/>
                  </a:cubicBezTo>
                  <a:cubicBezTo>
                    <a:pt x="8961" y="12370"/>
                    <a:pt x="7721" y="12801"/>
                    <a:pt x="6443" y="12800"/>
                  </a:cubicBezTo>
                  <a:cubicBezTo>
                    <a:pt x="5142" y="12800"/>
                    <a:pt x="3940" y="12360"/>
                    <a:pt x="2978" y="11620"/>
                  </a:cubicBezTo>
                  <a:cubicBezTo>
                    <a:pt x="2698" y="11764"/>
                    <a:pt x="2382" y="11846"/>
                    <a:pt x="2046" y="11846"/>
                  </a:cubicBezTo>
                  <a:cubicBezTo>
                    <a:pt x="916" y="11846"/>
                    <a:pt x="0" y="10919"/>
                    <a:pt x="0" y="9776"/>
                  </a:cubicBezTo>
                  <a:cubicBezTo>
                    <a:pt x="0" y="9098"/>
                    <a:pt x="322" y="8496"/>
                    <a:pt x="820" y="8119"/>
                  </a:cubicBezTo>
                  <a:cubicBezTo>
                    <a:pt x="749" y="7752"/>
                    <a:pt x="714" y="7378"/>
                    <a:pt x="714" y="7004"/>
                  </a:cubicBezTo>
                  <a:cubicBezTo>
                    <a:pt x="707" y="4597"/>
                    <a:pt x="2188" y="2435"/>
                    <a:pt x="4436" y="1574"/>
                  </a:cubicBezTo>
                  <a:close/>
                  <a:moveTo>
                    <a:pt x="4534" y="2869"/>
                  </a:moveTo>
                  <a:cubicBezTo>
                    <a:pt x="2938" y="3625"/>
                    <a:pt x="1922" y="5235"/>
                    <a:pt x="1926" y="7001"/>
                  </a:cubicBezTo>
                  <a:cubicBezTo>
                    <a:pt x="1926" y="7241"/>
                    <a:pt x="1946" y="7477"/>
                    <a:pt x="1981" y="7707"/>
                  </a:cubicBezTo>
                  <a:lnTo>
                    <a:pt x="2046" y="7706"/>
                  </a:lnTo>
                  <a:cubicBezTo>
                    <a:pt x="3177" y="7706"/>
                    <a:pt x="4093" y="8633"/>
                    <a:pt x="4093" y="9776"/>
                  </a:cubicBezTo>
                  <a:cubicBezTo>
                    <a:pt x="4093" y="10112"/>
                    <a:pt x="4013" y="10442"/>
                    <a:pt x="3858" y="10740"/>
                  </a:cubicBezTo>
                  <a:cubicBezTo>
                    <a:pt x="4610" y="11271"/>
                    <a:pt x="5508" y="11556"/>
                    <a:pt x="6429" y="11555"/>
                  </a:cubicBezTo>
                  <a:cubicBezTo>
                    <a:pt x="7350" y="11556"/>
                    <a:pt x="8249" y="11271"/>
                    <a:pt x="9002" y="10739"/>
                  </a:cubicBezTo>
                  <a:cubicBezTo>
                    <a:pt x="8808" y="10415"/>
                    <a:pt x="8706" y="10045"/>
                    <a:pt x="8707" y="9667"/>
                  </a:cubicBezTo>
                  <a:cubicBezTo>
                    <a:pt x="8707" y="8525"/>
                    <a:pt x="9623" y="7598"/>
                    <a:pt x="10754" y="7598"/>
                  </a:cubicBezTo>
                  <a:cubicBezTo>
                    <a:pt x="10800" y="7598"/>
                    <a:pt x="10846" y="7599"/>
                    <a:pt x="10892" y="7602"/>
                  </a:cubicBezTo>
                  <a:cubicBezTo>
                    <a:pt x="10918" y="7403"/>
                    <a:pt x="10931" y="7202"/>
                    <a:pt x="10931" y="7001"/>
                  </a:cubicBezTo>
                  <a:cubicBezTo>
                    <a:pt x="10931" y="5166"/>
                    <a:pt x="9859" y="3586"/>
                    <a:pt x="8314" y="2865"/>
                  </a:cubicBezTo>
                  <a:cubicBezTo>
                    <a:pt x="8000" y="3634"/>
                    <a:pt x="7254" y="4138"/>
                    <a:pt x="6423" y="4140"/>
                  </a:cubicBezTo>
                  <a:cubicBezTo>
                    <a:pt x="5594" y="4137"/>
                    <a:pt x="4849" y="3635"/>
                    <a:pt x="4535" y="2868"/>
                  </a:cubicBezTo>
                  <a:lnTo>
                    <a:pt x="4534" y="2869"/>
                  </a:lnTo>
                  <a:close/>
                </a:path>
              </a:pathLst>
            </a:custGeom>
            <a:solidFill>
              <a:schemeClr val="bg1"/>
            </a:solidFill>
            <a:ln>
              <a:noFill/>
            </a:ln>
          </p:spPr>
        </p:sp>
      </p:grpSp>
      <p:grpSp>
        <p:nvGrpSpPr>
          <p:cNvPr id="27" name="组合 26">
            <a:extLst>
              <a:ext uri="{FF2B5EF4-FFF2-40B4-BE49-F238E27FC236}">
                <a16:creationId xmlns:a16="http://schemas.microsoft.com/office/drawing/2014/main" id="{A4F3859F-1E53-4F6A-99A8-51A190879B05}"/>
              </a:ext>
            </a:extLst>
          </p:cNvPr>
          <p:cNvGrpSpPr/>
          <p:nvPr/>
        </p:nvGrpSpPr>
        <p:grpSpPr>
          <a:xfrm>
            <a:off x="7851084" y="3911129"/>
            <a:ext cx="694548" cy="694548"/>
            <a:chOff x="9144421" y="2504661"/>
            <a:chExt cx="1033249" cy="1033249"/>
          </a:xfrm>
        </p:grpSpPr>
        <p:sp>
          <p:nvSpPr>
            <p:cNvPr id="28" name="椭圆 27">
              <a:extLst>
                <a:ext uri="{FF2B5EF4-FFF2-40B4-BE49-F238E27FC236}">
                  <a16:creationId xmlns:a16="http://schemas.microsoft.com/office/drawing/2014/main" id="{D6FABD26-5894-4969-BD3C-A5A68D997461}"/>
                </a:ext>
              </a:extLst>
            </p:cNvPr>
            <p:cNvSpPr/>
            <p:nvPr/>
          </p:nvSpPr>
          <p:spPr>
            <a:xfrm>
              <a:off x="9144421" y="2504661"/>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medical-records_161091">
              <a:extLst>
                <a:ext uri="{FF2B5EF4-FFF2-40B4-BE49-F238E27FC236}">
                  <a16:creationId xmlns:a16="http://schemas.microsoft.com/office/drawing/2014/main" id="{E03CB304-9544-49C4-860D-ECB0BE11AB38}"/>
                </a:ext>
              </a:extLst>
            </p:cNvPr>
            <p:cNvSpPr>
              <a:spLocks noChangeAspect="1"/>
            </p:cNvSpPr>
            <p:nvPr/>
          </p:nvSpPr>
          <p:spPr bwMode="auto">
            <a:xfrm>
              <a:off x="9356203" y="2776605"/>
              <a:ext cx="609685" cy="48936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059" h="487254">
                  <a:moveTo>
                    <a:pt x="272956" y="198950"/>
                  </a:moveTo>
                  <a:lnTo>
                    <a:pt x="272956" y="289242"/>
                  </a:lnTo>
                  <a:lnTo>
                    <a:pt x="182434" y="289242"/>
                  </a:lnTo>
                  <a:lnTo>
                    <a:pt x="182434" y="349869"/>
                  </a:lnTo>
                  <a:lnTo>
                    <a:pt x="272956" y="349869"/>
                  </a:lnTo>
                  <a:lnTo>
                    <a:pt x="272956" y="440161"/>
                  </a:lnTo>
                  <a:lnTo>
                    <a:pt x="333583" y="440161"/>
                  </a:lnTo>
                  <a:lnTo>
                    <a:pt x="333583" y="349869"/>
                  </a:lnTo>
                  <a:lnTo>
                    <a:pt x="424106" y="349869"/>
                  </a:lnTo>
                  <a:lnTo>
                    <a:pt x="424106" y="289242"/>
                  </a:lnTo>
                  <a:lnTo>
                    <a:pt x="333583" y="289242"/>
                  </a:lnTo>
                  <a:lnTo>
                    <a:pt x="333583" y="198950"/>
                  </a:lnTo>
                  <a:close/>
                  <a:moveTo>
                    <a:pt x="115122" y="151857"/>
                  </a:moveTo>
                  <a:lnTo>
                    <a:pt x="579619" y="151857"/>
                  </a:lnTo>
                  <a:cubicBezTo>
                    <a:pt x="597816" y="151857"/>
                    <a:pt x="610814" y="169656"/>
                    <a:pt x="606079" y="187269"/>
                  </a:cubicBezTo>
                  <a:lnTo>
                    <a:pt x="517971" y="468528"/>
                  </a:lnTo>
                  <a:cubicBezTo>
                    <a:pt x="514071" y="479652"/>
                    <a:pt x="503951" y="487254"/>
                    <a:pt x="491974" y="487254"/>
                  </a:cubicBezTo>
                  <a:lnTo>
                    <a:pt x="27478" y="487254"/>
                  </a:lnTo>
                  <a:cubicBezTo>
                    <a:pt x="9187" y="487254"/>
                    <a:pt x="-3811" y="469455"/>
                    <a:pt x="1481" y="452213"/>
                  </a:cubicBezTo>
                  <a:lnTo>
                    <a:pt x="89126" y="170583"/>
                  </a:lnTo>
                  <a:cubicBezTo>
                    <a:pt x="92932" y="159459"/>
                    <a:pt x="103145" y="151857"/>
                    <a:pt x="115122" y="151857"/>
                  </a:cubicBezTo>
                  <a:close/>
                  <a:moveTo>
                    <a:pt x="27020" y="0"/>
                  </a:moveTo>
                  <a:lnTo>
                    <a:pt x="204643" y="0"/>
                  </a:lnTo>
                  <a:cubicBezTo>
                    <a:pt x="223306" y="0"/>
                    <a:pt x="238812" y="15201"/>
                    <a:pt x="238812" y="34018"/>
                  </a:cubicBezTo>
                  <a:cubicBezTo>
                    <a:pt x="238812" y="52834"/>
                    <a:pt x="254132" y="68128"/>
                    <a:pt x="272981" y="68128"/>
                  </a:cubicBezTo>
                  <a:lnTo>
                    <a:pt x="493966" y="68128"/>
                  </a:lnTo>
                  <a:cubicBezTo>
                    <a:pt x="508915" y="68128"/>
                    <a:pt x="520985" y="80085"/>
                    <a:pt x="520985" y="95101"/>
                  </a:cubicBezTo>
                  <a:lnTo>
                    <a:pt x="520985" y="127358"/>
                  </a:lnTo>
                  <a:lnTo>
                    <a:pt x="115135" y="127358"/>
                  </a:lnTo>
                  <a:cubicBezTo>
                    <a:pt x="92479" y="127358"/>
                    <a:pt x="72702" y="141818"/>
                    <a:pt x="66017" y="163415"/>
                  </a:cubicBezTo>
                  <a:lnTo>
                    <a:pt x="0" y="373361"/>
                  </a:lnTo>
                  <a:lnTo>
                    <a:pt x="0" y="27344"/>
                  </a:lnTo>
                  <a:cubicBezTo>
                    <a:pt x="0" y="12513"/>
                    <a:pt x="12164" y="0"/>
                    <a:pt x="27020" y="0"/>
                  </a:cubicBezTo>
                  <a:close/>
                </a:path>
              </a:pathLst>
            </a:custGeom>
            <a:solidFill>
              <a:schemeClr val="bg1"/>
            </a:solidFill>
            <a:ln>
              <a:noFill/>
            </a:ln>
          </p:spPr>
        </p:sp>
      </p:grpSp>
      <p:sp>
        <p:nvSpPr>
          <p:cNvPr id="30" name="内容占位符 13">
            <a:extLst>
              <a:ext uri="{FF2B5EF4-FFF2-40B4-BE49-F238E27FC236}">
                <a16:creationId xmlns:a16="http://schemas.microsoft.com/office/drawing/2014/main" id="{AC189E33-3EDB-47FE-ACF9-59FC1FBCA5D1}"/>
              </a:ext>
            </a:extLst>
          </p:cNvPr>
          <p:cNvSpPr txBox="1">
            <a:spLocks/>
          </p:cNvSpPr>
          <p:nvPr/>
        </p:nvSpPr>
        <p:spPr>
          <a:xfrm>
            <a:off x="8730590" y="1448206"/>
            <a:ext cx="2521250" cy="500278"/>
          </a:xfrm>
          <a:prstGeom prst="rect">
            <a:avLst/>
          </a:prstGeom>
        </p:spPr>
        <p:txBody>
          <a:bodyPr vert="horz" lIns="91440" tIns="45720" rIns="91440" bIns="45720" rtlCol="0">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b="1" kern="1200" dirty="0" smtClean="0">
                <a:solidFill>
                  <a:schemeClr val="bg1"/>
                </a:solidFill>
                <a:latin typeface="+mn-lt"/>
                <a:ea typeface="+mn-ea"/>
                <a:cs typeface="+mn-cs"/>
              </a:defRPr>
            </a:lvl1pPr>
            <a:lvl2pPr marL="685800" indent="0" algn="just" defTabSz="914400" rtl="0" eaLnBrk="1" latinLnBrk="0" hangingPunct="1">
              <a:lnSpc>
                <a:spcPct val="135000"/>
              </a:lnSpc>
              <a:spcBef>
                <a:spcPts val="500"/>
              </a:spcBef>
              <a:buFont typeface="Arial" panose="020B0604020202020204" pitchFamily="34" charset="0"/>
              <a:buNone/>
              <a:defRPr lang="zh-CN" altLang="en-US" sz="1600" kern="1200" dirty="0" smtClean="0">
                <a:solidFill>
                  <a:schemeClr val="tx1"/>
                </a:solidFill>
                <a:latin typeface="+mn-lt"/>
                <a:ea typeface="+mn-ea"/>
                <a:cs typeface="+mn-cs"/>
              </a:defRPr>
            </a:lvl2pPr>
            <a:lvl3pPr marL="11430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3pPr>
            <a:lvl4pPr marL="16002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4pPr>
            <a:lvl5pPr marL="20574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3C3C3C"/>
                </a:solidFill>
              </a:rPr>
              <a:t>单击此处输入标题</a:t>
            </a:r>
          </a:p>
        </p:txBody>
      </p:sp>
      <p:sp>
        <p:nvSpPr>
          <p:cNvPr id="31" name="内容占位符 13">
            <a:extLst>
              <a:ext uri="{FF2B5EF4-FFF2-40B4-BE49-F238E27FC236}">
                <a16:creationId xmlns:a16="http://schemas.microsoft.com/office/drawing/2014/main" id="{1D0AFB4B-F898-4FCE-91E0-380D02AD2299}"/>
              </a:ext>
            </a:extLst>
          </p:cNvPr>
          <p:cNvSpPr txBox="1">
            <a:spLocks/>
          </p:cNvSpPr>
          <p:nvPr/>
        </p:nvSpPr>
        <p:spPr>
          <a:xfrm>
            <a:off x="4952977" y="4097648"/>
            <a:ext cx="2521250" cy="500278"/>
          </a:xfrm>
          <a:prstGeom prst="rect">
            <a:avLst/>
          </a:prstGeom>
        </p:spPr>
        <p:txBody>
          <a:bodyPr vert="horz" lIns="91440" tIns="45720" rIns="91440" bIns="45720" rtlCol="0">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b="1" kern="1200" dirty="0" smtClean="0">
                <a:solidFill>
                  <a:schemeClr val="bg1"/>
                </a:solidFill>
                <a:latin typeface="+mn-lt"/>
                <a:ea typeface="+mn-ea"/>
                <a:cs typeface="+mn-cs"/>
              </a:defRPr>
            </a:lvl1pPr>
            <a:lvl2pPr marL="685800" indent="0" algn="just" defTabSz="914400" rtl="0" eaLnBrk="1" latinLnBrk="0" hangingPunct="1">
              <a:lnSpc>
                <a:spcPct val="135000"/>
              </a:lnSpc>
              <a:spcBef>
                <a:spcPts val="500"/>
              </a:spcBef>
              <a:buFont typeface="Arial" panose="020B0604020202020204" pitchFamily="34" charset="0"/>
              <a:buNone/>
              <a:defRPr lang="zh-CN" altLang="en-US" sz="1600" kern="1200" dirty="0" smtClean="0">
                <a:solidFill>
                  <a:schemeClr val="tx1"/>
                </a:solidFill>
                <a:latin typeface="+mn-lt"/>
                <a:ea typeface="+mn-ea"/>
                <a:cs typeface="+mn-cs"/>
              </a:defRPr>
            </a:lvl2pPr>
            <a:lvl3pPr marL="11430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3pPr>
            <a:lvl4pPr marL="16002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4pPr>
            <a:lvl5pPr marL="20574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3C3C3C"/>
                </a:solidFill>
              </a:rPr>
              <a:t>单击此处输入标题</a:t>
            </a:r>
          </a:p>
        </p:txBody>
      </p:sp>
      <p:sp>
        <p:nvSpPr>
          <p:cNvPr id="32" name="内容占位符 13">
            <a:extLst>
              <a:ext uri="{FF2B5EF4-FFF2-40B4-BE49-F238E27FC236}">
                <a16:creationId xmlns:a16="http://schemas.microsoft.com/office/drawing/2014/main" id="{98167E38-69D2-45BA-BB6B-EA7733D754C8}"/>
              </a:ext>
            </a:extLst>
          </p:cNvPr>
          <p:cNvSpPr txBox="1">
            <a:spLocks/>
          </p:cNvSpPr>
          <p:nvPr/>
        </p:nvSpPr>
        <p:spPr>
          <a:xfrm>
            <a:off x="8730590" y="4097648"/>
            <a:ext cx="2521250" cy="500278"/>
          </a:xfrm>
          <a:prstGeom prst="rect">
            <a:avLst/>
          </a:prstGeom>
        </p:spPr>
        <p:txBody>
          <a:bodyPr vert="horz" lIns="91440" tIns="45720" rIns="91440" bIns="45720" rtlCol="0">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b="1" kern="1200" dirty="0" smtClean="0">
                <a:solidFill>
                  <a:schemeClr val="bg1"/>
                </a:solidFill>
                <a:latin typeface="+mn-lt"/>
                <a:ea typeface="+mn-ea"/>
                <a:cs typeface="+mn-cs"/>
              </a:defRPr>
            </a:lvl1pPr>
            <a:lvl2pPr marL="685800" indent="0" algn="just" defTabSz="914400" rtl="0" eaLnBrk="1" latinLnBrk="0" hangingPunct="1">
              <a:lnSpc>
                <a:spcPct val="135000"/>
              </a:lnSpc>
              <a:spcBef>
                <a:spcPts val="500"/>
              </a:spcBef>
              <a:buFont typeface="Arial" panose="020B0604020202020204" pitchFamily="34" charset="0"/>
              <a:buNone/>
              <a:defRPr lang="zh-CN" altLang="en-US" sz="1600" kern="1200" dirty="0" smtClean="0">
                <a:solidFill>
                  <a:schemeClr val="tx1"/>
                </a:solidFill>
                <a:latin typeface="+mn-lt"/>
                <a:ea typeface="+mn-ea"/>
                <a:cs typeface="+mn-cs"/>
              </a:defRPr>
            </a:lvl2pPr>
            <a:lvl3pPr marL="11430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3pPr>
            <a:lvl4pPr marL="16002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4pPr>
            <a:lvl5pPr marL="20574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3C3C3C"/>
                </a:solidFill>
              </a:rPr>
              <a:t>单击此处输入标题</a:t>
            </a:r>
          </a:p>
        </p:txBody>
      </p:sp>
      <p:sp>
        <p:nvSpPr>
          <p:cNvPr id="41" name="内容占位符 13">
            <a:extLst>
              <a:ext uri="{FF2B5EF4-FFF2-40B4-BE49-F238E27FC236}">
                <a16:creationId xmlns:a16="http://schemas.microsoft.com/office/drawing/2014/main" id="{57D9FAC5-6579-4EB0-9CC5-E2E763E048E8}"/>
              </a:ext>
            </a:extLst>
          </p:cNvPr>
          <p:cNvSpPr txBox="1">
            <a:spLocks/>
          </p:cNvSpPr>
          <p:nvPr/>
        </p:nvSpPr>
        <p:spPr>
          <a:xfrm>
            <a:off x="4952977" y="1447321"/>
            <a:ext cx="2521250" cy="500278"/>
          </a:xfrm>
          <a:prstGeom prst="rect">
            <a:avLst/>
          </a:prstGeom>
        </p:spPr>
        <p:txBody>
          <a:bodyPr vert="horz" lIns="91440" tIns="45720" rIns="91440" bIns="45720" rtlCol="0">
            <a:normAutofit/>
          </a:bodyPr>
          <a:lstStyle>
            <a:lvl1pPr marL="0" marR="0" indent="0" algn="just" defTabSz="914400" rtl="0" eaLnBrk="1" fontAlgn="auto" latinLnBrk="0" hangingPunct="1">
              <a:lnSpc>
                <a:spcPct val="135000"/>
              </a:lnSpc>
              <a:spcBef>
                <a:spcPts val="1000"/>
              </a:spcBef>
              <a:spcAft>
                <a:spcPts val="0"/>
              </a:spcAft>
              <a:buClrTx/>
              <a:buSzTx/>
              <a:buFont typeface="Arial" panose="020B0604020202020204" pitchFamily="34" charset="0"/>
              <a:buNone/>
              <a:tabLst/>
              <a:defRPr lang="zh-CN" altLang="en-US" sz="1800" b="1" kern="1200" dirty="0" smtClean="0">
                <a:solidFill>
                  <a:schemeClr val="bg1"/>
                </a:solidFill>
                <a:latin typeface="+mn-lt"/>
                <a:ea typeface="+mn-ea"/>
                <a:cs typeface="+mn-cs"/>
              </a:defRPr>
            </a:lvl1pPr>
            <a:lvl2pPr marL="685800" indent="0" algn="just" defTabSz="914400" rtl="0" eaLnBrk="1" latinLnBrk="0" hangingPunct="1">
              <a:lnSpc>
                <a:spcPct val="135000"/>
              </a:lnSpc>
              <a:spcBef>
                <a:spcPts val="500"/>
              </a:spcBef>
              <a:buFont typeface="Arial" panose="020B0604020202020204" pitchFamily="34" charset="0"/>
              <a:buNone/>
              <a:defRPr lang="zh-CN" altLang="en-US" sz="1600" kern="1200" dirty="0" smtClean="0">
                <a:solidFill>
                  <a:schemeClr val="tx1"/>
                </a:solidFill>
                <a:latin typeface="+mn-lt"/>
                <a:ea typeface="+mn-ea"/>
                <a:cs typeface="+mn-cs"/>
              </a:defRPr>
            </a:lvl2pPr>
            <a:lvl3pPr marL="11430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3pPr>
            <a:lvl4pPr marL="16002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smtClean="0">
                <a:solidFill>
                  <a:schemeClr val="tx1"/>
                </a:solidFill>
                <a:latin typeface="+mn-lt"/>
                <a:ea typeface="+mn-ea"/>
                <a:cs typeface="+mn-cs"/>
              </a:defRPr>
            </a:lvl4pPr>
            <a:lvl5pPr marL="2057400" indent="457200" algn="just" defTabSz="914400" rtl="0" eaLnBrk="1" latinLnBrk="0" hangingPunct="1">
              <a:lnSpc>
                <a:spcPct val="135000"/>
              </a:lnSpc>
              <a:spcBef>
                <a:spcPts val="500"/>
              </a:spcBef>
              <a:buFont typeface="Arial" panose="020B0604020202020204" pitchFamily="34" charset="0"/>
              <a:buChar char="•"/>
              <a:defRPr lang="zh-CN" alt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3C3C3C"/>
                </a:solidFill>
              </a:rPr>
              <a:t>单击此处输入标题</a:t>
            </a:r>
          </a:p>
        </p:txBody>
      </p:sp>
    </p:spTree>
    <p:extLst>
      <p:ext uri="{BB962C8B-B14F-4D97-AF65-F5344CB8AC3E}">
        <p14:creationId xmlns:p14="http://schemas.microsoft.com/office/powerpoint/2010/main" val="4021181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A6BDF71A-B0BA-41C7-AC60-29E6B6161845}"/>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B21A4745-5ED9-471C-85ED-F6B149A3D8CE}"/>
              </a:ext>
            </a:extLst>
          </p:cNvPr>
          <p:cNvSpPr>
            <a:spLocks noGrp="1"/>
          </p:cNvSpPr>
          <p:nvPr>
            <p:ph type="sldNum" sz="quarter" idx="12"/>
          </p:nvPr>
        </p:nvSpPr>
        <p:spPr/>
        <p:txBody>
          <a:bodyPr/>
          <a:lstStyle/>
          <a:p>
            <a:fld id="{293753DD-2C1C-4CC5-AE51-993C9915C8CC}" type="slidenum">
              <a:rPr lang="zh-CN" altLang="en-US" smtClean="0"/>
              <a:pPr/>
              <a:t>38</a:t>
            </a:fld>
            <a:endParaRPr lang="zh-CN" altLang="en-US" dirty="0"/>
          </a:p>
        </p:txBody>
      </p:sp>
      <p:sp>
        <p:nvSpPr>
          <p:cNvPr id="11" name="标题 10">
            <a:extLst>
              <a:ext uri="{FF2B5EF4-FFF2-40B4-BE49-F238E27FC236}">
                <a16:creationId xmlns:a16="http://schemas.microsoft.com/office/drawing/2014/main" id="{0D3C6837-DE29-4992-B0AD-5BE568571630}"/>
              </a:ext>
            </a:extLst>
          </p:cNvPr>
          <p:cNvSpPr>
            <a:spLocks noGrp="1"/>
          </p:cNvSpPr>
          <p:nvPr>
            <p:ph type="title"/>
          </p:nvPr>
        </p:nvSpPr>
        <p:spPr/>
        <p:txBody>
          <a:bodyPr/>
          <a:lstStyle/>
          <a:p>
            <a:r>
              <a:rPr lang="en-US" altLang="zh-CN" dirty="0"/>
              <a:t>28 </a:t>
            </a:r>
            <a:r>
              <a:rPr lang="zh-CN" altLang="en-US" dirty="0"/>
              <a:t>五段式文本</a:t>
            </a:r>
          </a:p>
        </p:txBody>
      </p:sp>
      <p:pic>
        <p:nvPicPr>
          <p:cNvPr id="24" name="图片占位符 23" descr="图片包含 草, 户外, 建筑, 体育&#10;&#10;描述已自动生成">
            <a:extLst>
              <a:ext uri="{FF2B5EF4-FFF2-40B4-BE49-F238E27FC236}">
                <a16:creationId xmlns:a16="http://schemas.microsoft.com/office/drawing/2014/main" id="{6AAF631A-E10D-40E3-804A-9316F725C957}"/>
              </a:ext>
            </a:extLst>
          </p:cNvPr>
          <p:cNvPicPr>
            <a:picLocks noGrp="1" noChangeAspect="1"/>
          </p:cNvPicPr>
          <p:nvPr>
            <p:ph type="pic" sz="quarter" idx="13"/>
          </p:nvPr>
        </p:nvPicPr>
        <p:blipFill>
          <a:blip r:embed="rId2">
            <a:grayscl/>
            <a:extLst>
              <a:ext uri="{28A0092B-C50C-407E-A947-70E740481C1C}">
                <a14:useLocalDpi xmlns:a14="http://schemas.microsoft.com/office/drawing/2010/main" val="0"/>
              </a:ext>
            </a:extLst>
          </a:blip>
          <a:srcRect l="16726" r="16726"/>
          <a:stretch>
            <a:fillRect/>
          </a:stretch>
        </p:blipFill>
        <p:spPr/>
      </p:pic>
      <p:sp>
        <p:nvSpPr>
          <p:cNvPr id="13" name="内容占位符 12">
            <a:extLst>
              <a:ext uri="{FF2B5EF4-FFF2-40B4-BE49-F238E27FC236}">
                <a16:creationId xmlns:a16="http://schemas.microsoft.com/office/drawing/2014/main" id="{45BCFDD3-13A4-41C8-BAA8-C7494E0B8BDA}"/>
              </a:ext>
            </a:extLst>
          </p:cNvPr>
          <p:cNvSpPr>
            <a:spLocks noGrp="1"/>
          </p:cNvSpPr>
          <p:nvPr>
            <p:ph sz="quarter" idx="19"/>
          </p:nvPr>
        </p:nvSpPr>
        <p:spPr/>
        <p:txBody>
          <a:bodyPr>
            <a:normAutofit fontScale="925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14" name="内容占位符 13">
            <a:extLst>
              <a:ext uri="{FF2B5EF4-FFF2-40B4-BE49-F238E27FC236}">
                <a16:creationId xmlns:a16="http://schemas.microsoft.com/office/drawing/2014/main" id="{489B3536-696E-426C-A6C0-6A039A592F57}"/>
              </a:ext>
            </a:extLst>
          </p:cNvPr>
          <p:cNvSpPr>
            <a:spLocks noGrp="1"/>
          </p:cNvSpPr>
          <p:nvPr>
            <p:ph sz="quarter" idx="20"/>
          </p:nvPr>
        </p:nvSpPr>
        <p:spPr/>
        <p:txBody>
          <a:bodyPr>
            <a:normAutofit fontScale="92500" lnSpcReduction="10000"/>
          </a:bodyPr>
          <a:lstStyle/>
          <a:p>
            <a:r>
              <a:rPr lang="zh-CN" altLang="en-US" dirty="0"/>
              <a:t>单击此处输入标题</a:t>
            </a:r>
          </a:p>
        </p:txBody>
      </p:sp>
      <p:sp>
        <p:nvSpPr>
          <p:cNvPr id="15" name="内容占位符 14">
            <a:extLst>
              <a:ext uri="{FF2B5EF4-FFF2-40B4-BE49-F238E27FC236}">
                <a16:creationId xmlns:a16="http://schemas.microsoft.com/office/drawing/2014/main" id="{50D51E36-FD33-4E3D-9A6D-63D6A3E4A508}"/>
              </a:ext>
            </a:extLst>
          </p:cNvPr>
          <p:cNvSpPr>
            <a:spLocks noGrp="1"/>
          </p:cNvSpPr>
          <p:nvPr>
            <p:ph sz="quarter" idx="21"/>
          </p:nvPr>
        </p:nvSpPr>
        <p:spPr/>
        <p:txBody>
          <a:bodyPr>
            <a:normAutofit fontScale="925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16" name="内容占位符 15">
            <a:extLst>
              <a:ext uri="{FF2B5EF4-FFF2-40B4-BE49-F238E27FC236}">
                <a16:creationId xmlns:a16="http://schemas.microsoft.com/office/drawing/2014/main" id="{84213162-826E-493B-BFEF-F39788E0F89E}"/>
              </a:ext>
            </a:extLst>
          </p:cNvPr>
          <p:cNvSpPr>
            <a:spLocks noGrp="1"/>
          </p:cNvSpPr>
          <p:nvPr>
            <p:ph sz="quarter" idx="22"/>
          </p:nvPr>
        </p:nvSpPr>
        <p:spPr/>
        <p:txBody>
          <a:bodyPr>
            <a:normAutofit fontScale="92500" lnSpcReduction="10000"/>
          </a:bodyPr>
          <a:lstStyle/>
          <a:p>
            <a:r>
              <a:rPr lang="zh-CN" altLang="en-US" dirty="0"/>
              <a:t>单击此处输入标题</a:t>
            </a:r>
          </a:p>
        </p:txBody>
      </p:sp>
      <p:sp>
        <p:nvSpPr>
          <p:cNvPr id="17" name="内容占位符 16">
            <a:extLst>
              <a:ext uri="{FF2B5EF4-FFF2-40B4-BE49-F238E27FC236}">
                <a16:creationId xmlns:a16="http://schemas.microsoft.com/office/drawing/2014/main" id="{A23DDED4-F476-4332-B6B6-43F179B2167A}"/>
              </a:ext>
            </a:extLst>
          </p:cNvPr>
          <p:cNvSpPr>
            <a:spLocks noGrp="1"/>
          </p:cNvSpPr>
          <p:nvPr>
            <p:ph sz="quarter" idx="23"/>
          </p:nvPr>
        </p:nvSpPr>
        <p:spPr/>
        <p:txBody>
          <a:bodyPr>
            <a:normAutofit fontScale="925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18" name="内容占位符 17">
            <a:extLst>
              <a:ext uri="{FF2B5EF4-FFF2-40B4-BE49-F238E27FC236}">
                <a16:creationId xmlns:a16="http://schemas.microsoft.com/office/drawing/2014/main" id="{55D3274C-C263-4104-A3C0-A0E5FC4091A1}"/>
              </a:ext>
            </a:extLst>
          </p:cNvPr>
          <p:cNvSpPr>
            <a:spLocks noGrp="1"/>
          </p:cNvSpPr>
          <p:nvPr>
            <p:ph sz="quarter" idx="24"/>
          </p:nvPr>
        </p:nvSpPr>
        <p:spPr/>
        <p:txBody>
          <a:bodyPr>
            <a:normAutofit fontScale="92500" lnSpcReduction="10000"/>
          </a:bodyPr>
          <a:lstStyle/>
          <a:p>
            <a:r>
              <a:rPr lang="zh-CN" altLang="en-US" dirty="0"/>
              <a:t>单击此处输入标题</a:t>
            </a:r>
          </a:p>
        </p:txBody>
      </p:sp>
      <p:sp>
        <p:nvSpPr>
          <p:cNvPr id="19" name="内容占位符 18">
            <a:extLst>
              <a:ext uri="{FF2B5EF4-FFF2-40B4-BE49-F238E27FC236}">
                <a16:creationId xmlns:a16="http://schemas.microsoft.com/office/drawing/2014/main" id="{046E1A28-7B8A-4A7F-B900-943AE034E81A}"/>
              </a:ext>
            </a:extLst>
          </p:cNvPr>
          <p:cNvSpPr>
            <a:spLocks noGrp="1"/>
          </p:cNvSpPr>
          <p:nvPr>
            <p:ph sz="quarter" idx="25"/>
          </p:nvPr>
        </p:nvSpPr>
        <p:spPr/>
        <p:txBody>
          <a:bodyPr>
            <a:normAutofit fontScale="925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20" name="内容占位符 19">
            <a:extLst>
              <a:ext uri="{FF2B5EF4-FFF2-40B4-BE49-F238E27FC236}">
                <a16:creationId xmlns:a16="http://schemas.microsoft.com/office/drawing/2014/main" id="{3D6DBDBE-64B9-4847-9FA8-CDEB671D6882}"/>
              </a:ext>
            </a:extLst>
          </p:cNvPr>
          <p:cNvSpPr>
            <a:spLocks noGrp="1"/>
          </p:cNvSpPr>
          <p:nvPr>
            <p:ph sz="quarter" idx="26"/>
          </p:nvPr>
        </p:nvSpPr>
        <p:spPr/>
        <p:txBody>
          <a:bodyPr>
            <a:normAutofit fontScale="92500" lnSpcReduction="10000"/>
          </a:bodyPr>
          <a:lstStyle/>
          <a:p>
            <a:r>
              <a:rPr lang="zh-CN" altLang="en-US" dirty="0"/>
              <a:t>单击此处输入标题</a:t>
            </a:r>
          </a:p>
        </p:txBody>
      </p:sp>
      <p:sp>
        <p:nvSpPr>
          <p:cNvPr id="21" name="内容占位符 20">
            <a:extLst>
              <a:ext uri="{FF2B5EF4-FFF2-40B4-BE49-F238E27FC236}">
                <a16:creationId xmlns:a16="http://schemas.microsoft.com/office/drawing/2014/main" id="{1F071A46-31BD-433D-9A73-E9A8C834F363}"/>
              </a:ext>
            </a:extLst>
          </p:cNvPr>
          <p:cNvSpPr>
            <a:spLocks noGrp="1"/>
          </p:cNvSpPr>
          <p:nvPr>
            <p:ph sz="quarter" idx="27"/>
          </p:nvPr>
        </p:nvSpPr>
        <p:spPr/>
        <p:txBody>
          <a:bodyPr>
            <a:normAutofit fontScale="925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22" name="内容占位符 21">
            <a:extLst>
              <a:ext uri="{FF2B5EF4-FFF2-40B4-BE49-F238E27FC236}">
                <a16:creationId xmlns:a16="http://schemas.microsoft.com/office/drawing/2014/main" id="{7E4C47C9-27A2-4A99-838F-668E9EB74599}"/>
              </a:ext>
            </a:extLst>
          </p:cNvPr>
          <p:cNvSpPr>
            <a:spLocks noGrp="1"/>
          </p:cNvSpPr>
          <p:nvPr>
            <p:ph sz="quarter" idx="28"/>
          </p:nvPr>
        </p:nvSpPr>
        <p:spPr/>
        <p:txBody>
          <a:bodyPr>
            <a:normAutofit fontScale="92500" lnSpcReduction="10000"/>
          </a:bodyPr>
          <a:lstStyle/>
          <a:p>
            <a:r>
              <a:rPr lang="zh-CN" altLang="en-US" dirty="0"/>
              <a:t>单击此处输入标题</a:t>
            </a:r>
          </a:p>
        </p:txBody>
      </p:sp>
      <p:grpSp>
        <p:nvGrpSpPr>
          <p:cNvPr id="25" name="组合 24">
            <a:extLst>
              <a:ext uri="{FF2B5EF4-FFF2-40B4-BE49-F238E27FC236}">
                <a16:creationId xmlns:a16="http://schemas.microsoft.com/office/drawing/2014/main" id="{DBF52516-BADC-4EA8-A78C-61ABE953EBC6}"/>
              </a:ext>
            </a:extLst>
          </p:cNvPr>
          <p:cNvGrpSpPr/>
          <p:nvPr/>
        </p:nvGrpSpPr>
        <p:grpSpPr>
          <a:xfrm>
            <a:off x="10438930" y="1351557"/>
            <a:ext cx="694548" cy="694548"/>
            <a:chOff x="5247861" y="2464904"/>
            <a:chExt cx="1033249" cy="1033249"/>
          </a:xfrm>
        </p:grpSpPr>
        <p:sp>
          <p:nvSpPr>
            <p:cNvPr id="26" name="椭圆 25">
              <a:extLst>
                <a:ext uri="{FF2B5EF4-FFF2-40B4-BE49-F238E27FC236}">
                  <a16:creationId xmlns:a16="http://schemas.microsoft.com/office/drawing/2014/main" id="{11CD345E-D02A-4BB0-86FB-FFE1A1D6DDA5}"/>
                </a:ext>
              </a:extLst>
            </p:cNvPr>
            <p:cNvSpPr/>
            <p:nvPr/>
          </p:nvSpPr>
          <p:spPr>
            <a:xfrm>
              <a:off x="5247861" y="2464904"/>
              <a:ext cx="1033249" cy="103324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p>
          </p:txBody>
        </p:sp>
        <p:sp>
          <p:nvSpPr>
            <p:cNvPr id="27" name="circular-target_65246">
              <a:extLst>
                <a:ext uri="{FF2B5EF4-FFF2-40B4-BE49-F238E27FC236}">
                  <a16:creationId xmlns:a16="http://schemas.microsoft.com/office/drawing/2014/main" id="{BCF46861-FDA5-4BEC-875B-C0EFA6C839D5}"/>
                </a:ext>
              </a:extLst>
            </p:cNvPr>
            <p:cNvSpPr>
              <a:spLocks noChangeAspect="1"/>
            </p:cNvSpPr>
            <p:nvPr/>
          </p:nvSpPr>
          <p:spPr bwMode="auto">
            <a:xfrm>
              <a:off x="5412841" y="2630439"/>
              <a:ext cx="703288" cy="702178"/>
            </a:xfrm>
            <a:custGeom>
              <a:avLst/>
              <a:gdLst>
                <a:gd name="connsiteX0" fmla="*/ 302950 w 605066"/>
                <a:gd name="connsiteY0" fmla="*/ 229165 h 604110"/>
                <a:gd name="connsiteX1" fmla="*/ 229420 w 605066"/>
                <a:gd name="connsiteY1" fmla="*/ 302533 h 604110"/>
                <a:gd name="connsiteX2" fmla="*/ 302950 w 605066"/>
                <a:gd name="connsiteY2" fmla="*/ 374909 h 604110"/>
                <a:gd name="connsiteX3" fmla="*/ 375487 w 605066"/>
                <a:gd name="connsiteY3" fmla="*/ 302533 h 604110"/>
                <a:gd name="connsiteX4" fmla="*/ 302950 w 605066"/>
                <a:gd name="connsiteY4" fmla="*/ 229165 h 604110"/>
                <a:gd name="connsiteX5" fmla="*/ 302950 w 605066"/>
                <a:gd name="connsiteY5" fmla="*/ 203387 h 604110"/>
                <a:gd name="connsiteX6" fmla="*/ 402315 w 605066"/>
                <a:gd name="connsiteY6" fmla="*/ 302533 h 604110"/>
                <a:gd name="connsiteX7" fmla="*/ 302950 w 605066"/>
                <a:gd name="connsiteY7" fmla="*/ 401678 h 604110"/>
                <a:gd name="connsiteX8" fmla="*/ 202591 w 605066"/>
                <a:gd name="connsiteY8" fmla="*/ 302533 h 604110"/>
                <a:gd name="connsiteX9" fmla="*/ 302950 w 605066"/>
                <a:gd name="connsiteY9" fmla="*/ 203387 h 604110"/>
                <a:gd name="connsiteX10" fmla="*/ 256334 w 605066"/>
                <a:gd name="connsiteY10" fmla="*/ 122012 h 604110"/>
                <a:gd name="connsiteX11" fmla="*/ 122206 w 605066"/>
                <a:gd name="connsiteY11" fmla="*/ 255928 h 604110"/>
                <a:gd name="connsiteX12" fmla="*/ 133135 w 605066"/>
                <a:gd name="connsiteY12" fmla="*/ 255928 h 604110"/>
                <a:gd name="connsiteX13" fmla="*/ 178837 w 605066"/>
                <a:gd name="connsiteY13" fmla="*/ 302551 h 604110"/>
                <a:gd name="connsiteX14" fmla="*/ 133135 w 605066"/>
                <a:gd name="connsiteY14" fmla="*/ 348182 h 604110"/>
                <a:gd name="connsiteX15" fmla="*/ 121212 w 605066"/>
                <a:gd name="connsiteY15" fmla="*/ 348182 h 604110"/>
                <a:gd name="connsiteX16" fmla="*/ 256334 w 605066"/>
                <a:gd name="connsiteY16" fmla="*/ 483090 h 604110"/>
                <a:gd name="connsiteX17" fmla="*/ 256334 w 605066"/>
                <a:gd name="connsiteY17" fmla="*/ 472178 h 604110"/>
                <a:gd name="connsiteX18" fmla="*/ 302036 w 605066"/>
                <a:gd name="connsiteY18" fmla="*/ 425555 h 604110"/>
                <a:gd name="connsiteX19" fmla="*/ 348733 w 605066"/>
                <a:gd name="connsiteY19" fmla="*/ 472178 h 604110"/>
                <a:gd name="connsiteX20" fmla="*/ 348733 w 605066"/>
                <a:gd name="connsiteY20" fmla="*/ 483090 h 604110"/>
                <a:gd name="connsiteX21" fmla="*/ 483854 w 605066"/>
                <a:gd name="connsiteY21" fmla="*/ 348182 h 604110"/>
                <a:gd name="connsiteX22" fmla="*/ 472925 w 605066"/>
                <a:gd name="connsiteY22" fmla="*/ 348182 h 604110"/>
                <a:gd name="connsiteX23" fmla="*/ 426229 w 605066"/>
                <a:gd name="connsiteY23" fmla="*/ 302551 h 604110"/>
                <a:gd name="connsiteX24" fmla="*/ 472925 w 605066"/>
                <a:gd name="connsiteY24" fmla="*/ 255928 h 604110"/>
                <a:gd name="connsiteX25" fmla="*/ 483854 w 605066"/>
                <a:gd name="connsiteY25" fmla="*/ 255928 h 604110"/>
                <a:gd name="connsiteX26" fmla="*/ 348733 w 605066"/>
                <a:gd name="connsiteY26" fmla="*/ 122012 h 604110"/>
                <a:gd name="connsiteX27" fmla="*/ 348733 w 605066"/>
                <a:gd name="connsiteY27" fmla="*/ 132924 h 604110"/>
                <a:gd name="connsiteX28" fmla="*/ 302036 w 605066"/>
                <a:gd name="connsiteY28" fmla="*/ 178555 h 604110"/>
                <a:gd name="connsiteX29" fmla="*/ 256334 w 605066"/>
                <a:gd name="connsiteY29" fmla="*/ 132924 h 604110"/>
                <a:gd name="connsiteX30" fmla="*/ 302036 w 605066"/>
                <a:gd name="connsiteY30" fmla="*/ 0 h 604110"/>
                <a:gd name="connsiteX31" fmla="*/ 348733 w 605066"/>
                <a:gd name="connsiteY31" fmla="*/ 46623 h 604110"/>
                <a:gd name="connsiteX32" fmla="*/ 348733 w 605066"/>
                <a:gd name="connsiteY32" fmla="*/ 67454 h 604110"/>
                <a:gd name="connsiteX33" fmla="*/ 537505 w 605066"/>
                <a:gd name="connsiteY33" fmla="*/ 255928 h 604110"/>
                <a:gd name="connsiteX34" fmla="*/ 559363 w 605066"/>
                <a:gd name="connsiteY34" fmla="*/ 255928 h 604110"/>
                <a:gd name="connsiteX35" fmla="*/ 605066 w 605066"/>
                <a:gd name="connsiteY35" fmla="*/ 302551 h 604110"/>
                <a:gd name="connsiteX36" fmla="*/ 559363 w 605066"/>
                <a:gd name="connsiteY36" fmla="*/ 348182 h 604110"/>
                <a:gd name="connsiteX37" fmla="*/ 537505 w 605066"/>
                <a:gd name="connsiteY37" fmla="*/ 348182 h 604110"/>
                <a:gd name="connsiteX38" fmla="*/ 348733 w 605066"/>
                <a:gd name="connsiteY38" fmla="*/ 537648 h 604110"/>
                <a:gd name="connsiteX39" fmla="*/ 348733 w 605066"/>
                <a:gd name="connsiteY39" fmla="*/ 558479 h 604110"/>
                <a:gd name="connsiteX40" fmla="*/ 302036 w 605066"/>
                <a:gd name="connsiteY40" fmla="*/ 604110 h 604110"/>
                <a:gd name="connsiteX41" fmla="*/ 256334 w 605066"/>
                <a:gd name="connsiteY41" fmla="*/ 558479 h 604110"/>
                <a:gd name="connsiteX42" fmla="*/ 256334 w 605066"/>
                <a:gd name="connsiteY42" fmla="*/ 537648 h 604110"/>
                <a:gd name="connsiteX43" fmla="*/ 67561 w 605066"/>
                <a:gd name="connsiteY43" fmla="*/ 348182 h 604110"/>
                <a:gd name="connsiteX44" fmla="*/ 46697 w 605066"/>
                <a:gd name="connsiteY44" fmla="*/ 348182 h 604110"/>
                <a:gd name="connsiteX45" fmla="*/ 0 w 605066"/>
                <a:gd name="connsiteY45" fmla="*/ 302551 h 604110"/>
                <a:gd name="connsiteX46" fmla="*/ 46697 w 605066"/>
                <a:gd name="connsiteY46" fmla="*/ 255928 h 604110"/>
                <a:gd name="connsiteX47" fmla="*/ 67561 w 605066"/>
                <a:gd name="connsiteY47" fmla="*/ 255928 h 604110"/>
                <a:gd name="connsiteX48" fmla="*/ 256334 w 605066"/>
                <a:gd name="connsiteY48" fmla="*/ 67454 h 604110"/>
                <a:gd name="connsiteX49" fmla="*/ 256334 w 605066"/>
                <a:gd name="connsiteY49" fmla="*/ 46623 h 604110"/>
                <a:gd name="connsiteX50" fmla="*/ 302036 w 605066"/>
                <a:gd name="connsiteY50" fmla="*/ 0 h 6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5066" h="604110">
                  <a:moveTo>
                    <a:pt x="302950" y="229165"/>
                  </a:moveTo>
                  <a:cubicBezTo>
                    <a:pt x="262210" y="229165"/>
                    <a:pt x="229420" y="261883"/>
                    <a:pt x="229420" y="302533"/>
                  </a:cubicBezTo>
                  <a:cubicBezTo>
                    <a:pt x="229420" y="342191"/>
                    <a:pt x="262210" y="374909"/>
                    <a:pt x="302950" y="374909"/>
                  </a:cubicBezTo>
                  <a:cubicBezTo>
                    <a:pt x="342696" y="374909"/>
                    <a:pt x="375487" y="342191"/>
                    <a:pt x="375487" y="302533"/>
                  </a:cubicBezTo>
                  <a:cubicBezTo>
                    <a:pt x="375487" y="261883"/>
                    <a:pt x="342696" y="229165"/>
                    <a:pt x="302950" y="229165"/>
                  </a:cubicBezTo>
                  <a:close/>
                  <a:moveTo>
                    <a:pt x="302950" y="203387"/>
                  </a:moveTo>
                  <a:cubicBezTo>
                    <a:pt x="357601" y="203387"/>
                    <a:pt x="402315" y="248002"/>
                    <a:pt x="402315" y="302533"/>
                  </a:cubicBezTo>
                  <a:cubicBezTo>
                    <a:pt x="402315" y="357063"/>
                    <a:pt x="357601" y="401678"/>
                    <a:pt x="302950" y="401678"/>
                  </a:cubicBezTo>
                  <a:cubicBezTo>
                    <a:pt x="247305" y="401678"/>
                    <a:pt x="202591" y="357063"/>
                    <a:pt x="202591" y="302533"/>
                  </a:cubicBezTo>
                  <a:cubicBezTo>
                    <a:pt x="202591" y="248002"/>
                    <a:pt x="247305" y="203387"/>
                    <a:pt x="302950" y="203387"/>
                  </a:cubicBezTo>
                  <a:close/>
                  <a:moveTo>
                    <a:pt x="256334" y="122012"/>
                  </a:moveTo>
                  <a:cubicBezTo>
                    <a:pt x="190760" y="138876"/>
                    <a:pt x="139096" y="190458"/>
                    <a:pt x="122206" y="255928"/>
                  </a:cubicBezTo>
                  <a:lnTo>
                    <a:pt x="133135" y="255928"/>
                  </a:lnTo>
                  <a:cubicBezTo>
                    <a:pt x="157973" y="255928"/>
                    <a:pt x="178837" y="276760"/>
                    <a:pt x="178837" y="302551"/>
                  </a:cubicBezTo>
                  <a:cubicBezTo>
                    <a:pt x="178837" y="327350"/>
                    <a:pt x="157973" y="348182"/>
                    <a:pt x="133135" y="348182"/>
                  </a:cubicBezTo>
                  <a:lnTo>
                    <a:pt x="121212" y="348182"/>
                  </a:lnTo>
                  <a:cubicBezTo>
                    <a:pt x="138102" y="413652"/>
                    <a:pt x="190760" y="466226"/>
                    <a:pt x="256334" y="483090"/>
                  </a:cubicBezTo>
                  <a:lnTo>
                    <a:pt x="256334" y="472178"/>
                  </a:lnTo>
                  <a:cubicBezTo>
                    <a:pt x="256334" y="446387"/>
                    <a:pt x="277198" y="425555"/>
                    <a:pt x="302036" y="425555"/>
                  </a:cubicBezTo>
                  <a:cubicBezTo>
                    <a:pt x="327868" y="425555"/>
                    <a:pt x="348733" y="446387"/>
                    <a:pt x="348733" y="472178"/>
                  </a:cubicBezTo>
                  <a:lnTo>
                    <a:pt x="348733" y="483090"/>
                  </a:lnTo>
                  <a:cubicBezTo>
                    <a:pt x="415300" y="466226"/>
                    <a:pt x="466964" y="413652"/>
                    <a:pt x="483854" y="348182"/>
                  </a:cubicBezTo>
                  <a:lnTo>
                    <a:pt x="472925" y="348182"/>
                  </a:lnTo>
                  <a:cubicBezTo>
                    <a:pt x="447093" y="348182"/>
                    <a:pt x="426229" y="327350"/>
                    <a:pt x="426229" y="302551"/>
                  </a:cubicBezTo>
                  <a:cubicBezTo>
                    <a:pt x="426229" y="276760"/>
                    <a:pt x="447093" y="255928"/>
                    <a:pt x="472925" y="255928"/>
                  </a:cubicBezTo>
                  <a:lnTo>
                    <a:pt x="483854" y="255928"/>
                  </a:lnTo>
                  <a:cubicBezTo>
                    <a:pt x="466964" y="190458"/>
                    <a:pt x="415300" y="138876"/>
                    <a:pt x="348733" y="122012"/>
                  </a:cubicBezTo>
                  <a:lnTo>
                    <a:pt x="348733" y="132924"/>
                  </a:lnTo>
                  <a:cubicBezTo>
                    <a:pt x="348733" y="157723"/>
                    <a:pt x="327868" y="178555"/>
                    <a:pt x="302036" y="178555"/>
                  </a:cubicBezTo>
                  <a:cubicBezTo>
                    <a:pt x="277198" y="178555"/>
                    <a:pt x="256334" y="157723"/>
                    <a:pt x="256334" y="132924"/>
                  </a:cubicBezTo>
                  <a:close/>
                  <a:moveTo>
                    <a:pt x="302036" y="0"/>
                  </a:moveTo>
                  <a:cubicBezTo>
                    <a:pt x="327868" y="0"/>
                    <a:pt x="348733" y="20831"/>
                    <a:pt x="348733" y="46623"/>
                  </a:cubicBezTo>
                  <a:lnTo>
                    <a:pt x="348733" y="67454"/>
                  </a:lnTo>
                  <a:cubicBezTo>
                    <a:pt x="444113" y="86301"/>
                    <a:pt x="519622" y="160699"/>
                    <a:pt x="537505" y="255928"/>
                  </a:cubicBezTo>
                  <a:lnTo>
                    <a:pt x="559363" y="255928"/>
                  </a:lnTo>
                  <a:cubicBezTo>
                    <a:pt x="584202" y="255928"/>
                    <a:pt x="605066" y="276760"/>
                    <a:pt x="605066" y="302551"/>
                  </a:cubicBezTo>
                  <a:cubicBezTo>
                    <a:pt x="605066" y="327350"/>
                    <a:pt x="585195" y="348182"/>
                    <a:pt x="559363" y="348182"/>
                  </a:cubicBezTo>
                  <a:lnTo>
                    <a:pt x="537505" y="348182"/>
                  </a:lnTo>
                  <a:cubicBezTo>
                    <a:pt x="519622" y="443411"/>
                    <a:pt x="444113" y="518801"/>
                    <a:pt x="348733" y="537648"/>
                  </a:cubicBezTo>
                  <a:lnTo>
                    <a:pt x="348733" y="558479"/>
                  </a:lnTo>
                  <a:cubicBezTo>
                    <a:pt x="348733" y="584271"/>
                    <a:pt x="327868" y="604110"/>
                    <a:pt x="302036" y="604110"/>
                  </a:cubicBezTo>
                  <a:cubicBezTo>
                    <a:pt x="277198" y="604110"/>
                    <a:pt x="256334" y="584271"/>
                    <a:pt x="256334" y="558479"/>
                  </a:cubicBezTo>
                  <a:lnTo>
                    <a:pt x="256334" y="537648"/>
                  </a:lnTo>
                  <a:cubicBezTo>
                    <a:pt x="160954" y="518801"/>
                    <a:pt x="86438" y="443411"/>
                    <a:pt x="67561" y="348182"/>
                  </a:cubicBezTo>
                  <a:lnTo>
                    <a:pt x="46697" y="348182"/>
                  </a:lnTo>
                  <a:cubicBezTo>
                    <a:pt x="20864" y="348182"/>
                    <a:pt x="0" y="327350"/>
                    <a:pt x="0" y="302551"/>
                  </a:cubicBezTo>
                  <a:cubicBezTo>
                    <a:pt x="0" y="276760"/>
                    <a:pt x="20864" y="255928"/>
                    <a:pt x="46697" y="255928"/>
                  </a:cubicBezTo>
                  <a:lnTo>
                    <a:pt x="67561" y="255928"/>
                  </a:lnTo>
                  <a:cubicBezTo>
                    <a:pt x="86438" y="160699"/>
                    <a:pt x="160954" y="86301"/>
                    <a:pt x="256334" y="67454"/>
                  </a:cubicBezTo>
                  <a:lnTo>
                    <a:pt x="256334" y="46623"/>
                  </a:lnTo>
                  <a:cubicBezTo>
                    <a:pt x="256334" y="20831"/>
                    <a:pt x="277198" y="0"/>
                    <a:pt x="302036" y="0"/>
                  </a:cubicBezTo>
                  <a:close/>
                </a:path>
              </a:pathLst>
            </a:custGeom>
            <a:solidFill>
              <a:schemeClr val="bg1"/>
            </a:solidFill>
            <a:ln>
              <a:noFill/>
            </a:ln>
          </p:spPr>
        </p:sp>
      </p:grpSp>
      <p:grpSp>
        <p:nvGrpSpPr>
          <p:cNvPr id="28" name="组合 27">
            <a:extLst>
              <a:ext uri="{FF2B5EF4-FFF2-40B4-BE49-F238E27FC236}">
                <a16:creationId xmlns:a16="http://schemas.microsoft.com/office/drawing/2014/main" id="{9BD1E158-C488-4DD0-9A72-23F62EC80A37}"/>
              </a:ext>
            </a:extLst>
          </p:cNvPr>
          <p:cNvGrpSpPr/>
          <p:nvPr/>
        </p:nvGrpSpPr>
        <p:grpSpPr>
          <a:xfrm>
            <a:off x="10438930" y="4343793"/>
            <a:ext cx="694548" cy="694548"/>
            <a:chOff x="6424013" y="2504661"/>
            <a:chExt cx="1033249" cy="1033249"/>
          </a:xfrm>
        </p:grpSpPr>
        <p:sp>
          <p:nvSpPr>
            <p:cNvPr id="29" name="椭圆 28">
              <a:extLst>
                <a:ext uri="{FF2B5EF4-FFF2-40B4-BE49-F238E27FC236}">
                  <a16:creationId xmlns:a16="http://schemas.microsoft.com/office/drawing/2014/main" id="{949C047B-AC17-4409-A2E3-3443A32FC216}"/>
                </a:ext>
              </a:extLst>
            </p:cNvPr>
            <p:cNvSpPr/>
            <p:nvPr/>
          </p:nvSpPr>
          <p:spPr>
            <a:xfrm>
              <a:off x="6424013" y="2504661"/>
              <a:ext cx="1033249" cy="10332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oad-with-broken-line_62512">
              <a:extLst>
                <a:ext uri="{FF2B5EF4-FFF2-40B4-BE49-F238E27FC236}">
                  <a16:creationId xmlns:a16="http://schemas.microsoft.com/office/drawing/2014/main" id="{FC503601-340B-405F-A6A2-8BE0898A9925}"/>
                </a:ext>
              </a:extLst>
            </p:cNvPr>
            <p:cNvSpPr>
              <a:spLocks noChangeAspect="1"/>
            </p:cNvSpPr>
            <p:nvPr/>
          </p:nvSpPr>
          <p:spPr bwMode="auto">
            <a:xfrm>
              <a:off x="6635795" y="2787121"/>
              <a:ext cx="609685" cy="468329"/>
            </a:xfrm>
            <a:custGeom>
              <a:avLst/>
              <a:gdLst>
                <a:gd name="connsiteX0" fmla="*/ 282139 w 607497"/>
                <a:gd name="connsiteY0" fmla="*/ 262247 h 466649"/>
                <a:gd name="connsiteX1" fmla="*/ 277837 w 607497"/>
                <a:gd name="connsiteY1" fmla="*/ 369942 h 466649"/>
                <a:gd name="connsiteX2" fmla="*/ 329661 w 607497"/>
                <a:gd name="connsiteY2" fmla="*/ 369942 h 466649"/>
                <a:gd name="connsiteX3" fmla="*/ 325359 w 607497"/>
                <a:gd name="connsiteY3" fmla="*/ 262247 h 466649"/>
                <a:gd name="connsiteX4" fmla="*/ 282139 w 607497"/>
                <a:gd name="connsiteY4" fmla="*/ 262247 h 466649"/>
                <a:gd name="connsiteX5" fmla="*/ 288842 w 607497"/>
                <a:gd name="connsiteY5" fmla="*/ 96607 h 466649"/>
                <a:gd name="connsiteX6" fmla="*/ 284540 w 607497"/>
                <a:gd name="connsiteY6" fmla="*/ 204303 h 466649"/>
                <a:gd name="connsiteX7" fmla="*/ 322957 w 607497"/>
                <a:gd name="connsiteY7" fmla="*/ 204303 h 466649"/>
                <a:gd name="connsiteX8" fmla="*/ 318655 w 607497"/>
                <a:gd name="connsiteY8" fmla="*/ 96607 h 466649"/>
                <a:gd name="connsiteX9" fmla="*/ 288842 w 607497"/>
                <a:gd name="connsiteY9" fmla="*/ 96607 h 466649"/>
                <a:gd name="connsiteX10" fmla="*/ 395307 w 607497"/>
                <a:gd name="connsiteY10" fmla="*/ 0 h 466649"/>
                <a:gd name="connsiteX11" fmla="*/ 416116 w 607497"/>
                <a:gd name="connsiteY11" fmla="*/ 0 h 466649"/>
                <a:gd name="connsiteX12" fmla="*/ 607497 w 607497"/>
                <a:gd name="connsiteY12" fmla="*/ 466649 h 466649"/>
                <a:gd name="connsiteX13" fmla="*/ 551173 w 607497"/>
                <a:gd name="connsiteY13" fmla="*/ 466649 h 466649"/>
                <a:gd name="connsiteX14" fmla="*/ 395307 w 607497"/>
                <a:gd name="connsiteY14" fmla="*/ 0 h 466649"/>
                <a:gd name="connsiteX15" fmla="*/ 231516 w 607497"/>
                <a:gd name="connsiteY15" fmla="*/ 0 h 466649"/>
                <a:gd name="connsiteX16" fmla="*/ 292744 w 607497"/>
                <a:gd name="connsiteY16" fmla="*/ 0 h 466649"/>
                <a:gd name="connsiteX17" fmla="*/ 291143 w 607497"/>
                <a:gd name="connsiteY17" fmla="*/ 38663 h 466649"/>
                <a:gd name="connsiteX18" fmla="*/ 316354 w 607497"/>
                <a:gd name="connsiteY18" fmla="*/ 38663 h 466649"/>
                <a:gd name="connsiteX19" fmla="*/ 314754 w 607497"/>
                <a:gd name="connsiteY19" fmla="*/ 0 h 466649"/>
                <a:gd name="connsiteX20" fmla="*/ 375982 w 607497"/>
                <a:gd name="connsiteY20" fmla="*/ 0 h 466649"/>
                <a:gd name="connsiteX21" fmla="*/ 499038 w 607497"/>
                <a:gd name="connsiteY21" fmla="*/ 466649 h 466649"/>
                <a:gd name="connsiteX22" fmla="*/ 333562 w 607497"/>
                <a:gd name="connsiteY22" fmla="*/ 466649 h 466649"/>
                <a:gd name="connsiteX23" fmla="*/ 331962 w 607497"/>
                <a:gd name="connsiteY23" fmla="*/ 427886 h 466649"/>
                <a:gd name="connsiteX24" fmla="*/ 275536 w 607497"/>
                <a:gd name="connsiteY24" fmla="*/ 427886 h 466649"/>
                <a:gd name="connsiteX25" fmla="*/ 273935 w 607497"/>
                <a:gd name="connsiteY25" fmla="*/ 466649 h 466649"/>
                <a:gd name="connsiteX26" fmla="*/ 108459 w 607497"/>
                <a:gd name="connsiteY26" fmla="*/ 466649 h 466649"/>
                <a:gd name="connsiteX27" fmla="*/ 231516 w 607497"/>
                <a:gd name="connsiteY27" fmla="*/ 0 h 466649"/>
                <a:gd name="connsiteX28" fmla="*/ 191381 w 607497"/>
                <a:gd name="connsiteY28" fmla="*/ 0 h 466649"/>
                <a:gd name="connsiteX29" fmla="*/ 212190 w 607497"/>
                <a:gd name="connsiteY29" fmla="*/ 0 h 466649"/>
                <a:gd name="connsiteX30" fmla="*/ 56324 w 607497"/>
                <a:gd name="connsiteY30" fmla="*/ 466649 h 466649"/>
                <a:gd name="connsiteX31" fmla="*/ 0 w 607497"/>
                <a:gd name="connsiteY31" fmla="*/ 466649 h 466649"/>
                <a:gd name="connsiteX32" fmla="*/ 191381 w 607497"/>
                <a:gd name="connsiteY32" fmla="*/ 0 h 4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497" h="466649">
                  <a:moveTo>
                    <a:pt x="282139" y="262247"/>
                  </a:moveTo>
                  <a:cubicBezTo>
                    <a:pt x="280738" y="298112"/>
                    <a:pt x="279337" y="334077"/>
                    <a:pt x="277837" y="369942"/>
                  </a:cubicBezTo>
                  <a:lnTo>
                    <a:pt x="329661" y="369942"/>
                  </a:lnTo>
                  <a:cubicBezTo>
                    <a:pt x="328260" y="334077"/>
                    <a:pt x="326759" y="298112"/>
                    <a:pt x="325359" y="262247"/>
                  </a:cubicBezTo>
                  <a:cubicBezTo>
                    <a:pt x="310952" y="262247"/>
                    <a:pt x="296545" y="262247"/>
                    <a:pt x="282139" y="262247"/>
                  </a:cubicBezTo>
                  <a:close/>
                  <a:moveTo>
                    <a:pt x="288842" y="96607"/>
                  </a:moveTo>
                  <a:cubicBezTo>
                    <a:pt x="287441" y="132572"/>
                    <a:pt x="285940" y="168437"/>
                    <a:pt x="284540" y="204303"/>
                  </a:cubicBezTo>
                  <a:lnTo>
                    <a:pt x="322957" y="204303"/>
                  </a:lnTo>
                  <a:cubicBezTo>
                    <a:pt x="321557" y="168437"/>
                    <a:pt x="320156" y="132572"/>
                    <a:pt x="318655" y="96607"/>
                  </a:cubicBezTo>
                  <a:cubicBezTo>
                    <a:pt x="308751" y="96607"/>
                    <a:pt x="298746" y="96607"/>
                    <a:pt x="288842" y="96607"/>
                  </a:cubicBezTo>
                  <a:close/>
                  <a:moveTo>
                    <a:pt x="395307" y="0"/>
                  </a:moveTo>
                  <a:lnTo>
                    <a:pt x="416116" y="0"/>
                  </a:lnTo>
                  <a:cubicBezTo>
                    <a:pt x="479943" y="155550"/>
                    <a:pt x="543770" y="311099"/>
                    <a:pt x="607497" y="466649"/>
                  </a:cubicBezTo>
                  <a:lnTo>
                    <a:pt x="551173" y="466649"/>
                  </a:lnTo>
                  <a:cubicBezTo>
                    <a:pt x="499251" y="311099"/>
                    <a:pt x="447229" y="155550"/>
                    <a:pt x="395307" y="0"/>
                  </a:cubicBezTo>
                  <a:close/>
                  <a:moveTo>
                    <a:pt x="231516" y="0"/>
                  </a:moveTo>
                  <a:lnTo>
                    <a:pt x="292744" y="0"/>
                  </a:lnTo>
                  <a:cubicBezTo>
                    <a:pt x="292243" y="12888"/>
                    <a:pt x="291743" y="25775"/>
                    <a:pt x="291143" y="38663"/>
                  </a:cubicBezTo>
                  <a:lnTo>
                    <a:pt x="316354" y="38663"/>
                  </a:lnTo>
                  <a:cubicBezTo>
                    <a:pt x="315854" y="25775"/>
                    <a:pt x="315254" y="12888"/>
                    <a:pt x="314754" y="0"/>
                  </a:cubicBezTo>
                  <a:lnTo>
                    <a:pt x="375982" y="0"/>
                  </a:lnTo>
                  <a:cubicBezTo>
                    <a:pt x="417001" y="155550"/>
                    <a:pt x="458019" y="311099"/>
                    <a:pt x="499038" y="466649"/>
                  </a:cubicBezTo>
                  <a:lnTo>
                    <a:pt x="333562" y="466649"/>
                  </a:lnTo>
                  <a:cubicBezTo>
                    <a:pt x="333062" y="453662"/>
                    <a:pt x="332562" y="440774"/>
                    <a:pt x="331962" y="427886"/>
                  </a:cubicBezTo>
                  <a:lnTo>
                    <a:pt x="275536" y="427886"/>
                  </a:lnTo>
                  <a:cubicBezTo>
                    <a:pt x="275035" y="440774"/>
                    <a:pt x="274535" y="453662"/>
                    <a:pt x="273935" y="466649"/>
                  </a:cubicBezTo>
                  <a:lnTo>
                    <a:pt x="108459" y="466649"/>
                  </a:lnTo>
                  <a:cubicBezTo>
                    <a:pt x="149478" y="311099"/>
                    <a:pt x="190497" y="155550"/>
                    <a:pt x="231516" y="0"/>
                  </a:cubicBezTo>
                  <a:close/>
                  <a:moveTo>
                    <a:pt x="191381" y="0"/>
                  </a:moveTo>
                  <a:lnTo>
                    <a:pt x="212190" y="0"/>
                  </a:lnTo>
                  <a:cubicBezTo>
                    <a:pt x="160268" y="155550"/>
                    <a:pt x="108346" y="311099"/>
                    <a:pt x="56324" y="466649"/>
                  </a:cubicBezTo>
                  <a:lnTo>
                    <a:pt x="0" y="466649"/>
                  </a:lnTo>
                  <a:cubicBezTo>
                    <a:pt x="63827" y="311099"/>
                    <a:pt x="127554" y="155550"/>
                    <a:pt x="191381" y="0"/>
                  </a:cubicBezTo>
                  <a:close/>
                </a:path>
              </a:pathLst>
            </a:custGeom>
            <a:solidFill>
              <a:schemeClr val="bg1"/>
            </a:solidFill>
            <a:ln>
              <a:noFill/>
            </a:ln>
          </p:spPr>
        </p:sp>
      </p:grpSp>
      <p:grpSp>
        <p:nvGrpSpPr>
          <p:cNvPr id="31" name="组合 30">
            <a:extLst>
              <a:ext uri="{FF2B5EF4-FFF2-40B4-BE49-F238E27FC236}">
                <a16:creationId xmlns:a16="http://schemas.microsoft.com/office/drawing/2014/main" id="{0993E4E6-5644-4B34-BB02-67393C4DA6A0}"/>
              </a:ext>
            </a:extLst>
          </p:cNvPr>
          <p:cNvGrpSpPr/>
          <p:nvPr/>
        </p:nvGrpSpPr>
        <p:grpSpPr>
          <a:xfrm>
            <a:off x="10438930" y="2348969"/>
            <a:ext cx="694548" cy="694548"/>
            <a:chOff x="7775861" y="2464904"/>
            <a:chExt cx="1033249" cy="1033249"/>
          </a:xfrm>
        </p:grpSpPr>
        <p:sp>
          <p:nvSpPr>
            <p:cNvPr id="32" name="椭圆 31">
              <a:extLst>
                <a:ext uri="{FF2B5EF4-FFF2-40B4-BE49-F238E27FC236}">
                  <a16:creationId xmlns:a16="http://schemas.microsoft.com/office/drawing/2014/main" id="{1EEAEF10-F3B4-456F-BF33-798C5A8A2F47}"/>
                </a:ext>
              </a:extLst>
            </p:cNvPr>
            <p:cNvSpPr/>
            <p:nvPr/>
          </p:nvSpPr>
          <p:spPr>
            <a:xfrm>
              <a:off x="7775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iconfont-11607-6172721">
              <a:extLst>
                <a:ext uri="{FF2B5EF4-FFF2-40B4-BE49-F238E27FC236}">
                  <a16:creationId xmlns:a16="http://schemas.microsoft.com/office/drawing/2014/main" id="{26CAA536-790F-447C-A22F-BE025006269B}"/>
                </a:ext>
              </a:extLst>
            </p:cNvPr>
            <p:cNvSpPr>
              <a:spLocks noChangeAspect="1"/>
            </p:cNvSpPr>
            <p:nvPr/>
          </p:nvSpPr>
          <p:spPr bwMode="auto">
            <a:xfrm>
              <a:off x="7987643" y="2676686"/>
              <a:ext cx="609685" cy="609685"/>
            </a:xfrm>
            <a:custGeom>
              <a:avLst/>
              <a:gdLst>
                <a:gd name="T0" fmla="*/ 4436 w 12800"/>
                <a:gd name="T1" fmla="*/ 1574 h 12801"/>
                <a:gd name="T2" fmla="*/ 6423 w 12800"/>
                <a:gd name="T3" fmla="*/ 0 h 12801"/>
                <a:gd name="T4" fmla="*/ 8406 w 12800"/>
                <a:gd name="T5" fmla="*/ 1557 h 12801"/>
                <a:gd name="T6" fmla="*/ 12174 w 12800"/>
                <a:gd name="T7" fmla="*/ 7005 h 12801"/>
                <a:gd name="T8" fmla="*/ 12074 w 12800"/>
                <a:gd name="T9" fmla="*/ 8086 h 12801"/>
                <a:gd name="T10" fmla="*/ 12800 w 12800"/>
                <a:gd name="T11" fmla="*/ 9668 h 12801"/>
                <a:gd name="T12" fmla="*/ 10754 w 12800"/>
                <a:gd name="T13" fmla="*/ 11738 h 12801"/>
                <a:gd name="T14" fmla="*/ 9963 w 12800"/>
                <a:gd name="T15" fmla="*/ 11578 h 12801"/>
                <a:gd name="T16" fmla="*/ 6443 w 12800"/>
                <a:gd name="T17" fmla="*/ 12800 h 12801"/>
                <a:gd name="T18" fmla="*/ 2978 w 12800"/>
                <a:gd name="T19" fmla="*/ 11620 h 12801"/>
                <a:gd name="T20" fmla="*/ 2046 w 12800"/>
                <a:gd name="T21" fmla="*/ 11846 h 12801"/>
                <a:gd name="T22" fmla="*/ 0 w 12800"/>
                <a:gd name="T23" fmla="*/ 9776 h 12801"/>
                <a:gd name="T24" fmla="*/ 820 w 12800"/>
                <a:gd name="T25" fmla="*/ 8119 h 12801"/>
                <a:gd name="T26" fmla="*/ 714 w 12800"/>
                <a:gd name="T27" fmla="*/ 7004 h 12801"/>
                <a:gd name="T28" fmla="*/ 4436 w 12800"/>
                <a:gd name="T29" fmla="*/ 1574 h 12801"/>
                <a:gd name="T30" fmla="*/ 4534 w 12800"/>
                <a:gd name="T31" fmla="*/ 2869 h 12801"/>
                <a:gd name="T32" fmla="*/ 1926 w 12800"/>
                <a:gd name="T33" fmla="*/ 7001 h 12801"/>
                <a:gd name="T34" fmla="*/ 1981 w 12800"/>
                <a:gd name="T35" fmla="*/ 7707 h 12801"/>
                <a:gd name="T36" fmla="*/ 2046 w 12800"/>
                <a:gd name="T37" fmla="*/ 7706 h 12801"/>
                <a:gd name="T38" fmla="*/ 4093 w 12800"/>
                <a:gd name="T39" fmla="*/ 9776 h 12801"/>
                <a:gd name="T40" fmla="*/ 3858 w 12800"/>
                <a:gd name="T41" fmla="*/ 10740 h 12801"/>
                <a:gd name="T42" fmla="*/ 6429 w 12800"/>
                <a:gd name="T43" fmla="*/ 11555 h 12801"/>
                <a:gd name="T44" fmla="*/ 9002 w 12800"/>
                <a:gd name="T45" fmla="*/ 10739 h 12801"/>
                <a:gd name="T46" fmla="*/ 8707 w 12800"/>
                <a:gd name="T47" fmla="*/ 9667 h 12801"/>
                <a:gd name="T48" fmla="*/ 10754 w 12800"/>
                <a:gd name="T49" fmla="*/ 7598 h 12801"/>
                <a:gd name="T50" fmla="*/ 10892 w 12800"/>
                <a:gd name="T51" fmla="*/ 7602 h 12801"/>
                <a:gd name="T52" fmla="*/ 10931 w 12800"/>
                <a:gd name="T53" fmla="*/ 7001 h 12801"/>
                <a:gd name="T54" fmla="*/ 8314 w 12800"/>
                <a:gd name="T55" fmla="*/ 2865 h 12801"/>
                <a:gd name="T56" fmla="*/ 6423 w 12800"/>
                <a:gd name="T57" fmla="*/ 4140 h 12801"/>
                <a:gd name="T58" fmla="*/ 4535 w 12800"/>
                <a:gd name="T59" fmla="*/ 2868 h 12801"/>
                <a:gd name="T60" fmla="*/ 4534 w 12800"/>
                <a:gd name="T61" fmla="*/ 2869 h 1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00" h="12801">
                  <a:moveTo>
                    <a:pt x="4436" y="1574"/>
                  </a:moveTo>
                  <a:cubicBezTo>
                    <a:pt x="4657" y="654"/>
                    <a:pt x="5477" y="4"/>
                    <a:pt x="6423" y="0"/>
                  </a:cubicBezTo>
                  <a:cubicBezTo>
                    <a:pt x="7378" y="0"/>
                    <a:pt x="8181" y="662"/>
                    <a:pt x="8406" y="1557"/>
                  </a:cubicBezTo>
                  <a:cubicBezTo>
                    <a:pt x="10679" y="2405"/>
                    <a:pt x="12182" y="4579"/>
                    <a:pt x="12174" y="7005"/>
                  </a:cubicBezTo>
                  <a:cubicBezTo>
                    <a:pt x="12174" y="7374"/>
                    <a:pt x="12139" y="7736"/>
                    <a:pt x="12074" y="8086"/>
                  </a:cubicBezTo>
                  <a:cubicBezTo>
                    <a:pt x="12518" y="8466"/>
                    <a:pt x="12800" y="9034"/>
                    <a:pt x="12800" y="9668"/>
                  </a:cubicBezTo>
                  <a:cubicBezTo>
                    <a:pt x="12800" y="10811"/>
                    <a:pt x="11884" y="11738"/>
                    <a:pt x="10754" y="11738"/>
                  </a:cubicBezTo>
                  <a:cubicBezTo>
                    <a:pt x="10474" y="11738"/>
                    <a:pt x="10206" y="11682"/>
                    <a:pt x="9963" y="11578"/>
                  </a:cubicBezTo>
                  <a:cubicBezTo>
                    <a:pt x="8961" y="12370"/>
                    <a:pt x="7721" y="12801"/>
                    <a:pt x="6443" y="12800"/>
                  </a:cubicBezTo>
                  <a:cubicBezTo>
                    <a:pt x="5142" y="12800"/>
                    <a:pt x="3940" y="12360"/>
                    <a:pt x="2978" y="11620"/>
                  </a:cubicBezTo>
                  <a:cubicBezTo>
                    <a:pt x="2698" y="11764"/>
                    <a:pt x="2382" y="11846"/>
                    <a:pt x="2046" y="11846"/>
                  </a:cubicBezTo>
                  <a:cubicBezTo>
                    <a:pt x="916" y="11846"/>
                    <a:pt x="0" y="10919"/>
                    <a:pt x="0" y="9776"/>
                  </a:cubicBezTo>
                  <a:cubicBezTo>
                    <a:pt x="0" y="9098"/>
                    <a:pt x="322" y="8496"/>
                    <a:pt x="820" y="8119"/>
                  </a:cubicBezTo>
                  <a:cubicBezTo>
                    <a:pt x="749" y="7752"/>
                    <a:pt x="714" y="7378"/>
                    <a:pt x="714" y="7004"/>
                  </a:cubicBezTo>
                  <a:cubicBezTo>
                    <a:pt x="707" y="4597"/>
                    <a:pt x="2188" y="2435"/>
                    <a:pt x="4436" y="1574"/>
                  </a:cubicBezTo>
                  <a:close/>
                  <a:moveTo>
                    <a:pt x="4534" y="2869"/>
                  </a:moveTo>
                  <a:cubicBezTo>
                    <a:pt x="2938" y="3625"/>
                    <a:pt x="1922" y="5235"/>
                    <a:pt x="1926" y="7001"/>
                  </a:cubicBezTo>
                  <a:cubicBezTo>
                    <a:pt x="1926" y="7241"/>
                    <a:pt x="1946" y="7477"/>
                    <a:pt x="1981" y="7707"/>
                  </a:cubicBezTo>
                  <a:lnTo>
                    <a:pt x="2046" y="7706"/>
                  </a:lnTo>
                  <a:cubicBezTo>
                    <a:pt x="3177" y="7706"/>
                    <a:pt x="4093" y="8633"/>
                    <a:pt x="4093" y="9776"/>
                  </a:cubicBezTo>
                  <a:cubicBezTo>
                    <a:pt x="4093" y="10112"/>
                    <a:pt x="4013" y="10442"/>
                    <a:pt x="3858" y="10740"/>
                  </a:cubicBezTo>
                  <a:cubicBezTo>
                    <a:pt x="4610" y="11271"/>
                    <a:pt x="5508" y="11556"/>
                    <a:pt x="6429" y="11555"/>
                  </a:cubicBezTo>
                  <a:cubicBezTo>
                    <a:pt x="7350" y="11556"/>
                    <a:pt x="8249" y="11271"/>
                    <a:pt x="9002" y="10739"/>
                  </a:cubicBezTo>
                  <a:cubicBezTo>
                    <a:pt x="8808" y="10415"/>
                    <a:pt x="8706" y="10045"/>
                    <a:pt x="8707" y="9667"/>
                  </a:cubicBezTo>
                  <a:cubicBezTo>
                    <a:pt x="8707" y="8525"/>
                    <a:pt x="9623" y="7598"/>
                    <a:pt x="10754" y="7598"/>
                  </a:cubicBezTo>
                  <a:cubicBezTo>
                    <a:pt x="10800" y="7598"/>
                    <a:pt x="10846" y="7599"/>
                    <a:pt x="10892" y="7602"/>
                  </a:cubicBezTo>
                  <a:cubicBezTo>
                    <a:pt x="10918" y="7403"/>
                    <a:pt x="10931" y="7202"/>
                    <a:pt x="10931" y="7001"/>
                  </a:cubicBezTo>
                  <a:cubicBezTo>
                    <a:pt x="10931" y="5166"/>
                    <a:pt x="9859" y="3586"/>
                    <a:pt x="8314" y="2865"/>
                  </a:cubicBezTo>
                  <a:cubicBezTo>
                    <a:pt x="8000" y="3634"/>
                    <a:pt x="7254" y="4138"/>
                    <a:pt x="6423" y="4140"/>
                  </a:cubicBezTo>
                  <a:cubicBezTo>
                    <a:pt x="5594" y="4137"/>
                    <a:pt x="4849" y="3635"/>
                    <a:pt x="4535" y="2868"/>
                  </a:cubicBezTo>
                  <a:lnTo>
                    <a:pt x="4534" y="2869"/>
                  </a:lnTo>
                  <a:close/>
                </a:path>
              </a:pathLst>
            </a:custGeom>
            <a:solidFill>
              <a:schemeClr val="bg1"/>
            </a:solidFill>
            <a:ln>
              <a:noFill/>
            </a:ln>
          </p:spPr>
        </p:sp>
      </p:grpSp>
      <p:grpSp>
        <p:nvGrpSpPr>
          <p:cNvPr id="34" name="组合 33">
            <a:extLst>
              <a:ext uri="{FF2B5EF4-FFF2-40B4-BE49-F238E27FC236}">
                <a16:creationId xmlns:a16="http://schemas.microsoft.com/office/drawing/2014/main" id="{0B13CC89-D772-435C-AFF8-DB5A90D8204C}"/>
              </a:ext>
            </a:extLst>
          </p:cNvPr>
          <p:cNvGrpSpPr/>
          <p:nvPr/>
        </p:nvGrpSpPr>
        <p:grpSpPr>
          <a:xfrm>
            <a:off x="10438930" y="5341204"/>
            <a:ext cx="694548" cy="694548"/>
            <a:chOff x="9144421" y="2504661"/>
            <a:chExt cx="1033249" cy="1033249"/>
          </a:xfrm>
        </p:grpSpPr>
        <p:sp>
          <p:nvSpPr>
            <p:cNvPr id="35" name="椭圆 34">
              <a:extLst>
                <a:ext uri="{FF2B5EF4-FFF2-40B4-BE49-F238E27FC236}">
                  <a16:creationId xmlns:a16="http://schemas.microsoft.com/office/drawing/2014/main" id="{88A64170-9F01-40EC-8A64-68ADAFE6B4C5}"/>
                </a:ext>
              </a:extLst>
            </p:cNvPr>
            <p:cNvSpPr/>
            <p:nvPr/>
          </p:nvSpPr>
          <p:spPr>
            <a:xfrm>
              <a:off x="9144421" y="2504661"/>
              <a:ext cx="1033249" cy="10332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medical-records_161091">
              <a:extLst>
                <a:ext uri="{FF2B5EF4-FFF2-40B4-BE49-F238E27FC236}">
                  <a16:creationId xmlns:a16="http://schemas.microsoft.com/office/drawing/2014/main" id="{7AEABAFE-E74B-4A91-9150-61DC0B1E9F39}"/>
                </a:ext>
              </a:extLst>
            </p:cNvPr>
            <p:cNvSpPr>
              <a:spLocks noChangeAspect="1"/>
            </p:cNvSpPr>
            <p:nvPr/>
          </p:nvSpPr>
          <p:spPr bwMode="auto">
            <a:xfrm>
              <a:off x="9356203" y="2776605"/>
              <a:ext cx="609685" cy="48936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059" h="487254">
                  <a:moveTo>
                    <a:pt x="272956" y="198950"/>
                  </a:moveTo>
                  <a:lnTo>
                    <a:pt x="272956" y="289242"/>
                  </a:lnTo>
                  <a:lnTo>
                    <a:pt x="182434" y="289242"/>
                  </a:lnTo>
                  <a:lnTo>
                    <a:pt x="182434" y="349869"/>
                  </a:lnTo>
                  <a:lnTo>
                    <a:pt x="272956" y="349869"/>
                  </a:lnTo>
                  <a:lnTo>
                    <a:pt x="272956" y="440161"/>
                  </a:lnTo>
                  <a:lnTo>
                    <a:pt x="333583" y="440161"/>
                  </a:lnTo>
                  <a:lnTo>
                    <a:pt x="333583" y="349869"/>
                  </a:lnTo>
                  <a:lnTo>
                    <a:pt x="424106" y="349869"/>
                  </a:lnTo>
                  <a:lnTo>
                    <a:pt x="424106" y="289242"/>
                  </a:lnTo>
                  <a:lnTo>
                    <a:pt x="333583" y="289242"/>
                  </a:lnTo>
                  <a:lnTo>
                    <a:pt x="333583" y="198950"/>
                  </a:lnTo>
                  <a:close/>
                  <a:moveTo>
                    <a:pt x="115122" y="151857"/>
                  </a:moveTo>
                  <a:lnTo>
                    <a:pt x="579619" y="151857"/>
                  </a:lnTo>
                  <a:cubicBezTo>
                    <a:pt x="597816" y="151857"/>
                    <a:pt x="610814" y="169656"/>
                    <a:pt x="606079" y="187269"/>
                  </a:cubicBezTo>
                  <a:lnTo>
                    <a:pt x="517971" y="468528"/>
                  </a:lnTo>
                  <a:cubicBezTo>
                    <a:pt x="514071" y="479652"/>
                    <a:pt x="503951" y="487254"/>
                    <a:pt x="491974" y="487254"/>
                  </a:cubicBezTo>
                  <a:lnTo>
                    <a:pt x="27478" y="487254"/>
                  </a:lnTo>
                  <a:cubicBezTo>
                    <a:pt x="9187" y="487254"/>
                    <a:pt x="-3811" y="469455"/>
                    <a:pt x="1481" y="452213"/>
                  </a:cubicBezTo>
                  <a:lnTo>
                    <a:pt x="89126" y="170583"/>
                  </a:lnTo>
                  <a:cubicBezTo>
                    <a:pt x="92932" y="159459"/>
                    <a:pt x="103145" y="151857"/>
                    <a:pt x="115122" y="151857"/>
                  </a:cubicBezTo>
                  <a:close/>
                  <a:moveTo>
                    <a:pt x="27020" y="0"/>
                  </a:moveTo>
                  <a:lnTo>
                    <a:pt x="204643" y="0"/>
                  </a:lnTo>
                  <a:cubicBezTo>
                    <a:pt x="223306" y="0"/>
                    <a:pt x="238812" y="15201"/>
                    <a:pt x="238812" y="34018"/>
                  </a:cubicBezTo>
                  <a:cubicBezTo>
                    <a:pt x="238812" y="52834"/>
                    <a:pt x="254132" y="68128"/>
                    <a:pt x="272981" y="68128"/>
                  </a:cubicBezTo>
                  <a:lnTo>
                    <a:pt x="493966" y="68128"/>
                  </a:lnTo>
                  <a:cubicBezTo>
                    <a:pt x="508915" y="68128"/>
                    <a:pt x="520985" y="80085"/>
                    <a:pt x="520985" y="95101"/>
                  </a:cubicBezTo>
                  <a:lnTo>
                    <a:pt x="520985" y="127358"/>
                  </a:lnTo>
                  <a:lnTo>
                    <a:pt x="115135" y="127358"/>
                  </a:lnTo>
                  <a:cubicBezTo>
                    <a:pt x="92479" y="127358"/>
                    <a:pt x="72702" y="141818"/>
                    <a:pt x="66017" y="163415"/>
                  </a:cubicBezTo>
                  <a:lnTo>
                    <a:pt x="0" y="373361"/>
                  </a:lnTo>
                  <a:lnTo>
                    <a:pt x="0" y="27344"/>
                  </a:lnTo>
                  <a:cubicBezTo>
                    <a:pt x="0" y="12513"/>
                    <a:pt x="12164" y="0"/>
                    <a:pt x="27020" y="0"/>
                  </a:cubicBezTo>
                  <a:close/>
                </a:path>
              </a:pathLst>
            </a:custGeom>
            <a:solidFill>
              <a:schemeClr val="bg1"/>
            </a:solidFill>
            <a:ln>
              <a:noFill/>
            </a:ln>
          </p:spPr>
        </p:sp>
      </p:grpSp>
      <p:grpSp>
        <p:nvGrpSpPr>
          <p:cNvPr id="37" name="Group 22">
            <a:extLst>
              <a:ext uri="{FF2B5EF4-FFF2-40B4-BE49-F238E27FC236}">
                <a16:creationId xmlns:a16="http://schemas.microsoft.com/office/drawing/2014/main" id="{78E04982-9795-4BEC-A81D-49E70240444A}"/>
              </a:ext>
            </a:extLst>
          </p:cNvPr>
          <p:cNvGrpSpPr/>
          <p:nvPr/>
        </p:nvGrpSpPr>
        <p:grpSpPr>
          <a:xfrm>
            <a:off x="10438930" y="3346381"/>
            <a:ext cx="694548" cy="694548"/>
            <a:chOff x="7775861" y="2464904"/>
            <a:chExt cx="1033249" cy="1033249"/>
          </a:xfrm>
        </p:grpSpPr>
        <p:sp>
          <p:nvSpPr>
            <p:cNvPr id="38" name="椭圆 37">
              <a:extLst>
                <a:ext uri="{FF2B5EF4-FFF2-40B4-BE49-F238E27FC236}">
                  <a16:creationId xmlns:a16="http://schemas.microsoft.com/office/drawing/2014/main" id="{3666D94C-2405-4CD2-A244-191A6504C063}"/>
                </a:ext>
              </a:extLst>
            </p:cNvPr>
            <p:cNvSpPr/>
            <p:nvPr/>
          </p:nvSpPr>
          <p:spPr>
            <a:xfrm>
              <a:off x="7775861" y="2464904"/>
              <a:ext cx="1033249" cy="10332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iconfont-11607-6172721">
              <a:extLst>
                <a:ext uri="{FF2B5EF4-FFF2-40B4-BE49-F238E27FC236}">
                  <a16:creationId xmlns:a16="http://schemas.microsoft.com/office/drawing/2014/main" id="{818A9BFD-1145-4822-9249-11E4BF644937}"/>
                </a:ext>
              </a:extLst>
            </p:cNvPr>
            <p:cNvSpPr>
              <a:spLocks noChangeAspect="1"/>
            </p:cNvSpPr>
            <p:nvPr/>
          </p:nvSpPr>
          <p:spPr bwMode="auto">
            <a:xfrm>
              <a:off x="8087793" y="2676686"/>
              <a:ext cx="409384" cy="609685"/>
            </a:xfrm>
            <a:custGeom>
              <a:avLst/>
              <a:gdLst>
                <a:gd name="connsiteX0" fmla="*/ 135876 w 407868"/>
                <a:gd name="connsiteY0" fmla="*/ 566711 h 607427"/>
                <a:gd name="connsiteX1" fmla="*/ 272063 w 407868"/>
                <a:gd name="connsiteY1" fmla="*/ 566711 h 607427"/>
                <a:gd name="connsiteX2" fmla="*/ 292423 w 407868"/>
                <a:gd name="connsiteY2" fmla="*/ 587029 h 607427"/>
                <a:gd name="connsiteX3" fmla="*/ 272063 w 407868"/>
                <a:gd name="connsiteY3" fmla="*/ 607427 h 607427"/>
                <a:gd name="connsiteX4" fmla="*/ 135876 w 407868"/>
                <a:gd name="connsiteY4" fmla="*/ 607427 h 607427"/>
                <a:gd name="connsiteX5" fmla="*/ 115516 w 407868"/>
                <a:gd name="connsiteY5" fmla="*/ 587029 h 607427"/>
                <a:gd name="connsiteX6" fmla="*/ 135876 w 407868"/>
                <a:gd name="connsiteY6" fmla="*/ 566711 h 607427"/>
                <a:gd name="connsiteX7" fmla="*/ 135876 w 407868"/>
                <a:gd name="connsiteY7" fmla="*/ 509059 h 607427"/>
                <a:gd name="connsiteX8" fmla="*/ 272063 w 407868"/>
                <a:gd name="connsiteY8" fmla="*/ 509059 h 607427"/>
                <a:gd name="connsiteX9" fmla="*/ 292423 w 407868"/>
                <a:gd name="connsiteY9" fmla="*/ 529377 h 607427"/>
                <a:gd name="connsiteX10" fmla="*/ 272063 w 407868"/>
                <a:gd name="connsiteY10" fmla="*/ 549775 h 607427"/>
                <a:gd name="connsiteX11" fmla="*/ 135876 w 407868"/>
                <a:gd name="connsiteY11" fmla="*/ 549775 h 607427"/>
                <a:gd name="connsiteX12" fmla="*/ 115516 w 407868"/>
                <a:gd name="connsiteY12" fmla="*/ 529377 h 607427"/>
                <a:gd name="connsiteX13" fmla="*/ 135876 w 407868"/>
                <a:gd name="connsiteY13" fmla="*/ 509059 h 607427"/>
                <a:gd name="connsiteX14" fmla="*/ 203934 w 407868"/>
                <a:gd name="connsiteY14" fmla="*/ 0 h 607427"/>
                <a:gd name="connsiteX15" fmla="*/ 407868 w 407868"/>
                <a:gd name="connsiteY15" fmla="*/ 203627 h 607427"/>
                <a:gd name="connsiteX16" fmla="*/ 314799 w 407868"/>
                <a:gd name="connsiteY16" fmla="*/ 373556 h 607427"/>
                <a:gd name="connsiteX17" fmla="*/ 305901 w 407868"/>
                <a:gd name="connsiteY17" fmla="*/ 389324 h 607427"/>
                <a:gd name="connsiteX18" fmla="*/ 305901 w 407868"/>
                <a:gd name="connsiteY18" fmla="*/ 447995 h 607427"/>
                <a:gd name="connsiteX19" fmla="*/ 265178 w 407868"/>
                <a:gd name="connsiteY19" fmla="*/ 488736 h 607427"/>
                <a:gd name="connsiteX20" fmla="*/ 142770 w 407868"/>
                <a:gd name="connsiteY20" fmla="*/ 488736 h 607427"/>
                <a:gd name="connsiteX21" fmla="*/ 101967 w 407868"/>
                <a:gd name="connsiteY21" fmla="*/ 447995 h 607427"/>
                <a:gd name="connsiteX22" fmla="*/ 101967 w 407868"/>
                <a:gd name="connsiteY22" fmla="*/ 389404 h 607427"/>
                <a:gd name="connsiteX23" fmla="*/ 93149 w 407868"/>
                <a:gd name="connsiteY23" fmla="*/ 373556 h 607427"/>
                <a:gd name="connsiteX24" fmla="*/ 0 w 407868"/>
                <a:gd name="connsiteY24" fmla="*/ 203627 h 607427"/>
                <a:gd name="connsiteX25" fmla="*/ 203934 w 407868"/>
                <a:gd name="connsiteY25" fmla="*/ 0 h 6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868" h="607427">
                  <a:moveTo>
                    <a:pt x="135876" y="566711"/>
                  </a:moveTo>
                  <a:lnTo>
                    <a:pt x="272063" y="566711"/>
                  </a:lnTo>
                  <a:cubicBezTo>
                    <a:pt x="283285" y="566711"/>
                    <a:pt x="292423" y="575830"/>
                    <a:pt x="292423" y="587029"/>
                  </a:cubicBezTo>
                  <a:cubicBezTo>
                    <a:pt x="292423" y="598308"/>
                    <a:pt x="283365" y="607427"/>
                    <a:pt x="272063" y="607427"/>
                  </a:cubicBezTo>
                  <a:lnTo>
                    <a:pt x="135876" y="607427"/>
                  </a:lnTo>
                  <a:cubicBezTo>
                    <a:pt x="124574" y="607427"/>
                    <a:pt x="115516" y="598308"/>
                    <a:pt x="115516" y="587029"/>
                  </a:cubicBezTo>
                  <a:cubicBezTo>
                    <a:pt x="115516" y="575830"/>
                    <a:pt x="124574" y="566711"/>
                    <a:pt x="135876" y="566711"/>
                  </a:cubicBezTo>
                  <a:close/>
                  <a:moveTo>
                    <a:pt x="135876" y="509059"/>
                  </a:moveTo>
                  <a:lnTo>
                    <a:pt x="272063" y="509059"/>
                  </a:lnTo>
                  <a:cubicBezTo>
                    <a:pt x="283285" y="509059"/>
                    <a:pt x="292423" y="518178"/>
                    <a:pt x="292423" y="529377"/>
                  </a:cubicBezTo>
                  <a:cubicBezTo>
                    <a:pt x="292423" y="540656"/>
                    <a:pt x="283365" y="549775"/>
                    <a:pt x="272063" y="549775"/>
                  </a:cubicBezTo>
                  <a:lnTo>
                    <a:pt x="135876" y="549775"/>
                  </a:lnTo>
                  <a:cubicBezTo>
                    <a:pt x="124574" y="549775"/>
                    <a:pt x="115516" y="540656"/>
                    <a:pt x="115516" y="529377"/>
                  </a:cubicBezTo>
                  <a:cubicBezTo>
                    <a:pt x="115516" y="518178"/>
                    <a:pt x="124574" y="509059"/>
                    <a:pt x="135876" y="509059"/>
                  </a:cubicBezTo>
                  <a:close/>
                  <a:moveTo>
                    <a:pt x="203934" y="0"/>
                  </a:moveTo>
                  <a:cubicBezTo>
                    <a:pt x="316643" y="0"/>
                    <a:pt x="407868" y="91168"/>
                    <a:pt x="407868" y="203627"/>
                  </a:cubicBezTo>
                  <a:cubicBezTo>
                    <a:pt x="407868" y="275104"/>
                    <a:pt x="370592" y="337297"/>
                    <a:pt x="314799" y="373556"/>
                  </a:cubicBezTo>
                  <a:cubicBezTo>
                    <a:pt x="309989" y="376678"/>
                    <a:pt x="305901" y="383641"/>
                    <a:pt x="305901" y="389324"/>
                  </a:cubicBezTo>
                  <a:lnTo>
                    <a:pt x="305901" y="447995"/>
                  </a:lnTo>
                  <a:cubicBezTo>
                    <a:pt x="305901" y="470487"/>
                    <a:pt x="287624" y="488736"/>
                    <a:pt x="265178" y="488736"/>
                  </a:cubicBezTo>
                  <a:lnTo>
                    <a:pt x="142770" y="488736"/>
                  </a:lnTo>
                  <a:cubicBezTo>
                    <a:pt x="120244" y="488736"/>
                    <a:pt x="101967" y="470487"/>
                    <a:pt x="101967" y="447995"/>
                  </a:cubicBezTo>
                  <a:lnTo>
                    <a:pt x="101967" y="389404"/>
                  </a:lnTo>
                  <a:cubicBezTo>
                    <a:pt x="101967" y="383641"/>
                    <a:pt x="97959" y="376678"/>
                    <a:pt x="93149" y="373556"/>
                  </a:cubicBezTo>
                  <a:cubicBezTo>
                    <a:pt x="37356" y="337297"/>
                    <a:pt x="0" y="275104"/>
                    <a:pt x="0" y="203627"/>
                  </a:cubicBezTo>
                  <a:cubicBezTo>
                    <a:pt x="0" y="91168"/>
                    <a:pt x="91305" y="0"/>
                    <a:pt x="203934" y="0"/>
                  </a:cubicBezTo>
                  <a:close/>
                </a:path>
              </a:pathLst>
            </a:custGeom>
            <a:solidFill>
              <a:schemeClr val="bg1"/>
            </a:solidFill>
            <a:ln>
              <a:noFill/>
            </a:ln>
          </p:spPr>
          <p:txBody>
            <a:bodyPr/>
            <a:lstStyle/>
            <a:p>
              <a:endParaRPr lang="zh-CN" altLang="en-US"/>
            </a:p>
          </p:txBody>
        </p:sp>
      </p:grpSp>
    </p:spTree>
    <p:extLst>
      <p:ext uri="{BB962C8B-B14F-4D97-AF65-F5344CB8AC3E}">
        <p14:creationId xmlns:p14="http://schemas.microsoft.com/office/powerpoint/2010/main" val="3815836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C1884-D89E-4A58-9595-5910908A6B71}"/>
              </a:ext>
            </a:extLst>
          </p:cNvPr>
          <p:cNvSpPr>
            <a:spLocks noGrp="1"/>
          </p:cNvSpPr>
          <p:nvPr>
            <p:ph type="title"/>
          </p:nvPr>
        </p:nvSpPr>
        <p:spPr>
          <a:xfrm>
            <a:off x="856421" y="130991"/>
            <a:ext cx="10515600" cy="672820"/>
          </a:xfrm>
        </p:spPr>
        <p:txBody>
          <a:bodyPr/>
          <a:lstStyle/>
          <a:p>
            <a:r>
              <a:rPr lang="en-US" altLang="zh-CN" dirty="0"/>
              <a:t>29 </a:t>
            </a:r>
            <a:r>
              <a:rPr lang="zh-CN" altLang="en-US" dirty="0"/>
              <a:t>六段式图文</a:t>
            </a:r>
          </a:p>
        </p:txBody>
      </p:sp>
      <p:sp>
        <p:nvSpPr>
          <p:cNvPr id="2" name="灯片编号占位符 1">
            <a:extLst>
              <a:ext uri="{FF2B5EF4-FFF2-40B4-BE49-F238E27FC236}">
                <a16:creationId xmlns:a16="http://schemas.microsoft.com/office/drawing/2014/main" id="{A39AC76A-4006-47E4-A21A-84B58562E654}"/>
              </a:ext>
            </a:extLst>
          </p:cNvPr>
          <p:cNvSpPr>
            <a:spLocks noGrp="1"/>
          </p:cNvSpPr>
          <p:nvPr>
            <p:ph type="sldNum" sz="quarter" idx="12"/>
          </p:nvPr>
        </p:nvSpPr>
        <p:spPr/>
        <p:txBody>
          <a:bodyPr/>
          <a:lstStyle/>
          <a:p>
            <a:fld id="{293753DD-2C1C-4CC5-AE51-993C9915C8CC}" type="slidenum">
              <a:rPr lang="zh-CN" altLang="en-US" smtClean="0"/>
              <a:t>39</a:t>
            </a:fld>
            <a:endParaRPr lang="zh-CN" altLang="en-US"/>
          </a:p>
        </p:txBody>
      </p:sp>
      <p:sp>
        <p:nvSpPr>
          <p:cNvPr id="5" name="内容占位符 4">
            <a:extLst>
              <a:ext uri="{FF2B5EF4-FFF2-40B4-BE49-F238E27FC236}">
                <a16:creationId xmlns:a16="http://schemas.microsoft.com/office/drawing/2014/main" id="{8B5DD53B-827F-48A4-97D3-45C8EE48F010}"/>
              </a:ext>
            </a:extLst>
          </p:cNvPr>
          <p:cNvSpPr>
            <a:spLocks noGrp="1"/>
          </p:cNvSpPr>
          <p:nvPr>
            <p:ph sz="quarter" idx="15"/>
          </p:nvPr>
        </p:nvSpPr>
        <p:spPr/>
        <p:txBody>
          <a:bodyPr>
            <a:normAutofit fontScale="92500" lnSpcReduction="100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a:p>
            <a:endParaRPr lang="zh-CN" altLang="en-US" dirty="0"/>
          </a:p>
        </p:txBody>
      </p:sp>
      <p:sp>
        <p:nvSpPr>
          <p:cNvPr id="6" name="内容占位符 5">
            <a:extLst>
              <a:ext uri="{FF2B5EF4-FFF2-40B4-BE49-F238E27FC236}">
                <a16:creationId xmlns:a16="http://schemas.microsoft.com/office/drawing/2014/main" id="{B22893D5-2C59-40E3-83A3-2ED932C27A97}"/>
              </a:ext>
            </a:extLst>
          </p:cNvPr>
          <p:cNvSpPr>
            <a:spLocks noGrp="1"/>
          </p:cNvSpPr>
          <p:nvPr>
            <p:ph sz="quarter" idx="17"/>
          </p:nvPr>
        </p:nvSpPr>
        <p:spPr/>
        <p:txBody>
          <a:bodyPr>
            <a:normAutofit fontScale="92500" lnSpcReduction="100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7" name="内容占位符 6">
            <a:extLst>
              <a:ext uri="{FF2B5EF4-FFF2-40B4-BE49-F238E27FC236}">
                <a16:creationId xmlns:a16="http://schemas.microsoft.com/office/drawing/2014/main" id="{9816E528-D483-4D60-A857-162E1E7B9D90}"/>
              </a:ext>
            </a:extLst>
          </p:cNvPr>
          <p:cNvSpPr>
            <a:spLocks noGrp="1"/>
          </p:cNvSpPr>
          <p:nvPr>
            <p:ph sz="quarter" idx="18"/>
          </p:nvPr>
        </p:nvSpPr>
        <p:spPr>
          <a:xfrm>
            <a:off x="264355" y="3611318"/>
            <a:ext cx="3455747" cy="984885"/>
          </a:xfrm>
        </p:spPr>
        <p:txBody>
          <a:bodyPr>
            <a:normAutofit lnSpcReduction="10000"/>
          </a:bodyPr>
          <a:lstStyle/>
          <a:p>
            <a:r>
              <a:rPr lang="zh-CN" altLang="en-US" dirty="0"/>
              <a:t>单击此处输入正文。单击此处输入正文。单击此处输入正文。单击此处输入正文。</a:t>
            </a:r>
          </a:p>
        </p:txBody>
      </p:sp>
      <p:sp>
        <p:nvSpPr>
          <p:cNvPr id="8" name="内容占位符 7">
            <a:extLst>
              <a:ext uri="{FF2B5EF4-FFF2-40B4-BE49-F238E27FC236}">
                <a16:creationId xmlns:a16="http://schemas.microsoft.com/office/drawing/2014/main" id="{526A975E-F72B-457A-9212-AD2D8EE220A6}"/>
              </a:ext>
            </a:extLst>
          </p:cNvPr>
          <p:cNvSpPr>
            <a:spLocks noGrp="1"/>
          </p:cNvSpPr>
          <p:nvPr>
            <p:ph sz="quarter" idx="19"/>
          </p:nvPr>
        </p:nvSpPr>
        <p:spPr/>
        <p:txBody>
          <a:bodyPr>
            <a:normAutofit fontScale="92500" lnSpcReduction="100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9" name="内容占位符 8">
            <a:extLst>
              <a:ext uri="{FF2B5EF4-FFF2-40B4-BE49-F238E27FC236}">
                <a16:creationId xmlns:a16="http://schemas.microsoft.com/office/drawing/2014/main" id="{AF792CC2-BB5F-45D0-9FD8-0BC9A1167A97}"/>
              </a:ext>
            </a:extLst>
          </p:cNvPr>
          <p:cNvSpPr>
            <a:spLocks noGrp="1"/>
          </p:cNvSpPr>
          <p:nvPr>
            <p:ph sz="quarter" idx="20"/>
          </p:nvPr>
        </p:nvSpPr>
        <p:spPr/>
        <p:txBody>
          <a:bodyPr>
            <a:normAutofit fontScale="92500" lnSpcReduction="10000"/>
          </a:bodyPr>
          <a:lstStyle/>
          <a:p>
            <a:r>
              <a:rPr lang="zh-CN" altLang="en-US" dirty="0"/>
              <a:t>单击此处输入正文。单击此处输入正文。单击此处输入正文。单击此处输入正文。单击此处输入正文。单击此处输入正文。单击此处输入正文。</a:t>
            </a:r>
          </a:p>
          <a:p>
            <a:endParaRPr lang="zh-CN" altLang="en-US" dirty="0"/>
          </a:p>
        </p:txBody>
      </p:sp>
      <p:sp>
        <p:nvSpPr>
          <p:cNvPr id="10" name="内容占位符 9">
            <a:extLst>
              <a:ext uri="{FF2B5EF4-FFF2-40B4-BE49-F238E27FC236}">
                <a16:creationId xmlns:a16="http://schemas.microsoft.com/office/drawing/2014/main" id="{1CE488B2-87EB-420F-8BD6-547564031646}"/>
              </a:ext>
            </a:extLst>
          </p:cNvPr>
          <p:cNvSpPr>
            <a:spLocks noGrp="1"/>
          </p:cNvSpPr>
          <p:nvPr>
            <p:ph sz="quarter" idx="21"/>
          </p:nvPr>
        </p:nvSpPr>
        <p:spPr>
          <a:xfrm>
            <a:off x="8086896" y="3605791"/>
            <a:ext cx="3455747" cy="984885"/>
          </a:xfrm>
        </p:spPr>
        <p:txBody>
          <a:bodyPr>
            <a:normAutofit lnSpcReduction="10000"/>
          </a:bodyPr>
          <a:lstStyle/>
          <a:p>
            <a:r>
              <a:rPr lang="zh-CN" altLang="en-US" dirty="0"/>
              <a:t>单击此处输入正文。单击此处输入正文。单击此处输入正文。单击此处输入正文。</a:t>
            </a:r>
          </a:p>
        </p:txBody>
      </p:sp>
      <p:sp>
        <p:nvSpPr>
          <p:cNvPr id="4" name="文本占位符 3">
            <a:extLst>
              <a:ext uri="{FF2B5EF4-FFF2-40B4-BE49-F238E27FC236}">
                <a16:creationId xmlns:a16="http://schemas.microsoft.com/office/drawing/2014/main" id="{943D05E8-1AED-4E99-BB0D-257A0AB3580D}"/>
              </a:ext>
            </a:extLst>
          </p:cNvPr>
          <p:cNvSpPr>
            <a:spLocks noGrp="1"/>
          </p:cNvSpPr>
          <p:nvPr>
            <p:ph type="body" sz="quarter" idx="13"/>
          </p:nvPr>
        </p:nvSpPr>
        <p:spPr/>
        <p:txBody>
          <a:bodyPr/>
          <a:lstStyle/>
          <a:p>
            <a:r>
              <a:rPr lang="zh-CN" altLang="en-US" dirty="0"/>
              <a:t>单击此处输入标题</a:t>
            </a:r>
          </a:p>
        </p:txBody>
      </p:sp>
      <p:grpSp>
        <p:nvGrpSpPr>
          <p:cNvPr id="23" name="组合 22">
            <a:extLst>
              <a:ext uri="{FF2B5EF4-FFF2-40B4-BE49-F238E27FC236}">
                <a16:creationId xmlns:a16="http://schemas.microsoft.com/office/drawing/2014/main" id="{556B22F1-431D-4A60-B3E6-BF23FE205BCC}"/>
              </a:ext>
            </a:extLst>
          </p:cNvPr>
          <p:cNvGrpSpPr/>
          <p:nvPr/>
        </p:nvGrpSpPr>
        <p:grpSpPr>
          <a:xfrm>
            <a:off x="4688268" y="2292656"/>
            <a:ext cx="825500" cy="825500"/>
            <a:chOff x="4688268" y="2292656"/>
            <a:chExt cx="825500" cy="825500"/>
          </a:xfrm>
        </p:grpSpPr>
        <p:sp>
          <p:nvSpPr>
            <p:cNvPr id="17" name="Oval 8">
              <a:extLst>
                <a:ext uri="{FF2B5EF4-FFF2-40B4-BE49-F238E27FC236}">
                  <a16:creationId xmlns:a16="http://schemas.microsoft.com/office/drawing/2014/main" id="{70432733-FBB9-4F8F-880A-7F1778817CC3}"/>
                </a:ext>
              </a:extLst>
            </p:cNvPr>
            <p:cNvSpPr/>
            <p:nvPr/>
          </p:nvSpPr>
          <p:spPr>
            <a:xfrm>
              <a:off x="4688268" y="2292656"/>
              <a:ext cx="825500" cy="8255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11" name="iconfont-1187-868319">
              <a:extLst>
                <a:ext uri="{FF2B5EF4-FFF2-40B4-BE49-F238E27FC236}">
                  <a16:creationId xmlns:a16="http://schemas.microsoft.com/office/drawing/2014/main" id="{474CB395-1BA5-49D1-8CEC-A82204AB10E6}"/>
                </a:ext>
              </a:extLst>
            </p:cNvPr>
            <p:cNvSpPr>
              <a:spLocks noChangeAspect="1"/>
            </p:cNvSpPr>
            <p:nvPr/>
          </p:nvSpPr>
          <p:spPr bwMode="auto">
            <a:xfrm>
              <a:off x="4867095" y="2471677"/>
              <a:ext cx="467846" cy="467459"/>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bg1"/>
            </a:solidFill>
            <a:ln>
              <a:noFill/>
            </a:ln>
          </p:spPr>
        </p:sp>
      </p:grpSp>
      <p:grpSp>
        <p:nvGrpSpPr>
          <p:cNvPr id="28" name="组合 27">
            <a:extLst>
              <a:ext uri="{FF2B5EF4-FFF2-40B4-BE49-F238E27FC236}">
                <a16:creationId xmlns:a16="http://schemas.microsoft.com/office/drawing/2014/main" id="{A5347B0A-A10F-4DA4-969C-3DF5D5F9F06A}"/>
              </a:ext>
            </a:extLst>
          </p:cNvPr>
          <p:cNvGrpSpPr/>
          <p:nvPr/>
        </p:nvGrpSpPr>
        <p:grpSpPr>
          <a:xfrm>
            <a:off x="3891342" y="3670750"/>
            <a:ext cx="825500" cy="825500"/>
            <a:chOff x="3891342" y="3670750"/>
            <a:chExt cx="825500" cy="825500"/>
          </a:xfrm>
        </p:grpSpPr>
        <p:sp>
          <p:nvSpPr>
            <p:cNvPr id="22" name="Oval 41">
              <a:extLst>
                <a:ext uri="{FF2B5EF4-FFF2-40B4-BE49-F238E27FC236}">
                  <a16:creationId xmlns:a16="http://schemas.microsoft.com/office/drawing/2014/main" id="{1B91BF47-E4E5-4D55-85DB-D97290CF4BD2}"/>
                </a:ext>
              </a:extLst>
            </p:cNvPr>
            <p:cNvSpPr/>
            <p:nvPr/>
          </p:nvSpPr>
          <p:spPr>
            <a:xfrm>
              <a:off x="3891342" y="3670750"/>
              <a:ext cx="825500" cy="8255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12" name="iconfont-1187-868307">
              <a:extLst>
                <a:ext uri="{FF2B5EF4-FFF2-40B4-BE49-F238E27FC236}">
                  <a16:creationId xmlns:a16="http://schemas.microsoft.com/office/drawing/2014/main" id="{9614B103-DFE3-4027-ADA7-3333CDFE6555}"/>
                </a:ext>
              </a:extLst>
            </p:cNvPr>
            <p:cNvSpPr>
              <a:spLocks noChangeAspect="1"/>
            </p:cNvSpPr>
            <p:nvPr/>
          </p:nvSpPr>
          <p:spPr bwMode="auto">
            <a:xfrm>
              <a:off x="4070169" y="3854506"/>
              <a:ext cx="467846" cy="45798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bg1"/>
            </a:solidFill>
            <a:ln>
              <a:noFill/>
            </a:ln>
          </p:spPr>
        </p:sp>
      </p:grpSp>
      <p:grpSp>
        <p:nvGrpSpPr>
          <p:cNvPr id="25" name="组合 24">
            <a:extLst>
              <a:ext uri="{FF2B5EF4-FFF2-40B4-BE49-F238E27FC236}">
                <a16:creationId xmlns:a16="http://schemas.microsoft.com/office/drawing/2014/main" id="{BB80E6A0-D43A-4372-BA8A-44AA4B3AE5E3}"/>
              </a:ext>
            </a:extLst>
          </p:cNvPr>
          <p:cNvGrpSpPr/>
          <p:nvPr/>
        </p:nvGrpSpPr>
        <p:grpSpPr>
          <a:xfrm>
            <a:off x="4688268" y="5048844"/>
            <a:ext cx="825500" cy="825500"/>
            <a:chOff x="4688268" y="5048844"/>
            <a:chExt cx="825500" cy="825500"/>
          </a:xfrm>
        </p:grpSpPr>
        <p:sp>
          <p:nvSpPr>
            <p:cNvPr id="19" name="Oval 38">
              <a:extLst>
                <a:ext uri="{FF2B5EF4-FFF2-40B4-BE49-F238E27FC236}">
                  <a16:creationId xmlns:a16="http://schemas.microsoft.com/office/drawing/2014/main" id="{2D4F7B78-0A17-4A87-807B-375B3CEB9D5F}"/>
                </a:ext>
              </a:extLst>
            </p:cNvPr>
            <p:cNvSpPr/>
            <p:nvPr/>
          </p:nvSpPr>
          <p:spPr>
            <a:xfrm>
              <a:off x="4688268" y="5048844"/>
              <a:ext cx="825500" cy="82550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13" name="iconfont-1187-868110">
              <a:extLst>
                <a:ext uri="{FF2B5EF4-FFF2-40B4-BE49-F238E27FC236}">
                  <a16:creationId xmlns:a16="http://schemas.microsoft.com/office/drawing/2014/main" id="{15DA5531-A992-4841-9A2F-250DBBEEECCE}"/>
                </a:ext>
              </a:extLst>
            </p:cNvPr>
            <p:cNvSpPr>
              <a:spLocks noChangeAspect="1"/>
            </p:cNvSpPr>
            <p:nvPr/>
          </p:nvSpPr>
          <p:spPr bwMode="auto">
            <a:xfrm>
              <a:off x="4867095" y="5236007"/>
              <a:ext cx="467846" cy="451175"/>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p:spPr>
        </p:sp>
      </p:grpSp>
      <p:grpSp>
        <p:nvGrpSpPr>
          <p:cNvPr id="27" name="组合 26">
            <a:extLst>
              <a:ext uri="{FF2B5EF4-FFF2-40B4-BE49-F238E27FC236}">
                <a16:creationId xmlns:a16="http://schemas.microsoft.com/office/drawing/2014/main" id="{99E1552A-E1E8-4FF7-9B56-3D877D88EDE8}"/>
              </a:ext>
            </a:extLst>
          </p:cNvPr>
          <p:cNvGrpSpPr/>
          <p:nvPr/>
        </p:nvGrpSpPr>
        <p:grpSpPr>
          <a:xfrm>
            <a:off x="6293230" y="2292656"/>
            <a:ext cx="825500" cy="825500"/>
            <a:chOff x="6293230" y="2292656"/>
            <a:chExt cx="825500" cy="825500"/>
          </a:xfrm>
        </p:grpSpPr>
        <p:sp>
          <p:nvSpPr>
            <p:cNvPr id="18" name="Oval 37">
              <a:extLst>
                <a:ext uri="{FF2B5EF4-FFF2-40B4-BE49-F238E27FC236}">
                  <a16:creationId xmlns:a16="http://schemas.microsoft.com/office/drawing/2014/main" id="{D0D0A116-4B5D-4B32-B448-EB3C085A91ED}"/>
                </a:ext>
              </a:extLst>
            </p:cNvPr>
            <p:cNvSpPr/>
            <p:nvPr/>
          </p:nvSpPr>
          <p:spPr>
            <a:xfrm>
              <a:off x="6293230" y="2292656"/>
              <a:ext cx="825500" cy="82550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a:ea typeface="+mn-ea"/>
                <a:cs typeface="+mn-cs"/>
              </a:endParaRPr>
            </a:p>
          </p:txBody>
        </p:sp>
        <p:sp>
          <p:nvSpPr>
            <p:cNvPr id="14" name="iconfont-1191-801514">
              <a:extLst>
                <a:ext uri="{FF2B5EF4-FFF2-40B4-BE49-F238E27FC236}">
                  <a16:creationId xmlns:a16="http://schemas.microsoft.com/office/drawing/2014/main" id="{6C226FFD-8DDA-4D77-B6EF-FCF2823B6DCC}"/>
                </a:ext>
              </a:extLst>
            </p:cNvPr>
            <p:cNvSpPr>
              <a:spLocks noChangeAspect="1"/>
            </p:cNvSpPr>
            <p:nvPr/>
          </p:nvSpPr>
          <p:spPr bwMode="auto">
            <a:xfrm>
              <a:off x="6472057" y="2523479"/>
              <a:ext cx="467846" cy="363853"/>
            </a:xfrm>
            <a:custGeom>
              <a:avLst/>
              <a:gdLst>
                <a:gd name="T0" fmla="*/ 7352 w 7948"/>
                <a:gd name="T1" fmla="*/ 0 h 6182"/>
                <a:gd name="T2" fmla="*/ 596 w 7948"/>
                <a:gd name="T3" fmla="*/ 0 h 6182"/>
                <a:gd name="T4" fmla="*/ 0 w 7948"/>
                <a:gd name="T5" fmla="*/ 580 h 6182"/>
                <a:gd name="T6" fmla="*/ 0 w 7948"/>
                <a:gd name="T7" fmla="*/ 5602 h 6182"/>
                <a:gd name="T8" fmla="*/ 596 w 7948"/>
                <a:gd name="T9" fmla="*/ 6182 h 6182"/>
                <a:gd name="T10" fmla="*/ 7352 w 7948"/>
                <a:gd name="T11" fmla="*/ 6182 h 6182"/>
                <a:gd name="T12" fmla="*/ 7948 w 7948"/>
                <a:gd name="T13" fmla="*/ 5602 h 6182"/>
                <a:gd name="T14" fmla="*/ 7948 w 7948"/>
                <a:gd name="T15" fmla="*/ 580 h 6182"/>
                <a:gd name="T16" fmla="*/ 7352 w 7948"/>
                <a:gd name="T17" fmla="*/ 0 h 6182"/>
                <a:gd name="T18" fmla="*/ 3577 w 7948"/>
                <a:gd name="T19" fmla="*/ 4250 h 6182"/>
                <a:gd name="T20" fmla="*/ 2922 w 7948"/>
                <a:gd name="T21" fmla="*/ 3614 h 6182"/>
                <a:gd name="T22" fmla="*/ 2641 w 7948"/>
                <a:gd name="T23" fmla="*/ 3614 h 6182"/>
                <a:gd name="T24" fmla="*/ 795 w 7948"/>
                <a:gd name="T25" fmla="*/ 5409 h 6182"/>
                <a:gd name="T26" fmla="*/ 795 w 7948"/>
                <a:gd name="T27" fmla="*/ 773 h 6182"/>
                <a:gd name="T28" fmla="*/ 7153 w 7948"/>
                <a:gd name="T29" fmla="*/ 773 h 6182"/>
                <a:gd name="T30" fmla="*/ 3576 w 7948"/>
                <a:gd name="T31" fmla="*/ 4250 h 6182"/>
                <a:gd name="T32" fmla="*/ 3577 w 7948"/>
                <a:gd name="T33" fmla="*/ 4250 h 6182"/>
                <a:gd name="T34" fmla="*/ 2186 w 7948"/>
                <a:gd name="T35" fmla="*/ 2705 h 6182"/>
                <a:gd name="T36" fmla="*/ 2782 w 7948"/>
                <a:gd name="T37" fmla="*/ 2125 h 6182"/>
                <a:gd name="T38" fmla="*/ 2186 w 7948"/>
                <a:gd name="T39" fmla="*/ 1545 h 6182"/>
                <a:gd name="T40" fmla="*/ 1589 w 7948"/>
                <a:gd name="T41" fmla="*/ 2125 h 6182"/>
                <a:gd name="T42" fmla="*/ 2186 w 7948"/>
                <a:gd name="T43" fmla="*/ 2705 h 6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48" h="6182">
                  <a:moveTo>
                    <a:pt x="7352" y="0"/>
                  </a:moveTo>
                  <a:lnTo>
                    <a:pt x="596" y="0"/>
                  </a:lnTo>
                  <a:cubicBezTo>
                    <a:pt x="267" y="0"/>
                    <a:pt x="0" y="260"/>
                    <a:pt x="0" y="580"/>
                  </a:cubicBezTo>
                  <a:lnTo>
                    <a:pt x="0" y="5602"/>
                  </a:lnTo>
                  <a:cubicBezTo>
                    <a:pt x="0" y="5922"/>
                    <a:pt x="267" y="6182"/>
                    <a:pt x="596" y="6182"/>
                  </a:cubicBezTo>
                  <a:lnTo>
                    <a:pt x="7352" y="6182"/>
                  </a:lnTo>
                  <a:cubicBezTo>
                    <a:pt x="7681" y="6182"/>
                    <a:pt x="7948" y="5922"/>
                    <a:pt x="7948" y="5602"/>
                  </a:cubicBezTo>
                  <a:lnTo>
                    <a:pt x="7948" y="580"/>
                  </a:lnTo>
                  <a:cubicBezTo>
                    <a:pt x="7948" y="260"/>
                    <a:pt x="7681" y="0"/>
                    <a:pt x="7352" y="0"/>
                  </a:cubicBezTo>
                  <a:close/>
                  <a:moveTo>
                    <a:pt x="3577" y="4250"/>
                  </a:moveTo>
                  <a:lnTo>
                    <a:pt x="2922" y="3614"/>
                  </a:lnTo>
                  <a:cubicBezTo>
                    <a:pt x="2845" y="3539"/>
                    <a:pt x="2718" y="3539"/>
                    <a:pt x="2641" y="3614"/>
                  </a:cubicBezTo>
                  <a:lnTo>
                    <a:pt x="795" y="5409"/>
                  </a:lnTo>
                  <a:lnTo>
                    <a:pt x="795" y="773"/>
                  </a:lnTo>
                  <a:lnTo>
                    <a:pt x="7153" y="773"/>
                  </a:lnTo>
                  <a:lnTo>
                    <a:pt x="3576" y="4250"/>
                  </a:lnTo>
                  <a:lnTo>
                    <a:pt x="3577" y="4250"/>
                  </a:lnTo>
                  <a:close/>
                  <a:moveTo>
                    <a:pt x="2186" y="2705"/>
                  </a:moveTo>
                  <a:cubicBezTo>
                    <a:pt x="2515" y="2705"/>
                    <a:pt x="2782" y="2445"/>
                    <a:pt x="2782" y="2125"/>
                  </a:cubicBezTo>
                  <a:cubicBezTo>
                    <a:pt x="2782" y="1805"/>
                    <a:pt x="2515" y="1545"/>
                    <a:pt x="2186" y="1545"/>
                  </a:cubicBezTo>
                  <a:cubicBezTo>
                    <a:pt x="1856" y="1545"/>
                    <a:pt x="1589" y="1805"/>
                    <a:pt x="1589" y="2125"/>
                  </a:cubicBezTo>
                  <a:cubicBezTo>
                    <a:pt x="1589" y="2445"/>
                    <a:pt x="1856" y="2705"/>
                    <a:pt x="2186" y="2705"/>
                  </a:cubicBezTo>
                  <a:close/>
                </a:path>
              </a:pathLst>
            </a:custGeom>
            <a:solidFill>
              <a:schemeClr val="bg1"/>
            </a:solidFill>
            <a:ln>
              <a:noFill/>
            </a:ln>
          </p:spPr>
        </p:sp>
      </p:grpSp>
      <p:grpSp>
        <p:nvGrpSpPr>
          <p:cNvPr id="26" name="组合 25">
            <a:extLst>
              <a:ext uri="{FF2B5EF4-FFF2-40B4-BE49-F238E27FC236}">
                <a16:creationId xmlns:a16="http://schemas.microsoft.com/office/drawing/2014/main" id="{B97424C0-A12F-42D7-A00A-FCAFF66D546D}"/>
              </a:ext>
            </a:extLst>
          </p:cNvPr>
          <p:cNvGrpSpPr/>
          <p:nvPr/>
        </p:nvGrpSpPr>
        <p:grpSpPr>
          <a:xfrm>
            <a:off x="7090157" y="3670750"/>
            <a:ext cx="825500" cy="825500"/>
            <a:chOff x="7090157" y="3670750"/>
            <a:chExt cx="825500" cy="825500"/>
          </a:xfrm>
        </p:grpSpPr>
        <p:sp>
          <p:nvSpPr>
            <p:cNvPr id="21" name="Oval 40">
              <a:extLst>
                <a:ext uri="{FF2B5EF4-FFF2-40B4-BE49-F238E27FC236}">
                  <a16:creationId xmlns:a16="http://schemas.microsoft.com/office/drawing/2014/main" id="{B7F504FA-186E-443C-A0B6-1BD6BC44B53C}"/>
                </a:ext>
              </a:extLst>
            </p:cNvPr>
            <p:cNvSpPr/>
            <p:nvPr/>
          </p:nvSpPr>
          <p:spPr>
            <a:xfrm>
              <a:off x="7090157" y="3670750"/>
              <a:ext cx="825500" cy="82550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15" name="iconfont-1191-801535">
              <a:extLst>
                <a:ext uri="{FF2B5EF4-FFF2-40B4-BE49-F238E27FC236}">
                  <a16:creationId xmlns:a16="http://schemas.microsoft.com/office/drawing/2014/main" id="{4EA5700A-B359-4A92-B40B-0FE7891F1F96}"/>
                </a:ext>
              </a:extLst>
            </p:cNvPr>
            <p:cNvSpPr>
              <a:spLocks noChangeAspect="1"/>
            </p:cNvSpPr>
            <p:nvPr/>
          </p:nvSpPr>
          <p:spPr bwMode="auto">
            <a:xfrm>
              <a:off x="7318535" y="3849577"/>
              <a:ext cx="368745" cy="467846"/>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solidFill>
              <a:schemeClr val="bg1"/>
            </a:solidFill>
            <a:ln>
              <a:noFill/>
            </a:ln>
          </p:spPr>
        </p:sp>
      </p:grpSp>
      <p:grpSp>
        <p:nvGrpSpPr>
          <p:cNvPr id="24" name="组合 23">
            <a:extLst>
              <a:ext uri="{FF2B5EF4-FFF2-40B4-BE49-F238E27FC236}">
                <a16:creationId xmlns:a16="http://schemas.microsoft.com/office/drawing/2014/main" id="{EB79AEC4-4D4B-4A77-B897-086A5E30F567}"/>
              </a:ext>
            </a:extLst>
          </p:cNvPr>
          <p:cNvGrpSpPr/>
          <p:nvPr/>
        </p:nvGrpSpPr>
        <p:grpSpPr>
          <a:xfrm>
            <a:off x="6293230" y="5048844"/>
            <a:ext cx="825500" cy="825500"/>
            <a:chOff x="6293230" y="5048844"/>
            <a:chExt cx="825500" cy="825500"/>
          </a:xfrm>
        </p:grpSpPr>
        <p:sp>
          <p:nvSpPr>
            <p:cNvPr id="20" name="Oval 39">
              <a:extLst>
                <a:ext uri="{FF2B5EF4-FFF2-40B4-BE49-F238E27FC236}">
                  <a16:creationId xmlns:a16="http://schemas.microsoft.com/office/drawing/2014/main" id="{507C6438-BA2A-44E2-AEB1-89F1D5B39C3B}"/>
                </a:ext>
              </a:extLst>
            </p:cNvPr>
            <p:cNvSpPr/>
            <p:nvPr/>
          </p:nvSpPr>
          <p:spPr>
            <a:xfrm>
              <a:off x="6293230" y="5048844"/>
              <a:ext cx="825500" cy="82550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16" name="iconfont-1191-801542">
              <a:extLst>
                <a:ext uri="{FF2B5EF4-FFF2-40B4-BE49-F238E27FC236}">
                  <a16:creationId xmlns:a16="http://schemas.microsoft.com/office/drawing/2014/main" id="{D5C4E565-6ACC-4341-AFB1-A7C4A79680AA}"/>
                </a:ext>
              </a:extLst>
            </p:cNvPr>
            <p:cNvSpPr>
              <a:spLocks noChangeAspect="1"/>
            </p:cNvSpPr>
            <p:nvPr/>
          </p:nvSpPr>
          <p:spPr bwMode="auto">
            <a:xfrm>
              <a:off x="6523992" y="5227671"/>
              <a:ext cx="363976" cy="467846"/>
            </a:xfrm>
            <a:custGeom>
              <a:avLst/>
              <a:gdLst>
                <a:gd name="T0" fmla="*/ 5989 w 6182"/>
                <a:gd name="T1" fmla="*/ 3179 h 7948"/>
                <a:gd name="T2" fmla="*/ 5023 w 6182"/>
                <a:gd name="T3" fmla="*/ 3179 h 7948"/>
                <a:gd name="T4" fmla="*/ 5023 w 6182"/>
                <a:gd name="T5" fmla="*/ 1987 h 7948"/>
                <a:gd name="T6" fmla="*/ 3091 w 6182"/>
                <a:gd name="T7" fmla="*/ 0 h 7948"/>
                <a:gd name="T8" fmla="*/ 1159 w 6182"/>
                <a:gd name="T9" fmla="*/ 1987 h 7948"/>
                <a:gd name="T10" fmla="*/ 1159 w 6182"/>
                <a:gd name="T11" fmla="*/ 3179 h 7948"/>
                <a:gd name="T12" fmla="*/ 193 w 6182"/>
                <a:gd name="T13" fmla="*/ 3179 h 7948"/>
                <a:gd name="T14" fmla="*/ 0 w 6182"/>
                <a:gd name="T15" fmla="*/ 3378 h 7948"/>
                <a:gd name="T16" fmla="*/ 0 w 6182"/>
                <a:gd name="T17" fmla="*/ 4769 h 7948"/>
                <a:gd name="T18" fmla="*/ 3091 w 6182"/>
                <a:gd name="T19" fmla="*/ 7948 h 7948"/>
                <a:gd name="T20" fmla="*/ 6182 w 6182"/>
                <a:gd name="T21" fmla="*/ 4769 h 7948"/>
                <a:gd name="T22" fmla="*/ 6182 w 6182"/>
                <a:gd name="T23" fmla="*/ 3378 h 7948"/>
                <a:gd name="T24" fmla="*/ 5989 w 6182"/>
                <a:gd name="T25" fmla="*/ 3179 h 7948"/>
                <a:gd name="T26" fmla="*/ 3091 w 6182"/>
                <a:gd name="T27" fmla="*/ 5762 h 7948"/>
                <a:gd name="T28" fmla="*/ 2511 w 6182"/>
                <a:gd name="T29" fmla="*/ 5166 h 7948"/>
                <a:gd name="T30" fmla="*/ 3091 w 6182"/>
                <a:gd name="T31" fmla="*/ 4570 h 7948"/>
                <a:gd name="T32" fmla="*/ 3671 w 6182"/>
                <a:gd name="T33" fmla="*/ 5166 h 7948"/>
                <a:gd name="T34" fmla="*/ 3091 w 6182"/>
                <a:gd name="T35" fmla="*/ 5762 h 7948"/>
                <a:gd name="T36" fmla="*/ 1932 w 6182"/>
                <a:gd name="T37" fmla="*/ 3179 h 7948"/>
                <a:gd name="T38" fmla="*/ 1932 w 6182"/>
                <a:gd name="T39" fmla="*/ 1987 h 7948"/>
                <a:gd name="T40" fmla="*/ 3091 w 6182"/>
                <a:gd name="T41" fmla="*/ 794 h 7948"/>
                <a:gd name="T42" fmla="*/ 4250 w 6182"/>
                <a:gd name="T43" fmla="*/ 1987 h 7948"/>
                <a:gd name="T44" fmla="*/ 4250 w 6182"/>
                <a:gd name="T45" fmla="*/ 3179 h 7948"/>
                <a:gd name="T46" fmla="*/ 1932 w 6182"/>
                <a:gd name="T47" fmla="*/ 3179 h 7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82" h="7948">
                  <a:moveTo>
                    <a:pt x="5989" y="3179"/>
                  </a:moveTo>
                  <a:lnTo>
                    <a:pt x="5023" y="3179"/>
                  </a:lnTo>
                  <a:lnTo>
                    <a:pt x="5023" y="1987"/>
                  </a:lnTo>
                  <a:cubicBezTo>
                    <a:pt x="5023" y="891"/>
                    <a:pt x="4156" y="0"/>
                    <a:pt x="3091" y="0"/>
                  </a:cubicBezTo>
                  <a:cubicBezTo>
                    <a:pt x="2026" y="0"/>
                    <a:pt x="1159" y="891"/>
                    <a:pt x="1159" y="1987"/>
                  </a:cubicBezTo>
                  <a:lnTo>
                    <a:pt x="1159" y="3179"/>
                  </a:lnTo>
                  <a:lnTo>
                    <a:pt x="193" y="3179"/>
                  </a:lnTo>
                  <a:cubicBezTo>
                    <a:pt x="87" y="3179"/>
                    <a:pt x="0" y="3269"/>
                    <a:pt x="0" y="3378"/>
                  </a:cubicBezTo>
                  <a:lnTo>
                    <a:pt x="0" y="4769"/>
                  </a:lnTo>
                  <a:cubicBezTo>
                    <a:pt x="0" y="6525"/>
                    <a:pt x="1384" y="7948"/>
                    <a:pt x="3091" y="7948"/>
                  </a:cubicBezTo>
                  <a:cubicBezTo>
                    <a:pt x="4798" y="7948"/>
                    <a:pt x="6182" y="6525"/>
                    <a:pt x="6182" y="4769"/>
                  </a:cubicBezTo>
                  <a:lnTo>
                    <a:pt x="6182" y="3378"/>
                  </a:lnTo>
                  <a:cubicBezTo>
                    <a:pt x="6182" y="3269"/>
                    <a:pt x="6095" y="3179"/>
                    <a:pt x="5989" y="3179"/>
                  </a:cubicBezTo>
                  <a:close/>
                  <a:moveTo>
                    <a:pt x="3091" y="5762"/>
                  </a:moveTo>
                  <a:cubicBezTo>
                    <a:pt x="2771" y="5762"/>
                    <a:pt x="2511" y="5496"/>
                    <a:pt x="2511" y="5166"/>
                  </a:cubicBezTo>
                  <a:cubicBezTo>
                    <a:pt x="2511" y="4837"/>
                    <a:pt x="2771" y="4570"/>
                    <a:pt x="3091" y="4570"/>
                  </a:cubicBezTo>
                  <a:cubicBezTo>
                    <a:pt x="3411" y="4570"/>
                    <a:pt x="3671" y="4837"/>
                    <a:pt x="3671" y="5166"/>
                  </a:cubicBezTo>
                  <a:cubicBezTo>
                    <a:pt x="3671" y="5496"/>
                    <a:pt x="3411" y="5762"/>
                    <a:pt x="3091" y="5762"/>
                  </a:cubicBezTo>
                  <a:close/>
                  <a:moveTo>
                    <a:pt x="1932" y="3179"/>
                  </a:moveTo>
                  <a:lnTo>
                    <a:pt x="1932" y="1987"/>
                  </a:lnTo>
                  <a:cubicBezTo>
                    <a:pt x="1932" y="1329"/>
                    <a:pt x="2452" y="794"/>
                    <a:pt x="3091" y="794"/>
                  </a:cubicBezTo>
                  <a:cubicBezTo>
                    <a:pt x="3730" y="794"/>
                    <a:pt x="4250" y="1329"/>
                    <a:pt x="4250" y="1987"/>
                  </a:cubicBezTo>
                  <a:lnTo>
                    <a:pt x="4250" y="3179"/>
                  </a:lnTo>
                  <a:lnTo>
                    <a:pt x="1932" y="3179"/>
                  </a:lnTo>
                  <a:close/>
                </a:path>
              </a:pathLst>
            </a:custGeom>
            <a:solidFill>
              <a:schemeClr val="bg1"/>
            </a:solidFill>
            <a:ln>
              <a:noFill/>
            </a:ln>
          </p:spPr>
        </p:sp>
      </p:grpSp>
      <p:grpSp>
        <p:nvGrpSpPr>
          <p:cNvPr id="31" name="组合 30">
            <a:extLst>
              <a:ext uri="{FF2B5EF4-FFF2-40B4-BE49-F238E27FC236}">
                <a16:creationId xmlns:a16="http://schemas.microsoft.com/office/drawing/2014/main" id="{32941421-BD45-460D-8674-65EED25BC35B}"/>
              </a:ext>
            </a:extLst>
          </p:cNvPr>
          <p:cNvGrpSpPr/>
          <p:nvPr/>
        </p:nvGrpSpPr>
        <p:grpSpPr>
          <a:xfrm>
            <a:off x="5105213" y="3285214"/>
            <a:ext cx="1596572" cy="1596572"/>
            <a:chOff x="5105213" y="3285214"/>
            <a:chExt cx="1596572" cy="1596572"/>
          </a:xfrm>
        </p:grpSpPr>
        <p:sp>
          <p:nvSpPr>
            <p:cNvPr id="29" name="Oval 9">
              <a:extLst>
                <a:ext uri="{FF2B5EF4-FFF2-40B4-BE49-F238E27FC236}">
                  <a16:creationId xmlns:a16="http://schemas.microsoft.com/office/drawing/2014/main" id="{26652173-D03C-4833-B48F-8A65F413D030}"/>
                </a:ext>
              </a:extLst>
            </p:cNvPr>
            <p:cNvSpPr/>
            <p:nvPr/>
          </p:nvSpPr>
          <p:spPr>
            <a:xfrm>
              <a:off x="5105213" y="3285214"/>
              <a:ext cx="1596572" cy="1596572"/>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30" name="iconfont-11899-5650923">
              <a:extLst>
                <a:ext uri="{FF2B5EF4-FFF2-40B4-BE49-F238E27FC236}">
                  <a16:creationId xmlns:a16="http://schemas.microsoft.com/office/drawing/2014/main" id="{C83CE6A1-4AB6-4BEF-8A25-17D26B03BF8F}"/>
                </a:ext>
              </a:extLst>
            </p:cNvPr>
            <p:cNvSpPr>
              <a:spLocks noChangeAspect="1"/>
            </p:cNvSpPr>
            <p:nvPr/>
          </p:nvSpPr>
          <p:spPr bwMode="auto">
            <a:xfrm>
              <a:off x="5593917" y="3670751"/>
              <a:ext cx="619164" cy="825500"/>
            </a:xfrm>
            <a:custGeom>
              <a:avLst/>
              <a:gdLst>
                <a:gd name="T0" fmla="*/ 648 w 7770"/>
                <a:gd name="T1" fmla="*/ 0 h 10360"/>
                <a:gd name="T2" fmla="*/ 7123 w 7770"/>
                <a:gd name="T3" fmla="*/ 0 h 10360"/>
                <a:gd name="T4" fmla="*/ 7770 w 7770"/>
                <a:gd name="T5" fmla="*/ 647 h 10360"/>
                <a:gd name="T6" fmla="*/ 7770 w 7770"/>
                <a:gd name="T7" fmla="*/ 9712 h 10360"/>
                <a:gd name="T8" fmla="*/ 7123 w 7770"/>
                <a:gd name="T9" fmla="*/ 10360 h 10360"/>
                <a:gd name="T10" fmla="*/ 648 w 7770"/>
                <a:gd name="T11" fmla="*/ 10360 h 10360"/>
                <a:gd name="T12" fmla="*/ 0 w 7770"/>
                <a:gd name="T13" fmla="*/ 9712 h 10360"/>
                <a:gd name="T14" fmla="*/ 0 w 7770"/>
                <a:gd name="T15" fmla="*/ 647 h 10360"/>
                <a:gd name="T16" fmla="*/ 648 w 7770"/>
                <a:gd name="T17" fmla="*/ 0 h 10360"/>
                <a:gd name="T18" fmla="*/ 1295 w 7770"/>
                <a:gd name="T19" fmla="*/ 1293 h 10360"/>
                <a:gd name="T20" fmla="*/ 1295 w 7770"/>
                <a:gd name="T21" fmla="*/ 8416 h 10360"/>
                <a:gd name="T22" fmla="*/ 6475 w 7770"/>
                <a:gd name="T23" fmla="*/ 8416 h 10360"/>
                <a:gd name="T24" fmla="*/ 6475 w 7770"/>
                <a:gd name="T25" fmla="*/ 1293 h 10360"/>
                <a:gd name="T26" fmla="*/ 1295 w 7770"/>
                <a:gd name="T27" fmla="*/ 1293 h 10360"/>
                <a:gd name="T28" fmla="*/ 3890 w 7770"/>
                <a:gd name="T29" fmla="*/ 8902 h 10360"/>
                <a:gd name="T30" fmla="*/ 3405 w 7770"/>
                <a:gd name="T31" fmla="*/ 9387 h 10360"/>
                <a:gd name="T32" fmla="*/ 3890 w 7770"/>
                <a:gd name="T33" fmla="*/ 9872 h 10360"/>
                <a:gd name="T34" fmla="*/ 4375 w 7770"/>
                <a:gd name="T35" fmla="*/ 9387 h 10360"/>
                <a:gd name="T36" fmla="*/ 3890 w 7770"/>
                <a:gd name="T37" fmla="*/ 8902 h 10360"/>
                <a:gd name="T38" fmla="*/ 3413 w 7770"/>
                <a:gd name="T39" fmla="*/ 5486 h 10360"/>
                <a:gd name="T40" fmla="*/ 5026 w 7770"/>
                <a:gd name="T41" fmla="*/ 3825 h 10360"/>
                <a:gd name="T42" fmla="*/ 5683 w 7770"/>
                <a:gd name="T43" fmla="*/ 3815 h 10360"/>
                <a:gd name="T44" fmla="*/ 5688 w 7770"/>
                <a:gd name="T45" fmla="*/ 3820 h 10360"/>
                <a:gd name="T46" fmla="*/ 5692 w 7770"/>
                <a:gd name="T47" fmla="*/ 4491 h 10360"/>
                <a:gd name="T48" fmla="*/ 3769 w 7770"/>
                <a:gd name="T49" fmla="*/ 6472 h 10360"/>
                <a:gd name="T50" fmla="*/ 3636 w 7770"/>
                <a:gd name="T51" fmla="*/ 6567 h 10360"/>
                <a:gd name="T52" fmla="*/ 3081 w 7770"/>
                <a:gd name="T53" fmla="*/ 6485 h 10360"/>
                <a:gd name="T54" fmla="*/ 2081 w 7770"/>
                <a:gd name="T55" fmla="*/ 5486 h 10360"/>
                <a:gd name="T56" fmla="*/ 2103 w 7770"/>
                <a:gd name="T57" fmla="*/ 4820 h 10360"/>
                <a:gd name="T58" fmla="*/ 2748 w 7770"/>
                <a:gd name="T59" fmla="*/ 4820 h 10360"/>
                <a:gd name="T60" fmla="*/ 3413 w 7770"/>
                <a:gd name="T61" fmla="*/ 5486 h 10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70" h="10360">
                  <a:moveTo>
                    <a:pt x="648" y="0"/>
                  </a:moveTo>
                  <a:lnTo>
                    <a:pt x="7123" y="0"/>
                  </a:lnTo>
                  <a:cubicBezTo>
                    <a:pt x="7480" y="0"/>
                    <a:pt x="7770" y="290"/>
                    <a:pt x="7770" y="647"/>
                  </a:cubicBezTo>
                  <a:lnTo>
                    <a:pt x="7770" y="9712"/>
                  </a:lnTo>
                  <a:cubicBezTo>
                    <a:pt x="7770" y="10070"/>
                    <a:pt x="7480" y="10360"/>
                    <a:pt x="7123" y="10360"/>
                  </a:cubicBezTo>
                  <a:lnTo>
                    <a:pt x="648" y="10360"/>
                  </a:lnTo>
                  <a:cubicBezTo>
                    <a:pt x="290" y="10360"/>
                    <a:pt x="0" y="10070"/>
                    <a:pt x="0" y="9712"/>
                  </a:cubicBezTo>
                  <a:lnTo>
                    <a:pt x="0" y="647"/>
                  </a:lnTo>
                  <a:cubicBezTo>
                    <a:pt x="0" y="288"/>
                    <a:pt x="290" y="0"/>
                    <a:pt x="648" y="0"/>
                  </a:cubicBezTo>
                  <a:close/>
                  <a:moveTo>
                    <a:pt x="1295" y="1293"/>
                  </a:moveTo>
                  <a:lnTo>
                    <a:pt x="1295" y="8416"/>
                  </a:lnTo>
                  <a:lnTo>
                    <a:pt x="6475" y="8416"/>
                  </a:lnTo>
                  <a:lnTo>
                    <a:pt x="6475" y="1293"/>
                  </a:lnTo>
                  <a:lnTo>
                    <a:pt x="1295" y="1293"/>
                  </a:lnTo>
                  <a:close/>
                  <a:moveTo>
                    <a:pt x="3890" y="8902"/>
                  </a:moveTo>
                  <a:cubicBezTo>
                    <a:pt x="3621" y="8902"/>
                    <a:pt x="3405" y="9120"/>
                    <a:pt x="3405" y="9387"/>
                  </a:cubicBezTo>
                  <a:cubicBezTo>
                    <a:pt x="3405" y="9656"/>
                    <a:pt x="3622" y="9872"/>
                    <a:pt x="3890" y="9872"/>
                  </a:cubicBezTo>
                  <a:cubicBezTo>
                    <a:pt x="4157" y="9872"/>
                    <a:pt x="4375" y="9655"/>
                    <a:pt x="4375" y="9387"/>
                  </a:cubicBezTo>
                  <a:cubicBezTo>
                    <a:pt x="4376" y="9120"/>
                    <a:pt x="4159" y="8902"/>
                    <a:pt x="3890" y="8902"/>
                  </a:cubicBezTo>
                  <a:close/>
                  <a:moveTo>
                    <a:pt x="3413" y="5486"/>
                  </a:moveTo>
                  <a:lnTo>
                    <a:pt x="5026" y="3825"/>
                  </a:lnTo>
                  <a:cubicBezTo>
                    <a:pt x="5205" y="3641"/>
                    <a:pt x="5499" y="3636"/>
                    <a:pt x="5683" y="3815"/>
                  </a:cubicBezTo>
                  <a:lnTo>
                    <a:pt x="5688" y="3820"/>
                  </a:lnTo>
                  <a:cubicBezTo>
                    <a:pt x="5872" y="4005"/>
                    <a:pt x="5874" y="4303"/>
                    <a:pt x="5692" y="4491"/>
                  </a:cubicBezTo>
                  <a:lnTo>
                    <a:pt x="3769" y="6472"/>
                  </a:lnTo>
                  <a:cubicBezTo>
                    <a:pt x="3730" y="6511"/>
                    <a:pt x="3685" y="6543"/>
                    <a:pt x="3636" y="6567"/>
                  </a:cubicBezTo>
                  <a:cubicBezTo>
                    <a:pt x="3453" y="6665"/>
                    <a:pt x="3228" y="6631"/>
                    <a:pt x="3081" y="6485"/>
                  </a:cubicBezTo>
                  <a:lnTo>
                    <a:pt x="2081" y="5486"/>
                  </a:lnTo>
                  <a:cubicBezTo>
                    <a:pt x="1904" y="5296"/>
                    <a:pt x="1913" y="4997"/>
                    <a:pt x="2103" y="4820"/>
                  </a:cubicBezTo>
                  <a:cubicBezTo>
                    <a:pt x="2284" y="4650"/>
                    <a:pt x="2566" y="4650"/>
                    <a:pt x="2748" y="4820"/>
                  </a:cubicBezTo>
                  <a:lnTo>
                    <a:pt x="3413" y="5486"/>
                  </a:lnTo>
                  <a:close/>
                </a:path>
              </a:pathLst>
            </a:custGeom>
            <a:solidFill>
              <a:schemeClr val="bg1"/>
            </a:solidFill>
            <a:ln>
              <a:noFill/>
            </a:ln>
          </p:spPr>
        </p:sp>
      </p:grpSp>
    </p:spTree>
    <p:custDataLst>
      <p:tags r:id="rId1"/>
    </p:custDataLst>
    <p:extLst>
      <p:ext uri="{BB962C8B-B14F-4D97-AF65-F5344CB8AC3E}">
        <p14:creationId xmlns:p14="http://schemas.microsoft.com/office/powerpoint/2010/main" val="1964280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5F4B03C-AFDB-45B9-84B1-45B6A9715020}"/>
              </a:ext>
            </a:extLst>
          </p:cNvPr>
          <p:cNvSpPr/>
          <p:nvPr/>
        </p:nvSpPr>
        <p:spPr>
          <a:xfrm>
            <a:off x="5075583" y="1510747"/>
            <a:ext cx="2040835" cy="1722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F61BED24-44CE-49E6-AECC-6DDA71250317}"/>
              </a:ext>
            </a:extLst>
          </p:cNvPr>
          <p:cNvSpPr txBox="1"/>
          <p:nvPr/>
        </p:nvSpPr>
        <p:spPr>
          <a:xfrm>
            <a:off x="4803913" y="1007165"/>
            <a:ext cx="2584174" cy="923330"/>
          </a:xfrm>
          <a:prstGeom prst="rect">
            <a:avLst/>
          </a:prstGeom>
          <a:noFill/>
        </p:spPr>
        <p:txBody>
          <a:bodyPr wrap="square" rtlCol="0">
            <a:spAutoFit/>
          </a:bodyPr>
          <a:lstStyle/>
          <a:p>
            <a:pPr algn="ctr"/>
            <a:r>
              <a:rPr lang="zh-CN" altLang="en-US" sz="5400" b="1" dirty="0">
                <a:latin typeface="+mj-ea"/>
                <a:ea typeface="+mj-ea"/>
              </a:rPr>
              <a:t>目录</a:t>
            </a:r>
          </a:p>
        </p:txBody>
      </p:sp>
      <p:sp>
        <p:nvSpPr>
          <p:cNvPr id="4" name="文本框 3">
            <a:extLst>
              <a:ext uri="{FF2B5EF4-FFF2-40B4-BE49-F238E27FC236}">
                <a16:creationId xmlns:a16="http://schemas.microsoft.com/office/drawing/2014/main" id="{8D23B79C-8961-4379-85AD-A23653F34836}"/>
              </a:ext>
            </a:extLst>
          </p:cNvPr>
          <p:cNvSpPr txBox="1"/>
          <p:nvPr/>
        </p:nvSpPr>
        <p:spPr>
          <a:xfrm>
            <a:off x="4257536" y="2940831"/>
            <a:ext cx="2086670" cy="461665"/>
          </a:xfrm>
          <a:prstGeom prst="rect">
            <a:avLst/>
          </a:prstGeom>
          <a:noFill/>
        </p:spPr>
        <p:txBody>
          <a:bodyPr wrap="square" rtlCol="0">
            <a:spAutoFit/>
          </a:bodyPr>
          <a:lstStyle/>
          <a:p>
            <a:r>
              <a:rPr lang="en-US" altLang="zh-CN" sz="2400" b="1" dirty="0">
                <a:solidFill>
                  <a:schemeClr val="bg1"/>
                </a:solidFill>
              </a:rPr>
              <a:t>01 </a:t>
            </a:r>
            <a:r>
              <a:rPr lang="zh-CN" altLang="en-US" sz="2400" b="1" dirty="0">
                <a:solidFill>
                  <a:schemeClr val="bg1"/>
                </a:solidFill>
              </a:rPr>
              <a:t>引言</a:t>
            </a:r>
          </a:p>
        </p:txBody>
      </p:sp>
      <p:sp>
        <p:nvSpPr>
          <p:cNvPr id="5" name="文本框 4">
            <a:extLst>
              <a:ext uri="{FF2B5EF4-FFF2-40B4-BE49-F238E27FC236}">
                <a16:creationId xmlns:a16="http://schemas.microsoft.com/office/drawing/2014/main" id="{450EF977-7E40-4FE8-9ADC-81A413BBA4D8}"/>
              </a:ext>
            </a:extLst>
          </p:cNvPr>
          <p:cNvSpPr txBox="1"/>
          <p:nvPr/>
        </p:nvSpPr>
        <p:spPr>
          <a:xfrm>
            <a:off x="7662570" y="2940831"/>
            <a:ext cx="2633595" cy="461665"/>
          </a:xfrm>
          <a:prstGeom prst="rect">
            <a:avLst/>
          </a:prstGeom>
          <a:noFill/>
        </p:spPr>
        <p:txBody>
          <a:bodyPr wrap="square" rtlCol="0">
            <a:spAutoFit/>
          </a:bodyPr>
          <a:lstStyle>
            <a:defPPr>
              <a:defRPr lang="zh-CN"/>
            </a:defPPr>
            <a:lvl1pPr>
              <a:defRPr sz="3200" b="1">
                <a:solidFill>
                  <a:schemeClr val="bg1"/>
                </a:solidFill>
              </a:defRPr>
            </a:lvl1pPr>
          </a:lstStyle>
          <a:p>
            <a:r>
              <a:rPr lang="en-US" altLang="zh-CN" sz="2400" dirty="0"/>
              <a:t>02 </a:t>
            </a:r>
            <a:r>
              <a:rPr lang="zh-CN" altLang="en-US" sz="2400" dirty="0"/>
              <a:t>相关研究回顾</a:t>
            </a:r>
          </a:p>
        </p:txBody>
      </p:sp>
      <p:sp>
        <p:nvSpPr>
          <p:cNvPr id="6" name="文本框 5">
            <a:extLst>
              <a:ext uri="{FF2B5EF4-FFF2-40B4-BE49-F238E27FC236}">
                <a16:creationId xmlns:a16="http://schemas.microsoft.com/office/drawing/2014/main" id="{CDFD4DFD-99BB-4DB4-BC38-DA4E03CBB9FC}"/>
              </a:ext>
            </a:extLst>
          </p:cNvPr>
          <p:cNvSpPr txBox="1"/>
          <p:nvPr/>
        </p:nvSpPr>
        <p:spPr>
          <a:xfrm>
            <a:off x="4257536" y="3960586"/>
            <a:ext cx="2086670" cy="461665"/>
          </a:xfrm>
          <a:prstGeom prst="rect">
            <a:avLst/>
          </a:prstGeom>
          <a:noFill/>
        </p:spPr>
        <p:txBody>
          <a:bodyPr wrap="square" rtlCol="0">
            <a:spAutoFit/>
          </a:bodyPr>
          <a:lstStyle>
            <a:defPPr>
              <a:defRPr lang="zh-CN"/>
            </a:defPPr>
            <a:lvl1pPr>
              <a:defRPr sz="3200" b="1">
                <a:solidFill>
                  <a:schemeClr val="bg1"/>
                </a:solidFill>
              </a:defRPr>
            </a:lvl1pPr>
          </a:lstStyle>
          <a:p>
            <a:r>
              <a:rPr lang="en-US" altLang="zh-CN" sz="2400" dirty="0"/>
              <a:t>03 </a:t>
            </a:r>
            <a:r>
              <a:rPr lang="zh-CN" altLang="en-US" sz="2400" dirty="0"/>
              <a:t>研究设计</a:t>
            </a:r>
          </a:p>
        </p:txBody>
      </p:sp>
      <p:sp>
        <p:nvSpPr>
          <p:cNvPr id="7" name="文本框 6">
            <a:extLst>
              <a:ext uri="{FF2B5EF4-FFF2-40B4-BE49-F238E27FC236}">
                <a16:creationId xmlns:a16="http://schemas.microsoft.com/office/drawing/2014/main" id="{4320A362-E7A6-4571-A05F-099B77C5E5E9}"/>
              </a:ext>
            </a:extLst>
          </p:cNvPr>
          <p:cNvSpPr txBox="1"/>
          <p:nvPr/>
        </p:nvSpPr>
        <p:spPr>
          <a:xfrm>
            <a:off x="7662571" y="3960586"/>
            <a:ext cx="2086670" cy="461665"/>
          </a:xfrm>
          <a:prstGeom prst="rect">
            <a:avLst/>
          </a:prstGeom>
          <a:noFill/>
        </p:spPr>
        <p:txBody>
          <a:bodyPr wrap="square" rtlCol="0">
            <a:spAutoFit/>
          </a:bodyPr>
          <a:lstStyle>
            <a:defPPr>
              <a:defRPr lang="zh-CN"/>
            </a:defPPr>
            <a:lvl1pPr>
              <a:defRPr sz="3200" b="1">
                <a:solidFill>
                  <a:schemeClr val="bg1"/>
                </a:solidFill>
              </a:defRPr>
            </a:lvl1pPr>
          </a:lstStyle>
          <a:p>
            <a:r>
              <a:rPr lang="en-US" altLang="zh-CN" sz="2400" dirty="0"/>
              <a:t>04 </a:t>
            </a:r>
            <a:r>
              <a:rPr lang="zh-CN" altLang="en-US" sz="2400" dirty="0"/>
              <a:t>技术路线</a:t>
            </a:r>
          </a:p>
        </p:txBody>
      </p:sp>
      <p:grpSp>
        <p:nvGrpSpPr>
          <p:cNvPr id="19" name="组合 18">
            <a:extLst>
              <a:ext uri="{FF2B5EF4-FFF2-40B4-BE49-F238E27FC236}">
                <a16:creationId xmlns:a16="http://schemas.microsoft.com/office/drawing/2014/main" id="{C2B0FB02-E6F2-443D-909F-F6C16291F7A7}"/>
              </a:ext>
            </a:extLst>
          </p:cNvPr>
          <p:cNvGrpSpPr/>
          <p:nvPr/>
        </p:nvGrpSpPr>
        <p:grpSpPr>
          <a:xfrm>
            <a:off x="3486095" y="2811714"/>
            <a:ext cx="694548" cy="694548"/>
            <a:chOff x="5247861" y="2464904"/>
            <a:chExt cx="1033249" cy="1033249"/>
          </a:xfrm>
        </p:grpSpPr>
        <p:sp>
          <p:nvSpPr>
            <p:cNvPr id="12" name="椭圆 11">
              <a:extLst>
                <a:ext uri="{FF2B5EF4-FFF2-40B4-BE49-F238E27FC236}">
                  <a16:creationId xmlns:a16="http://schemas.microsoft.com/office/drawing/2014/main" id="{1AB8BEE4-3255-439A-9419-3F3CAF86FA1B}"/>
                </a:ext>
              </a:extLst>
            </p:cNvPr>
            <p:cNvSpPr/>
            <p:nvPr/>
          </p:nvSpPr>
          <p:spPr>
            <a:xfrm>
              <a:off x="5247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circular-target_65246">
              <a:extLst>
                <a:ext uri="{FF2B5EF4-FFF2-40B4-BE49-F238E27FC236}">
                  <a16:creationId xmlns:a16="http://schemas.microsoft.com/office/drawing/2014/main" id="{1DA65EC2-D491-457B-A16C-52FD438FF46A}"/>
                </a:ext>
              </a:extLst>
            </p:cNvPr>
            <p:cNvSpPr>
              <a:spLocks noChangeAspect="1"/>
            </p:cNvSpPr>
            <p:nvPr/>
          </p:nvSpPr>
          <p:spPr bwMode="auto">
            <a:xfrm>
              <a:off x="5412841" y="2630439"/>
              <a:ext cx="703288" cy="702178"/>
            </a:xfrm>
            <a:custGeom>
              <a:avLst/>
              <a:gdLst>
                <a:gd name="connsiteX0" fmla="*/ 302950 w 605066"/>
                <a:gd name="connsiteY0" fmla="*/ 229165 h 604110"/>
                <a:gd name="connsiteX1" fmla="*/ 229420 w 605066"/>
                <a:gd name="connsiteY1" fmla="*/ 302533 h 604110"/>
                <a:gd name="connsiteX2" fmla="*/ 302950 w 605066"/>
                <a:gd name="connsiteY2" fmla="*/ 374909 h 604110"/>
                <a:gd name="connsiteX3" fmla="*/ 375487 w 605066"/>
                <a:gd name="connsiteY3" fmla="*/ 302533 h 604110"/>
                <a:gd name="connsiteX4" fmla="*/ 302950 w 605066"/>
                <a:gd name="connsiteY4" fmla="*/ 229165 h 604110"/>
                <a:gd name="connsiteX5" fmla="*/ 302950 w 605066"/>
                <a:gd name="connsiteY5" fmla="*/ 203387 h 604110"/>
                <a:gd name="connsiteX6" fmla="*/ 402315 w 605066"/>
                <a:gd name="connsiteY6" fmla="*/ 302533 h 604110"/>
                <a:gd name="connsiteX7" fmla="*/ 302950 w 605066"/>
                <a:gd name="connsiteY7" fmla="*/ 401678 h 604110"/>
                <a:gd name="connsiteX8" fmla="*/ 202591 w 605066"/>
                <a:gd name="connsiteY8" fmla="*/ 302533 h 604110"/>
                <a:gd name="connsiteX9" fmla="*/ 302950 w 605066"/>
                <a:gd name="connsiteY9" fmla="*/ 203387 h 604110"/>
                <a:gd name="connsiteX10" fmla="*/ 256334 w 605066"/>
                <a:gd name="connsiteY10" fmla="*/ 122012 h 604110"/>
                <a:gd name="connsiteX11" fmla="*/ 122206 w 605066"/>
                <a:gd name="connsiteY11" fmla="*/ 255928 h 604110"/>
                <a:gd name="connsiteX12" fmla="*/ 133135 w 605066"/>
                <a:gd name="connsiteY12" fmla="*/ 255928 h 604110"/>
                <a:gd name="connsiteX13" fmla="*/ 178837 w 605066"/>
                <a:gd name="connsiteY13" fmla="*/ 302551 h 604110"/>
                <a:gd name="connsiteX14" fmla="*/ 133135 w 605066"/>
                <a:gd name="connsiteY14" fmla="*/ 348182 h 604110"/>
                <a:gd name="connsiteX15" fmla="*/ 121212 w 605066"/>
                <a:gd name="connsiteY15" fmla="*/ 348182 h 604110"/>
                <a:gd name="connsiteX16" fmla="*/ 256334 w 605066"/>
                <a:gd name="connsiteY16" fmla="*/ 483090 h 604110"/>
                <a:gd name="connsiteX17" fmla="*/ 256334 w 605066"/>
                <a:gd name="connsiteY17" fmla="*/ 472178 h 604110"/>
                <a:gd name="connsiteX18" fmla="*/ 302036 w 605066"/>
                <a:gd name="connsiteY18" fmla="*/ 425555 h 604110"/>
                <a:gd name="connsiteX19" fmla="*/ 348733 w 605066"/>
                <a:gd name="connsiteY19" fmla="*/ 472178 h 604110"/>
                <a:gd name="connsiteX20" fmla="*/ 348733 w 605066"/>
                <a:gd name="connsiteY20" fmla="*/ 483090 h 604110"/>
                <a:gd name="connsiteX21" fmla="*/ 483854 w 605066"/>
                <a:gd name="connsiteY21" fmla="*/ 348182 h 604110"/>
                <a:gd name="connsiteX22" fmla="*/ 472925 w 605066"/>
                <a:gd name="connsiteY22" fmla="*/ 348182 h 604110"/>
                <a:gd name="connsiteX23" fmla="*/ 426229 w 605066"/>
                <a:gd name="connsiteY23" fmla="*/ 302551 h 604110"/>
                <a:gd name="connsiteX24" fmla="*/ 472925 w 605066"/>
                <a:gd name="connsiteY24" fmla="*/ 255928 h 604110"/>
                <a:gd name="connsiteX25" fmla="*/ 483854 w 605066"/>
                <a:gd name="connsiteY25" fmla="*/ 255928 h 604110"/>
                <a:gd name="connsiteX26" fmla="*/ 348733 w 605066"/>
                <a:gd name="connsiteY26" fmla="*/ 122012 h 604110"/>
                <a:gd name="connsiteX27" fmla="*/ 348733 w 605066"/>
                <a:gd name="connsiteY27" fmla="*/ 132924 h 604110"/>
                <a:gd name="connsiteX28" fmla="*/ 302036 w 605066"/>
                <a:gd name="connsiteY28" fmla="*/ 178555 h 604110"/>
                <a:gd name="connsiteX29" fmla="*/ 256334 w 605066"/>
                <a:gd name="connsiteY29" fmla="*/ 132924 h 604110"/>
                <a:gd name="connsiteX30" fmla="*/ 302036 w 605066"/>
                <a:gd name="connsiteY30" fmla="*/ 0 h 604110"/>
                <a:gd name="connsiteX31" fmla="*/ 348733 w 605066"/>
                <a:gd name="connsiteY31" fmla="*/ 46623 h 604110"/>
                <a:gd name="connsiteX32" fmla="*/ 348733 w 605066"/>
                <a:gd name="connsiteY32" fmla="*/ 67454 h 604110"/>
                <a:gd name="connsiteX33" fmla="*/ 537505 w 605066"/>
                <a:gd name="connsiteY33" fmla="*/ 255928 h 604110"/>
                <a:gd name="connsiteX34" fmla="*/ 559363 w 605066"/>
                <a:gd name="connsiteY34" fmla="*/ 255928 h 604110"/>
                <a:gd name="connsiteX35" fmla="*/ 605066 w 605066"/>
                <a:gd name="connsiteY35" fmla="*/ 302551 h 604110"/>
                <a:gd name="connsiteX36" fmla="*/ 559363 w 605066"/>
                <a:gd name="connsiteY36" fmla="*/ 348182 h 604110"/>
                <a:gd name="connsiteX37" fmla="*/ 537505 w 605066"/>
                <a:gd name="connsiteY37" fmla="*/ 348182 h 604110"/>
                <a:gd name="connsiteX38" fmla="*/ 348733 w 605066"/>
                <a:gd name="connsiteY38" fmla="*/ 537648 h 604110"/>
                <a:gd name="connsiteX39" fmla="*/ 348733 w 605066"/>
                <a:gd name="connsiteY39" fmla="*/ 558479 h 604110"/>
                <a:gd name="connsiteX40" fmla="*/ 302036 w 605066"/>
                <a:gd name="connsiteY40" fmla="*/ 604110 h 604110"/>
                <a:gd name="connsiteX41" fmla="*/ 256334 w 605066"/>
                <a:gd name="connsiteY41" fmla="*/ 558479 h 604110"/>
                <a:gd name="connsiteX42" fmla="*/ 256334 w 605066"/>
                <a:gd name="connsiteY42" fmla="*/ 537648 h 604110"/>
                <a:gd name="connsiteX43" fmla="*/ 67561 w 605066"/>
                <a:gd name="connsiteY43" fmla="*/ 348182 h 604110"/>
                <a:gd name="connsiteX44" fmla="*/ 46697 w 605066"/>
                <a:gd name="connsiteY44" fmla="*/ 348182 h 604110"/>
                <a:gd name="connsiteX45" fmla="*/ 0 w 605066"/>
                <a:gd name="connsiteY45" fmla="*/ 302551 h 604110"/>
                <a:gd name="connsiteX46" fmla="*/ 46697 w 605066"/>
                <a:gd name="connsiteY46" fmla="*/ 255928 h 604110"/>
                <a:gd name="connsiteX47" fmla="*/ 67561 w 605066"/>
                <a:gd name="connsiteY47" fmla="*/ 255928 h 604110"/>
                <a:gd name="connsiteX48" fmla="*/ 256334 w 605066"/>
                <a:gd name="connsiteY48" fmla="*/ 67454 h 604110"/>
                <a:gd name="connsiteX49" fmla="*/ 256334 w 605066"/>
                <a:gd name="connsiteY49" fmla="*/ 46623 h 604110"/>
                <a:gd name="connsiteX50" fmla="*/ 302036 w 605066"/>
                <a:gd name="connsiteY50" fmla="*/ 0 h 6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5066" h="604110">
                  <a:moveTo>
                    <a:pt x="302950" y="229165"/>
                  </a:moveTo>
                  <a:cubicBezTo>
                    <a:pt x="262210" y="229165"/>
                    <a:pt x="229420" y="261883"/>
                    <a:pt x="229420" y="302533"/>
                  </a:cubicBezTo>
                  <a:cubicBezTo>
                    <a:pt x="229420" y="342191"/>
                    <a:pt x="262210" y="374909"/>
                    <a:pt x="302950" y="374909"/>
                  </a:cubicBezTo>
                  <a:cubicBezTo>
                    <a:pt x="342696" y="374909"/>
                    <a:pt x="375487" y="342191"/>
                    <a:pt x="375487" y="302533"/>
                  </a:cubicBezTo>
                  <a:cubicBezTo>
                    <a:pt x="375487" y="261883"/>
                    <a:pt x="342696" y="229165"/>
                    <a:pt x="302950" y="229165"/>
                  </a:cubicBezTo>
                  <a:close/>
                  <a:moveTo>
                    <a:pt x="302950" y="203387"/>
                  </a:moveTo>
                  <a:cubicBezTo>
                    <a:pt x="357601" y="203387"/>
                    <a:pt x="402315" y="248002"/>
                    <a:pt x="402315" y="302533"/>
                  </a:cubicBezTo>
                  <a:cubicBezTo>
                    <a:pt x="402315" y="357063"/>
                    <a:pt x="357601" y="401678"/>
                    <a:pt x="302950" y="401678"/>
                  </a:cubicBezTo>
                  <a:cubicBezTo>
                    <a:pt x="247305" y="401678"/>
                    <a:pt x="202591" y="357063"/>
                    <a:pt x="202591" y="302533"/>
                  </a:cubicBezTo>
                  <a:cubicBezTo>
                    <a:pt x="202591" y="248002"/>
                    <a:pt x="247305" y="203387"/>
                    <a:pt x="302950" y="203387"/>
                  </a:cubicBezTo>
                  <a:close/>
                  <a:moveTo>
                    <a:pt x="256334" y="122012"/>
                  </a:moveTo>
                  <a:cubicBezTo>
                    <a:pt x="190760" y="138876"/>
                    <a:pt x="139096" y="190458"/>
                    <a:pt x="122206" y="255928"/>
                  </a:cubicBezTo>
                  <a:lnTo>
                    <a:pt x="133135" y="255928"/>
                  </a:lnTo>
                  <a:cubicBezTo>
                    <a:pt x="157973" y="255928"/>
                    <a:pt x="178837" y="276760"/>
                    <a:pt x="178837" y="302551"/>
                  </a:cubicBezTo>
                  <a:cubicBezTo>
                    <a:pt x="178837" y="327350"/>
                    <a:pt x="157973" y="348182"/>
                    <a:pt x="133135" y="348182"/>
                  </a:cubicBezTo>
                  <a:lnTo>
                    <a:pt x="121212" y="348182"/>
                  </a:lnTo>
                  <a:cubicBezTo>
                    <a:pt x="138102" y="413652"/>
                    <a:pt x="190760" y="466226"/>
                    <a:pt x="256334" y="483090"/>
                  </a:cubicBezTo>
                  <a:lnTo>
                    <a:pt x="256334" y="472178"/>
                  </a:lnTo>
                  <a:cubicBezTo>
                    <a:pt x="256334" y="446387"/>
                    <a:pt x="277198" y="425555"/>
                    <a:pt x="302036" y="425555"/>
                  </a:cubicBezTo>
                  <a:cubicBezTo>
                    <a:pt x="327868" y="425555"/>
                    <a:pt x="348733" y="446387"/>
                    <a:pt x="348733" y="472178"/>
                  </a:cubicBezTo>
                  <a:lnTo>
                    <a:pt x="348733" y="483090"/>
                  </a:lnTo>
                  <a:cubicBezTo>
                    <a:pt x="415300" y="466226"/>
                    <a:pt x="466964" y="413652"/>
                    <a:pt x="483854" y="348182"/>
                  </a:cubicBezTo>
                  <a:lnTo>
                    <a:pt x="472925" y="348182"/>
                  </a:lnTo>
                  <a:cubicBezTo>
                    <a:pt x="447093" y="348182"/>
                    <a:pt x="426229" y="327350"/>
                    <a:pt x="426229" y="302551"/>
                  </a:cubicBezTo>
                  <a:cubicBezTo>
                    <a:pt x="426229" y="276760"/>
                    <a:pt x="447093" y="255928"/>
                    <a:pt x="472925" y="255928"/>
                  </a:cubicBezTo>
                  <a:lnTo>
                    <a:pt x="483854" y="255928"/>
                  </a:lnTo>
                  <a:cubicBezTo>
                    <a:pt x="466964" y="190458"/>
                    <a:pt x="415300" y="138876"/>
                    <a:pt x="348733" y="122012"/>
                  </a:cubicBezTo>
                  <a:lnTo>
                    <a:pt x="348733" y="132924"/>
                  </a:lnTo>
                  <a:cubicBezTo>
                    <a:pt x="348733" y="157723"/>
                    <a:pt x="327868" y="178555"/>
                    <a:pt x="302036" y="178555"/>
                  </a:cubicBezTo>
                  <a:cubicBezTo>
                    <a:pt x="277198" y="178555"/>
                    <a:pt x="256334" y="157723"/>
                    <a:pt x="256334" y="132924"/>
                  </a:cubicBezTo>
                  <a:close/>
                  <a:moveTo>
                    <a:pt x="302036" y="0"/>
                  </a:moveTo>
                  <a:cubicBezTo>
                    <a:pt x="327868" y="0"/>
                    <a:pt x="348733" y="20831"/>
                    <a:pt x="348733" y="46623"/>
                  </a:cubicBezTo>
                  <a:lnTo>
                    <a:pt x="348733" y="67454"/>
                  </a:lnTo>
                  <a:cubicBezTo>
                    <a:pt x="444113" y="86301"/>
                    <a:pt x="519622" y="160699"/>
                    <a:pt x="537505" y="255928"/>
                  </a:cubicBezTo>
                  <a:lnTo>
                    <a:pt x="559363" y="255928"/>
                  </a:lnTo>
                  <a:cubicBezTo>
                    <a:pt x="584202" y="255928"/>
                    <a:pt x="605066" y="276760"/>
                    <a:pt x="605066" y="302551"/>
                  </a:cubicBezTo>
                  <a:cubicBezTo>
                    <a:pt x="605066" y="327350"/>
                    <a:pt x="585195" y="348182"/>
                    <a:pt x="559363" y="348182"/>
                  </a:cubicBezTo>
                  <a:lnTo>
                    <a:pt x="537505" y="348182"/>
                  </a:lnTo>
                  <a:cubicBezTo>
                    <a:pt x="519622" y="443411"/>
                    <a:pt x="444113" y="518801"/>
                    <a:pt x="348733" y="537648"/>
                  </a:cubicBezTo>
                  <a:lnTo>
                    <a:pt x="348733" y="558479"/>
                  </a:lnTo>
                  <a:cubicBezTo>
                    <a:pt x="348733" y="584271"/>
                    <a:pt x="327868" y="604110"/>
                    <a:pt x="302036" y="604110"/>
                  </a:cubicBezTo>
                  <a:cubicBezTo>
                    <a:pt x="277198" y="604110"/>
                    <a:pt x="256334" y="584271"/>
                    <a:pt x="256334" y="558479"/>
                  </a:cubicBezTo>
                  <a:lnTo>
                    <a:pt x="256334" y="537648"/>
                  </a:lnTo>
                  <a:cubicBezTo>
                    <a:pt x="160954" y="518801"/>
                    <a:pt x="86438" y="443411"/>
                    <a:pt x="67561" y="348182"/>
                  </a:cubicBezTo>
                  <a:lnTo>
                    <a:pt x="46697" y="348182"/>
                  </a:lnTo>
                  <a:cubicBezTo>
                    <a:pt x="20864" y="348182"/>
                    <a:pt x="0" y="327350"/>
                    <a:pt x="0" y="302551"/>
                  </a:cubicBezTo>
                  <a:cubicBezTo>
                    <a:pt x="0" y="276760"/>
                    <a:pt x="20864" y="255928"/>
                    <a:pt x="46697" y="255928"/>
                  </a:cubicBezTo>
                  <a:lnTo>
                    <a:pt x="67561" y="255928"/>
                  </a:lnTo>
                  <a:cubicBezTo>
                    <a:pt x="86438" y="160699"/>
                    <a:pt x="160954" y="86301"/>
                    <a:pt x="256334" y="67454"/>
                  </a:cubicBezTo>
                  <a:lnTo>
                    <a:pt x="256334" y="46623"/>
                  </a:lnTo>
                  <a:cubicBezTo>
                    <a:pt x="256334" y="20831"/>
                    <a:pt x="277198" y="0"/>
                    <a:pt x="302036" y="0"/>
                  </a:cubicBezTo>
                  <a:close/>
                </a:path>
              </a:pathLst>
            </a:custGeom>
            <a:solidFill>
              <a:schemeClr val="bg1"/>
            </a:solidFill>
            <a:ln>
              <a:noFill/>
            </a:ln>
          </p:spPr>
        </p:sp>
      </p:grpSp>
      <p:grpSp>
        <p:nvGrpSpPr>
          <p:cNvPr id="18" name="组合 17">
            <a:extLst>
              <a:ext uri="{FF2B5EF4-FFF2-40B4-BE49-F238E27FC236}">
                <a16:creationId xmlns:a16="http://schemas.microsoft.com/office/drawing/2014/main" id="{9A16A4B4-DB3A-4386-9744-7768A5289786}"/>
              </a:ext>
            </a:extLst>
          </p:cNvPr>
          <p:cNvGrpSpPr/>
          <p:nvPr/>
        </p:nvGrpSpPr>
        <p:grpSpPr>
          <a:xfrm>
            <a:off x="6891130" y="2811714"/>
            <a:ext cx="694548" cy="694548"/>
            <a:chOff x="6424013" y="2504661"/>
            <a:chExt cx="1033249" cy="1033249"/>
          </a:xfrm>
        </p:grpSpPr>
        <p:sp>
          <p:nvSpPr>
            <p:cNvPr id="13" name="椭圆 12">
              <a:extLst>
                <a:ext uri="{FF2B5EF4-FFF2-40B4-BE49-F238E27FC236}">
                  <a16:creationId xmlns:a16="http://schemas.microsoft.com/office/drawing/2014/main" id="{8A9B8D23-E4CD-458D-865F-F03C7CC6C378}"/>
                </a:ext>
              </a:extLst>
            </p:cNvPr>
            <p:cNvSpPr/>
            <p:nvPr/>
          </p:nvSpPr>
          <p:spPr>
            <a:xfrm>
              <a:off x="6424013" y="2504661"/>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oad-with-broken-line_62512">
              <a:extLst>
                <a:ext uri="{FF2B5EF4-FFF2-40B4-BE49-F238E27FC236}">
                  <a16:creationId xmlns:a16="http://schemas.microsoft.com/office/drawing/2014/main" id="{CAFAAD7B-5DFC-4A63-9374-E2476E03640F}"/>
                </a:ext>
              </a:extLst>
            </p:cNvPr>
            <p:cNvSpPr>
              <a:spLocks noChangeAspect="1"/>
            </p:cNvSpPr>
            <p:nvPr/>
          </p:nvSpPr>
          <p:spPr bwMode="auto">
            <a:xfrm>
              <a:off x="6635795" y="2787121"/>
              <a:ext cx="609685" cy="468329"/>
            </a:xfrm>
            <a:custGeom>
              <a:avLst/>
              <a:gdLst>
                <a:gd name="connsiteX0" fmla="*/ 282139 w 607497"/>
                <a:gd name="connsiteY0" fmla="*/ 262247 h 466649"/>
                <a:gd name="connsiteX1" fmla="*/ 277837 w 607497"/>
                <a:gd name="connsiteY1" fmla="*/ 369942 h 466649"/>
                <a:gd name="connsiteX2" fmla="*/ 329661 w 607497"/>
                <a:gd name="connsiteY2" fmla="*/ 369942 h 466649"/>
                <a:gd name="connsiteX3" fmla="*/ 325359 w 607497"/>
                <a:gd name="connsiteY3" fmla="*/ 262247 h 466649"/>
                <a:gd name="connsiteX4" fmla="*/ 282139 w 607497"/>
                <a:gd name="connsiteY4" fmla="*/ 262247 h 466649"/>
                <a:gd name="connsiteX5" fmla="*/ 288842 w 607497"/>
                <a:gd name="connsiteY5" fmla="*/ 96607 h 466649"/>
                <a:gd name="connsiteX6" fmla="*/ 284540 w 607497"/>
                <a:gd name="connsiteY6" fmla="*/ 204303 h 466649"/>
                <a:gd name="connsiteX7" fmla="*/ 322957 w 607497"/>
                <a:gd name="connsiteY7" fmla="*/ 204303 h 466649"/>
                <a:gd name="connsiteX8" fmla="*/ 318655 w 607497"/>
                <a:gd name="connsiteY8" fmla="*/ 96607 h 466649"/>
                <a:gd name="connsiteX9" fmla="*/ 288842 w 607497"/>
                <a:gd name="connsiteY9" fmla="*/ 96607 h 466649"/>
                <a:gd name="connsiteX10" fmla="*/ 395307 w 607497"/>
                <a:gd name="connsiteY10" fmla="*/ 0 h 466649"/>
                <a:gd name="connsiteX11" fmla="*/ 416116 w 607497"/>
                <a:gd name="connsiteY11" fmla="*/ 0 h 466649"/>
                <a:gd name="connsiteX12" fmla="*/ 607497 w 607497"/>
                <a:gd name="connsiteY12" fmla="*/ 466649 h 466649"/>
                <a:gd name="connsiteX13" fmla="*/ 551173 w 607497"/>
                <a:gd name="connsiteY13" fmla="*/ 466649 h 466649"/>
                <a:gd name="connsiteX14" fmla="*/ 395307 w 607497"/>
                <a:gd name="connsiteY14" fmla="*/ 0 h 466649"/>
                <a:gd name="connsiteX15" fmla="*/ 231516 w 607497"/>
                <a:gd name="connsiteY15" fmla="*/ 0 h 466649"/>
                <a:gd name="connsiteX16" fmla="*/ 292744 w 607497"/>
                <a:gd name="connsiteY16" fmla="*/ 0 h 466649"/>
                <a:gd name="connsiteX17" fmla="*/ 291143 w 607497"/>
                <a:gd name="connsiteY17" fmla="*/ 38663 h 466649"/>
                <a:gd name="connsiteX18" fmla="*/ 316354 w 607497"/>
                <a:gd name="connsiteY18" fmla="*/ 38663 h 466649"/>
                <a:gd name="connsiteX19" fmla="*/ 314754 w 607497"/>
                <a:gd name="connsiteY19" fmla="*/ 0 h 466649"/>
                <a:gd name="connsiteX20" fmla="*/ 375982 w 607497"/>
                <a:gd name="connsiteY20" fmla="*/ 0 h 466649"/>
                <a:gd name="connsiteX21" fmla="*/ 499038 w 607497"/>
                <a:gd name="connsiteY21" fmla="*/ 466649 h 466649"/>
                <a:gd name="connsiteX22" fmla="*/ 333562 w 607497"/>
                <a:gd name="connsiteY22" fmla="*/ 466649 h 466649"/>
                <a:gd name="connsiteX23" fmla="*/ 331962 w 607497"/>
                <a:gd name="connsiteY23" fmla="*/ 427886 h 466649"/>
                <a:gd name="connsiteX24" fmla="*/ 275536 w 607497"/>
                <a:gd name="connsiteY24" fmla="*/ 427886 h 466649"/>
                <a:gd name="connsiteX25" fmla="*/ 273935 w 607497"/>
                <a:gd name="connsiteY25" fmla="*/ 466649 h 466649"/>
                <a:gd name="connsiteX26" fmla="*/ 108459 w 607497"/>
                <a:gd name="connsiteY26" fmla="*/ 466649 h 466649"/>
                <a:gd name="connsiteX27" fmla="*/ 231516 w 607497"/>
                <a:gd name="connsiteY27" fmla="*/ 0 h 466649"/>
                <a:gd name="connsiteX28" fmla="*/ 191381 w 607497"/>
                <a:gd name="connsiteY28" fmla="*/ 0 h 466649"/>
                <a:gd name="connsiteX29" fmla="*/ 212190 w 607497"/>
                <a:gd name="connsiteY29" fmla="*/ 0 h 466649"/>
                <a:gd name="connsiteX30" fmla="*/ 56324 w 607497"/>
                <a:gd name="connsiteY30" fmla="*/ 466649 h 466649"/>
                <a:gd name="connsiteX31" fmla="*/ 0 w 607497"/>
                <a:gd name="connsiteY31" fmla="*/ 466649 h 466649"/>
                <a:gd name="connsiteX32" fmla="*/ 191381 w 607497"/>
                <a:gd name="connsiteY32" fmla="*/ 0 h 4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497" h="466649">
                  <a:moveTo>
                    <a:pt x="282139" y="262247"/>
                  </a:moveTo>
                  <a:cubicBezTo>
                    <a:pt x="280738" y="298112"/>
                    <a:pt x="279337" y="334077"/>
                    <a:pt x="277837" y="369942"/>
                  </a:cubicBezTo>
                  <a:lnTo>
                    <a:pt x="329661" y="369942"/>
                  </a:lnTo>
                  <a:cubicBezTo>
                    <a:pt x="328260" y="334077"/>
                    <a:pt x="326759" y="298112"/>
                    <a:pt x="325359" y="262247"/>
                  </a:cubicBezTo>
                  <a:cubicBezTo>
                    <a:pt x="310952" y="262247"/>
                    <a:pt x="296545" y="262247"/>
                    <a:pt x="282139" y="262247"/>
                  </a:cubicBezTo>
                  <a:close/>
                  <a:moveTo>
                    <a:pt x="288842" y="96607"/>
                  </a:moveTo>
                  <a:cubicBezTo>
                    <a:pt x="287441" y="132572"/>
                    <a:pt x="285940" y="168437"/>
                    <a:pt x="284540" y="204303"/>
                  </a:cubicBezTo>
                  <a:lnTo>
                    <a:pt x="322957" y="204303"/>
                  </a:lnTo>
                  <a:cubicBezTo>
                    <a:pt x="321557" y="168437"/>
                    <a:pt x="320156" y="132572"/>
                    <a:pt x="318655" y="96607"/>
                  </a:cubicBezTo>
                  <a:cubicBezTo>
                    <a:pt x="308751" y="96607"/>
                    <a:pt x="298746" y="96607"/>
                    <a:pt x="288842" y="96607"/>
                  </a:cubicBezTo>
                  <a:close/>
                  <a:moveTo>
                    <a:pt x="395307" y="0"/>
                  </a:moveTo>
                  <a:lnTo>
                    <a:pt x="416116" y="0"/>
                  </a:lnTo>
                  <a:cubicBezTo>
                    <a:pt x="479943" y="155550"/>
                    <a:pt x="543770" y="311099"/>
                    <a:pt x="607497" y="466649"/>
                  </a:cubicBezTo>
                  <a:lnTo>
                    <a:pt x="551173" y="466649"/>
                  </a:lnTo>
                  <a:cubicBezTo>
                    <a:pt x="499251" y="311099"/>
                    <a:pt x="447229" y="155550"/>
                    <a:pt x="395307" y="0"/>
                  </a:cubicBezTo>
                  <a:close/>
                  <a:moveTo>
                    <a:pt x="231516" y="0"/>
                  </a:moveTo>
                  <a:lnTo>
                    <a:pt x="292744" y="0"/>
                  </a:lnTo>
                  <a:cubicBezTo>
                    <a:pt x="292243" y="12888"/>
                    <a:pt x="291743" y="25775"/>
                    <a:pt x="291143" y="38663"/>
                  </a:cubicBezTo>
                  <a:lnTo>
                    <a:pt x="316354" y="38663"/>
                  </a:lnTo>
                  <a:cubicBezTo>
                    <a:pt x="315854" y="25775"/>
                    <a:pt x="315254" y="12888"/>
                    <a:pt x="314754" y="0"/>
                  </a:cubicBezTo>
                  <a:lnTo>
                    <a:pt x="375982" y="0"/>
                  </a:lnTo>
                  <a:cubicBezTo>
                    <a:pt x="417001" y="155550"/>
                    <a:pt x="458019" y="311099"/>
                    <a:pt x="499038" y="466649"/>
                  </a:cubicBezTo>
                  <a:lnTo>
                    <a:pt x="333562" y="466649"/>
                  </a:lnTo>
                  <a:cubicBezTo>
                    <a:pt x="333062" y="453662"/>
                    <a:pt x="332562" y="440774"/>
                    <a:pt x="331962" y="427886"/>
                  </a:cubicBezTo>
                  <a:lnTo>
                    <a:pt x="275536" y="427886"/>
                  </a:lnTo>
                  <a:cubicBezTo>
                    <a:pt x="275035" y="440774"/>
                    <a:pt x="274535" y="453662"/>
                    <a:pt x="273935" y="466649"/>
                  </a:cubicBezTo>
                  <a:lnTo>
                    <a:pt x="108459" y="466649"/>
                  </a:lnTo>
                  <a:cubicBezTo>
                    <a:pt x="149478" y="311099"/>
                    <a:pt x="190497" y="155550"/>
                    <a:pt x="231516" y="0"/>
                  </a:cubicBezTo>
                  <a:close/>
                  <a:moveTo>
                    <a:pt x="191381" y="0"/>
                  </a:moveTo>
                  <a:lnTo>
                    <a:pt x="212190" y="0"/>
                  </a:lnTo>
                  <a:cubicBezTo>
                    <a:pt x="160268" y="155550"/>
                    <a:pt x="108346" y="311099"/>
                    <a:pt x="56324" y="466649"/>
                  </a:cubicBezTo>
                  <a:lnTo>
                    <a:pt x="0" y="466649"/>
                  </a:lnTo>
                  <a:cubicBezTo>
                    <a:pt x="63827" y="311099"/>
                    <a:pt x="127554" y="155550"/>
                    <a:pt x="191381" y="0"/>
                  </a:cubicBezTo>
                  <a:close/>
                </a:path>
              </a:pathLst>
            </a:custGeom>
            <a:solidFill>
              <a:schemeClr val="bg1"/>
            </a:solidFill>
            <a:ln>
              <a:noFill/>
            </a:ln>
          </p:spPr>
        </p:sp>
      </p:grpSp>
      <p:grpSp>
        <p:nvGrpSpPr>
          <p:cNvPr id="17" name="组合 16">
            <a:extLst>
              <a:ext uri="{FF2B5EF4-FFF2-40B4-BE49-F238E27FC236}">
                <a16:creationId xmlns:a16="http://schemas.microsoft.com/office/drawing/2014/main" id="{D287EF10-6C2E-4DE9-9B07-3F4D7030A64B}"/>
              </a:ext>
            </a:extLst>
          </p:cNvPr>
          <p:cNvGrpSpPr/>
          <p:nvPr/>
        </p:nvGrpSpPr>
        <p:grpSpPr>
          <a:xfrm>
            <a:off x="3486095" y="3831469"/>
            <a:ext cx="694548" cy="694548"/>
            <a:chOff x="7775861" y="2464904"/>
            <a:chExt cx="1033249" cy="1033249"/>
          </a:xfrm>
        </p:grpSpPr>
        <p:sp>
          <p:nvSpPr>
            <p:cNvPr id="14" name="椭圆 13">
              <a:extLst>
                <a:ext uri="{FF2B5EF4-FFF2-40B4-BE49-F238E27FC236}">
                  <a16:creationId xmlns:a16="http://schemas.microsoft.com/office/drawing/2014/main" id="{AEBE7B44-A833-412E-B6E7-5D5960C5DD39}"/>
                </a:ext>
              </a:extLst>
            </p:cNvPr>
            <p:cNvSpPr/>
            <p:nvPr/>
          </p:nvSpPr>
          <p:spPr>
            <a:xfrm>
              <a:off x="7775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iconfont-11607-6172721">
              <a:extLst>
                <a:ext uri="{FF2B5EF4-FFF2-40B4-BE49-F238E27FC236}">
                  <a16:creationId xmlns:a16="http://schemas.microsoft.com/office/drawing/2014/main" id="{57CEFF56-66F5-4F1D-B8E3-830538DE784E}"/>
                </a:ext>
              </a:extLst>
            </p:cNvPr>
            <p:cNvSpPr>
              <a:spLocks noChangeAspect="1"/>
            </p:cNvSpPr>
            <p:nvPr/>
          </p:nvSpPr>
          <p:spPr bwMode="auto">
            <a:xfrm>
              <a:off x="7987643" y="2676686"/>
              <a:ext cx="609685" cy="609685"/>
            </a:xfrm>
            <a:custGeom>
              <a:avLst/>
              <a:gdLst>
                <a:gd name="T0" fmla="*/ 4436 w 12800"/>
                <a:gd name="T1" fmla="*/ 1574 h 12801"/>
                <a:gd name="T2" fmla="*/ 6423 w 12800"/>
                <a:gd name="T3" fmla="*/ 0 h 12801"/>
                <a:gd name="T4" fmla="*/ 8406 w 12800"/>
                <a:gd name="T5" fmla="*/ 1557 h 12801"/>
                <a:gd name="T6" fmla="*/ 12174 w 12800"/>
                <a:gd name="T7" fmla="*/ 7005 h 12801"/>
                <a:gd name="T8" fmla="*/ 12074 w 12800"/>
                <a:gd name="T9" fmla="*/ 8086 h 12801"/>
                <a:gd name="T10" fmla="*/ 12800 w 12800"/>
                <a:gd name="T11" fmla="*/ 9668 h 12801"/>
                <a:gd name="T12" fmla="*/ 10754 w 12800"/>
                <a:gd name="T13" fmla="*/ 11738 h 12801"/>
                <a:gd name="T14" fmla="*/ 9963 w 12800"/>
                <a:gd name="T15" fmla="*/ 11578 h 12801"/>
                <a:gd name="T16" fmla="*/ 6443 w 12800"/>
                <a:gd name="T17" fmla="*/ 12800 h 12801"/>
                <a:gd name="T18" fmla="*/ 2978 w 12800"/>
                <a:gd name="T19" fmla="*/ 11620 h 12801"/>
                <a:gd name="T20" fmla="*/ 2046 w 12800"/>
                <a:gd name="T21" fmla="*/ 11846 h 12801"/>
                <a:gd name="T22" fmla="*/ 0 w 12800"/>
                <a:gd name="T23" fmla="*/ 9776 h 12801"/>
                <a:gd name="T24" fmla="*/ 820 w 12800"/>
                <a:gd name="T25" fmla="*/ 8119 h 12801"/>
                <a:gd name="T26" fmla="*/ 714 w 12800"/>
                <a:gd name="T27" fmla="*/ 7004 h 12801"/>
                <a:gd name="T28" fmla="*/ 4436 w 12800"/>
                <a:gd name="T29" fmla="*/ 1574 h 12801"/>
                <a:gd name="T30" fmla="*/ 4534 w 12800"/>
                <a:gd name="T31" fmla="*/ 2869 h 12801"/>
                <a:gd name="T32" fmla="*/ 1926 w 12800"/>
                <a:gd name="T33" fmla="*/ 7001 h 12801"/>
                <a:gd name="T34" fmla="*/ 1981 w 12800"/>
                <a:gd name="T35" fmla="*/ 7707 h 12801"/>
                <a:gd name="T36" fmla="*/ 2046 w 12800"/>
                <a:gd name="T37" fmla="*/ 7706 h 12801"/>
                <a:gd name="T38" fmla="*/ 4093 w 12800"/>
                <a:gd name="T39" fmla="*/ 9776 h 12801"/>
                <a:gd name="T40" fmla="*/ 3858 w 12800"/>
                <a:gd name="T41" fmla="*/ 10740 h 12801"/>
                <a:gd name="T42" fmla="*/ 6429 w 12800"/>
                <a:gd name="T43" fmla="*/ 11555 h 12801"/>
                <a:gd name="T44" fmla="*/ 9002 w 12800"/>
                <a:gd name="T45" fmla="*/ 10739 h 12801"/>
                <a:gd name="T46" fmla="*/ 8707 w 12800"/>
                <a:gd name="T47" fmla="*/ 9667 h 12801"/>
                <a:gd name="T48" fmla="*/ 10754 w 12800"/>
                <a:gd name="T49" fmla="*/ 7598 h 12801"/>
                <a:gd name="T50" fmla="*/ 10892 w 12800"/>
                <a:gd name="T51" fmla="*/ 7602 h 12801"/>
                <a:gd name="T52" fmla="*/ 10931 w 12800"/>
                <a:gd name="T53" fmla="*/ 7001 h 12801"/>
                <a:gd name="T54" fmla="*/ 8314 w 12800"/>
                <a:gd name="T55" fmla="*/ 2865 h 12801"/>
                <a:gd name="T56" fmla="*/ 6423 w 12800"/>
                <a:gd name="T57" fmla="*/ 4140 h 12801"/>
                <a:gd name="T58" fmla="*/ 4535 w 12800"/>
                <a:gd name="T59" fmla="*/ 2868 h 12801"/>
                <a:gd name="T60" fmla="*/ 4534 w 12800"/>
                <a:gd name="T61" fmla="*/ 2869 h 1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00" h="12801">
                  <a:moveTo>
                    <a:pt x="4436" y="1574"/>
                  </a:moveTo>
                  <a:cubicBezTo>
                    <a:pt x="4657" y="654"/>
                    <a:pt x="5477" y="4"/>
                    <a:pt x="6423" y="0"/>
                  </a:cubicBezTo>
                  <a:cubicBezTo>
                    <a:pt x="7378" y="0"/>
                    <a:pt x="8181" y="662"/>
                    <a:pt x="8406" y="1557"/>
                  </a:cubicBezTo>
                  <a:cubicBezTo>
                    <a:pt x="10679" y="2405"/>
                    <a:pt x="12182" y="4579"/>
                    <a:pt x="12174" y="7005"/>
                  </a:cubicBezTo>
                  <a:cubicBezTo>
                    <a:pt x="12174" y="7374"/>
                    <a:pt x="12139" y="7736"/>
                    <a:pt x="12074" y="8086"/>
                  </a:cubicBezTo>
                  <a:cubicBezTo>
                    <a:pt x="12518" y="8466"/>
                    <a:pt x="12800" y="9034"/>
                    <a:pt x="12800" y="9668"/>
                  </a:cubicBezTo>
                  <a:cubicBezTo>
                    <a:pt x="12800" y="10811"/>
                    <a:pt x="11884" y="11738"/>
                    <a:pt x="10754" y="11738"/>
                  </a:cubicBezTo>
                  <a:cubicBezTo>
                    <a:pt x="10474" y="11738"/>
                    <a:pt x="10206" y="11682"/>
                    <a:pt x="9963" y="11578"/>
                  </a:cubicBezTo>
                  <a:cubicBezTo>
                    <a:pt x="8961" y="12370"/>
                    <a:pt x="7721" y="12801"/>
                    <a:pt x="6443" y="12800"/>
                  </a:cubicBezTo>
                  <a:cubicBezTo>
                    <a:pt x="5142" y="12800"/>
                    <a:pt x="3940" y="12360"/>
                    <a:pt x="2978" y="11620"/>
                  </a:cubicBezTo>
                  <a:cubicBezTo>
                    <a:pt x="2698" y="11764"/>
                    <a:pt x="2382" y="11846"/>
                    <a:pt x="2046" y="11846"/>
                  </a:cubicBezTo>
                  <a:cubicBezTo>
                    <a:pt x="916" y="11846"/>
                    <a:pt x="0" y="10919"/>
                    <a:pt x="0" y="9776"/>
                  </a:cubicBezTo>
                  <a:cubicBezTo>
                    <a:pt x="0" y="9098"/>
                    <a:pt x="322" y="8496"/>
                    <a:pt x="820" y="8119"/>
                  </a:cubicBezTo>
                  <a:cubicBezTo>
                    <a:pt x="749" y="7752"/>
                    <a:pt x="714" y="7378"/>
                    <a:pt x="714" y="7004"/>
                  </a:cubicBezTo>
                  <a:cubicBezTo>
                    <a:pt x="707" y="4597"/>
                    <a:pt x="2188" y="2435"/>
                    <a:pt x="4436" y="1574"/>
                  </a:cubicBezTo>
                  <a:close/>
                  <a:moveTo>
                    <a:pt x="4534" y="2869"/>
                  </a:moveTo>
                  <a:cubicBezTo>
                    <a:pt x="2938" y="3625"/>
                    <a:pt x="1922" y="5235"/>
                    <a:pt x="1926" y="7001"/>
                  </a:cubicBezTo>
                  <a:cubicBezTo>
                    <a:pt x="1926" y="7241"/>
                    <a:pt x="1946" y="7477"/>
                    <a:pt x="1981" y="7707"/>
                  </a:cubicBezTo>
                  <a:lnTo>
                    <a:pt x="2046" y="7706"/>
                  </a:lnTo>
                  <a:cubicBezTo>
                    <a:pt x="3177" y="7706"/>
                    <a:pt x="4093" y="8633"/>
                    <a:pt x="4093" y="9776"/>
                  </a:cubicBezTo>
                  <a:cubicBezTo>
                    <a:pt x="4093" y="10112"/>
                    <a:pt x="4013" y="10442"/>
                    <a:pt x="3858" y="10740"/>
                  </a:cubicBezTo>
                  <a:cubicBezTo>
                    <a:pt x="4610" y="11271"/>
                    <a:pt x="5508" y="11556"/>
                    <a:pt x="6429" y="11555"/>
                  </a:cubicBezTo>
                  <a:cubicBezTo>
                    <a:pt x="7350" y="11556"/>
                    <a:pt x="8249" y="11271"/>
                    <a:pt x="9002" y="10739"/>
                  </a:cubicBezTo>
                  <a:cubicBezTo>
                    <a:pt x="8808" y="10415"/>
                    <a:pt x="8706" y="10045"/>
                    <a:pt x="8707" y="9667"/>
                  </a:cubicBezTo>
                  <a:cubicBezTo>
                    <a:pt x="8707" y="8525"/>
                    <a:pt x="9623" y="7598"/>
                    <a:pt x="10754" y="7598"/>
                  </a:cubicBezTo>
                  <a:cubicBezTo>
                    <a:pt x="10800" y="7598"/>
                    <a:pt x="10846" y="7599"/>
                    <a:pt x="10892" y="7602"/>
                  </a:cubicBezTo>
                  <a:cubicBezTo>
                    <a:pt x="10918" y="7403"/>
                    <a:pt x="10931" y="7202"/>
                    <a:pt x="10931" y="7001"/>
                  </a:cubicBezTo>
                  <a:cubicBezTo>
                    <a:pt x="10931" y="5166"/>
                    <a:pt x="9859" y="3586"/>
                    <a:pt x="8314" y="2865"/>
                  </a:cubicBezTo>
                  <a:cubicBezTo>
                    <a:pt x="8000" y="3634"/>
                    <a:pt x="7254" y="4138"/>
                    <a:pt x="6423" y="4140"/>
                  </a:cubicBezTo>
                  <a:cubicBezTo>
                    <a:pt x="5594" y="4137"/>
                    <a:pt x="4849" y="3635"/>
                    <a:pt x="4535" y="2868"/>
                  </a:cubicBezTo>
                  <a:lnTo>
                    <a:pt x="4534" y="2869"/>
                  </a:lnTo>
                  <a:close/>
                </a:path>
              </a:pathLst>
            </a:custGeom>
            <a:solidFill>
              <a:schemeClr val="bg1"/>
            </a:solidFill>
            <a:ln>
              <a:noFill/>
            </a:ln>
          </p:spPr>
        </p:sp>
      </p:grpSp>
      <p:grpSp>
        <p:nvGrpSpPr>
          <p:cNvPr id="16" name="组合 15">
            <a:extLst>
              <a:ext uri="{FF2B5EF4-FFF2-40B4-BE49-F238E27FC236}">
                <a16:creationId xmlns:a16="http://schemas.microsoft.com/office/drawing/2014/main" id="{5EB0B64B-D9E6-4C23-B074-7EA659DDDD9A}"/>
              </a:ext>
            </a:extLst>
          </p:cNvPr>
          <p:cNvGrpSpPr/>
          <p:nvPr/>
        </p:nvGrpSpPr>
        <p:grpSpPr>
          <a:xfrm>
            <a:off x="6891130" y="3831469"/>
            <a:ext cx="694548" cy="694548"/>
            <a:chOff x="9144421" y="2504661"/>
            <a:chExt cx="1033249" cy="1033249"/>
          </a:xfrm>
        </p:grpSpPr>
        <p:sp>
          <p:nvSpPr>
            <p:cNvPr id="15" name="椭圆 14">
              <a:extLst>
                <a:ext uri="{FF2B5EF4-FFF2-40B4-BE49-F238E27FC236}">
                  <a16:creationId xmlns:a16="http://schemas.microsoft.com/office/drawing/2014/main" id="{77B00F9B-D8B1-441D-BFA2-992B47E3686F}"/>
                </a:ext>
              </a:extLst>
            </p:cNvPr>
            <p:cNvSpPr/>
            <p:nvPr/>
          </p:nvSpPr>
          <p:spPr>
            <a:xfrm>
              <a:off x="9144421" y="2504661"/>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medical-records_161091">
              <a:extLst>
                <a:ext uri="{FF2B5EF4-FFF2-40B4-BE49-F238E27FC236}">
                  <a16:creationId xmlns:a16="http://schemas.microsoft.com/office/drawing/2014/main" id="{C6E3FE1F-2109-4A58-85B3-E0EFA05F631C}"/>
                </a:ext>
              </a:extLst>
            </p:cNvPr>
            <p:cNvSpPr>
              <a:spLocks noChangeAspect="1"/>
            </p:cNvSpPr>
            <p:nvPr/>
          </p:nvSpPr>
          <p:spPr bwMode="auto">
            <a:xfrm>
              <a:off x="9356203" y="2776605"/>
              <a:ext cx="609685" cy="48936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7059" h="487254">
                  <a:moveTo>
                    <a:pt x="272956" y="198950"/>
                  </a:moveTo>
                  <a:lnTo>
                    <a:pt x="272956" y="289242"/>
                  </a:lnTo>
                  <a:lnTo>
                    <a:pt x="182434" y="289242"/>
                  </a:lnTo>
                  <a:lnTo>
                    <a:pt x="182434" y="349869"/>
                  </a:lnTo>
                  <a:lnTo>
                    <a:pt x="272956" y="349869"/>
                  </a:lnTo>
                  <a:lnTo>
                    <a:pt x="272956" y="440161"/>
                  </a:lnTo>
                  <a:lnTo>
                    <a:pt x="333583" y="440161"/>
                  </a:lnTo>
                  <a:lnTo>
                    <a:pt x="333583" y="349869"/>
                  </a:lnTo>
                  <a:lnTo>
                    <a:pt x="424106" y="349869"/>
                  </a:lnTo>
                  <a:lnTo>
                    <a:pt x="424106" y="289242"/>
                  </a:lnTo>
                  <a:lnTo>
                    <a:pt x="333583" y="289242"/>
                  </a:lnTo>
                  <a:lnTo>
                    <a:pt x="333583" y="198950"/>
                  </a:lnTo>
                  <a:close/>
                  <a:moveTo>
                    <a:pt x="115122" y="151857"/>
                  </a:moveTo>
                  <a:lnTo>
                    <a:pt x="579619" y="151857"/>
                  </a:lnTo>
                  <a:cubicBezTo>
                    <a:pt x="597816" y="151857"/>
                    <a:pt x="610814" y="169656"/>
                    <a:pt x="606079" y="187269"/>
                  </a:cubicBezTo>
                  <a:lnTo>
                    <a:pt x="517971" y="468528"/>
                  </a:lnTo>
                  <a:cubicBezTo>
                    <a:pt x="514071" y="479652"/>
                    <a:pt x="503951" y="487254"/>
                    <a:pt x="491974" y="487254"/>
                  </a:cubicBezTo>
                  <a:lnTo>
                    <a:pt x="27478" y="487254"/>
                  </a:lnTo>
                  <a:cubicBezTo>
                    <a:pt x="9187" y="487254"/>
                    <a:pt x="-3811" y="469455"/>
                    <a:pt x="1481" y="452213"/>
                  </a:cubicBezTo>
                  <a:lnTo>
                    <a:pt x="89126" y="170583"/>
                  </a:lnTo>
                  <a:cubicBezTo>
                    <a:pt x="92932" y="159459"/>
                    <a:pt x="103145" y="151857"/>
                    <a:pt x="115122" y="151857"/>
                  </a:cubicBezTo>
                  <a:close/>
                  <a:moveTo>
                    <a:pt x="27020" y="0"/>
                  </a:moveTo>
                  <a:lnTo>
                    <a:pt x="204643" y="0"/>
                  </a:lnTo>
                  <a:cubicBezTo>
                    <a:pt x="223306" y="0"/>
                    <a:pt x="238812" y="15201"/>
                    <a:pt x="238812" y="34018"/>
                  </a:cubicBezTo>
                  <a:cubicBezTo>
                    <a:pt x="238812" y="52834"/>
                    <a:pt x="254132" y="68128"/>
                    <a:pt x="272981" y="68128"/>
                  </a:cubicBezTo>
                  <a:lnTo>
                    <a:pt x="493966" y="68128"/>
                  </a:lnTo>
                  <a:cubicBezTo>
                    <a:pt x="508915" y="68128"/>
                    <a:pt x="520985" y="80085"/>
                    <a:pt x="520985" y="95101"/>
                  </a:cubicBezTo>
                  <a:lnTo>
                    <a:pt x="520985" y="127358"/>
                  </a:lnTo>
                  <a:lnTo>
                    <a:pt x="115135" y="127358"/>
                  </a:lnTo>
                  <a:cubicBezTo>
                    <a:pt x="92479" y="127358"/>
                    <a:pt x="72702" y="141818"/>
                    <a:pt x="66017" y="163415"/>
                  </a:cubicBezTo>
                  <a:lnTo>
                    <a:pt x="0" y="373361"/>
                  </a:lnTo>
                  <a:lnTo>
                    <a:pt x="0" y="27344"/>
                  </a:lnTo>
                  <a:cubicBezTo>
                    <a:pt x="0" y="12513"/>
                    <a:pt x="12164" y="0"/>
                    <a:pt x="27020" y="0"/>
                  </a:cubicBezTo>
                  <a:close/>
                </a:path>
              </a:pathLst>
            </a:custGeom>
            <a:solidFill>
              <a:schemeClr val="bg1"/>
            </a:solidFill>
            <a:ln>
              <a:noFill/>
            </a:ln>
          </p:spPr>
        </p:sp>
      </p:grpSp>
      <p:sp>
        <p:nvSpPr>
          <p:cNvPr id="20" name="灯片编号占位符 19">
            <a:extLst>
              <a:ext uri="{FF2B5EF4-FFF2-40B4-BE49-F238E27FC236}">
                <a16:creationId xmlns:a16="http://schemas.microsoft.com/office/drawing/2014/main" id="{0BF9A06E-D88B-4324-B621-F199F0862A58}"/>
              </a:ext>
            </a:extLst>
          </p:cNvPr>
          <p:cNvSpPr>
            <a:spLocks noGrp="1"/>
          </p:cNvSpPr>
          <p:nvPr>
            <p:ph type="sldNum" sz="quarter" idx="12"/>
          </p:nvPr>
        </p:nvSpPr>
        <p:spPr/>
        <p:txBody>
          <a:bodyPr/>
          <a:lstStyle/>
          <a:p>
            <a:fld id="{293753DD-2C1C-4CC5-AE51-993C9915C8CC}" type="slidenum">
              <a:rPr lang="zh-CN" altLang="en-US" smtClean="0"/>
              <a:t>4</a:t>
            </a:fld>
            <a:endParaRPr lang="zh-CN" altLang="en-US"/>
          </a:p>
        </p:txBody>
      </p:sp>
      <p:sp>
        <p:nvSpPr>
          <p:cNvPr id="21" name="文本框 20">
            <a:extLst>
              <a:ext uri="{FF2B5EF4-FFF2-40B4-BE49-F238E27FC236}">
                <a16:creationId xmlns:a16="http://schemas.microsoft.com/office/drawing/2014/main" id="{B78196D4-40BF-4146-BF5D-5288C7F306D4}"/>
              </a:ext>
            </a:extLst>
          </p:cNvPr>
          <p:cNvSpPr txBox="1"/>
          <p:nvPr/>
        </p:nvSpPr>
        <p:spPr>
          <a:xfrm>
            <a:off x="4270789" y="4980341"/>
            <a:ext cx="2086670" cy="461665"/>
          </a:xfrm>
          <a:prstGeom prst="rect">
            <a:avLst/>
          </a:prstGeom>
          <a:noFill/>
        </p:spPr>
        <p:txBody>
          <a:bodyPr wrap="square" rtlCol="0">
            <a:spAutoFit/>
          </a:bodyPr>
          <a:lstStyle>
            <a:defPPr>
              <a:defRPr lang="zh-CN"/>
            </a:defPPr>
            <a:lvl1pPr>
              <a:defRPr sz="3200" b="1">
                <a:solidFill>
                  <a:schemeClr val="bg1"/>
                </a:solidFill>
              </a:defRPr>
            </a:lvl1pPr>
          </a:lstStyle>
          <a:p>
            <a:r>
              <a:rPr lang="en-US" altLang="zh-CN" sz="2400" dirty="0"/>
              <a:t>05 </a:t>
            </a:r>
            <a:r>
              <a:rPr lang="zh-CN" altLang="en-US" sz="2400" dirty="0"/>
              <a:t>研究发现</a:t>
            </a:r>
          </a:p>
        </p:txBody>
      </p:sp>
      <p:sp>
        <p:nvSpPr>
          <p:cNvPr id="22" name="文本框 21">
            <a:extLst>
              <a:ext uri="{FF2B5EF4-FFF2-40B4-BE49-F238E27FC236}">
                <a16:creationId xmlns:a16="http://schemas.microsoft.com/office/drawing/2014/main" id="{DEB08EFA-0151-4C92-9EAF-F6A046BD1C26}"/>
              </a:ext>
            </a:extLst>
          </p:cNvPr>
          <p:cNvSpPr txBox="1"/>
          <p:nvPr/>
        </p:nvSpPr>
        <p:spPr>
          <a:xfrm>
            <a:off x="7675823" y="4980341"/>
            <a:ext cx="2620341" cy="461665"/>
          </a:xfrm>
          <a:prstGeom prst="rect">
            <a:avLst/>
          </a:prstGeom>
          <a:noFill/>
        </p:spPr>
        <p:txBody>
          <a:bodyPr wrap="square" rtlCol="0">
            <a:spAutoFit/>
          </a:bodyPr>
          <a:lstStyle>
            <a:defPPr>
              <a:defRPr lang="zh-CN"/>
            </a:defPPr>
            <a:lvl1pPr>
              <a:defRPr sz="3200" b="1">
                <a:solidFill>
                  <a:schemeClr val="bg1"/>
                </a:solidFill>
              </a:defRPr>
            </a:lvl1pPr>
          </a:lstStyle>
          <a:p>
            <a:r>
              <a:rPr lang="en-US" altLang="zh-CN" sz="2400" dirty="0"/>
              <a:t>06 </a:t>
            </a:r>
            <a:r>
              <a:rPr lang="zh-CN" altLang="en-US" sz="2400" dirty="0"/>
              <a:t>结论与讨论</a:t>
            </a:r>
          </a:p>
        </p:txBody>
      </p:sp>
      <p:grpSp>
        <p:nvGrpSpPr>
          <p:cNvPr id="29" name="Group 22">
            <a:extLst>
              <a:ext uri="{FF2B5EF4-FFF2-40B4-BE49-F238E27FC236}">
                <a16:creationId xmlns:a16="http://schemas.microsoft.com/office/drawing/2014/main" id="{B8CC81E0-3134-49B4-AB15-EE63C6C45445}"/>
              </a:ext>
            </a:extLst>
          </p:cNvPr>
          <p:cNvGrpSpPr/>
          <p:nvPr/>
        </p:nvGrpSpPr>
        <p:grpSpPr>
          <a:xfrm>
            <a:off x="3499348" y="4851224"/>
            <a:ext cx="694548" cy="694548"/>
            <a:chOff x="7775861" y="2464904"/>
            <a:chExt cx="1033249" cy="1033249"/>
          </a:xfrm>
        </p:grpSpPr>
        <p:sp>
          <p:nvSpPr>
            <p:cNvPr id="30" name="椭圆 29">
              <a:extLst>
                <a:ext uri="{FF2B5EF4-FFF2-40B4-BE49-F238E27FC236}">
                  <a16:creationId xmlns:a16="http://schemas.microsoft.com/office/drawing/2014/main" id="{8AFCDBCE-44D8-42D6-944A-477E418B75CE}"/>
                </a:ext>
              </a:extLst>
            </p:cNvPr>
            <p:cNvSpPr/>
            <p:nvPr/>
          </p:nvSpPr>
          <p:spPr>
            <a:xfrm>
              <a:off x="7775861" y="2464904"/>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iconfont-11607-6172721">
              <a:extLst>
                <a:ext uri="{FF2B5EF4-FFF2-40B4-BE49-F238E27FC236}">
                  <a16:creationId xmlns:a16="http://schemas.microsoft.com/office/drawing/2014/main" id="{A3673EBB-A7B3-4965-909B-B6EA359E59D3}"/>
                </a:ext>
              </a:extLst>
            </p:cNvPr>
            <p:cNvSpPr>
              <a:spLocks noChangeAspect="1"/>
            </p:cNvSpPr>
            <p:nvPr/>
          </p:nvSpPr>
          <p:spPr bwMode="auto">
            <a:xfrm>
              <a:off x="8087793" y="2676686"/>
              <a:ext cx="409384" cy="609685"/>
            </a:xfrm>
            <a:custGeom>
              <a:avLst/>
              <a:gdLst>
                <a:gd name="connsiteX0" fmla="*/ 135876 w 407868"/>
                <a:gd name="connsiteY0" fmla="*/ 566711 h 607427"/>
                <a:gd name="connsiteX1" fmla="*/ 272063 w 407868"/>
                <a:gd name="connsiteY1" fmla="*/ 566711 h 607427"/>
                <a:gd name="connsiteX2" fmla="*/ 292423 w 407868"/>
                <a:gd name="connsiteY2" fmla="*/ 587029 h 607427"/>
                <a:gd name="connsiteX3" fmla="*/ 272063 w 407868"/>
                <a:gd name="connsiteY3" fmla="*/ 607427 h 607427"/>
                <a:gd name="connsiteX4" fmla="*/ 135876 w 407868"/>
                <a:gd name="connsiteY4" fmla="*/ 607427 h 607427"/>
                <a:gd name="connsiteX5" fmla="*/ 115516 w 407868"/>
                <a:gd name="connsiteY5" fmla="*/ 587029 h 607427"/>
                <a:gd name="connsiteX6" fmla="*/ 135876 w 407868"/>
                <a:gd name="connsiteY6" fmla="*/ 566711 h 607427"/>
                <a:gd name="connsiteX7" fmla="*/ 135876 w 407868"/>
                <a:gd name="connsiteY7" fmla="*/ 509059 h 607427"/>
                <a:gd name="connsiteX8" fmla="*/ 272063 w 407868"/>
                <a:gd name="connsiteY8" fmla="*/ 509059 h 607427"/>
                <a:gd name="connsiteX9" fmla="*/ 292423 w 407868"/>
                <a:gd name="connsiteY9" fmla="*/ 529377 h 607427"/>
                <a:gd name="connsiteX10" fmla="*/ 272063 w 407868"/>
                <a:gd name="connsiteY10" fmla="*/ 549775 h 607427"/>
                <a:gd name="connsiteX11" fmla="*/ 135876 w 407868"/>
                <a:gd name="connsiteY11" fmla="*/ 549775 h 607427"/>
                <a:gd name="connsiteX12" fmla="*/ 115516 w 407868"/>
                <a:gd name="connsiteY12" fmla="*/ 529377 h 607427"/>
                <a:gd name="connsiteX13" fmla="*/ 135876 w 407868"/>
                <a:gd name="connsiteY13" fmla="*/ 509059 h 607427"/>
                <a:gd name="connsiteX14" fmla="*/ 203934 w 407868"/>
                <a:gd name="connsiteY14" fmla="*/ 0 h 607427"/>
                <a:gd name="connsiteX15" fmla="*/ 407868 w 407868"/>
                <a:gd name="connsiteY15" fmla="*/ 203627 h 607427"/>
                <a:gd name="connsiteX16" fmla="*/ 314799 w 407868"/>
                <a:gd name="connsiteY16" fmla="*/ 373556 h 607427"/>
                <a:gd name="connsiteX17" fmla="*/ 305901 w 407868"/>
                <a:gd name="connsiteY17" fmla="*/ 389324 h 607427"/>
                <a:gd name="connsiteX18" fmla="*/ 305901 w 407868"/>
                <a:gd name="connsiteY18" fmla="*/ 447995 h 607427"/>
                <a:gd name="connsiteX19" fmla="*/ 265178 w 407868"/>
                <a:gd name="connsiteY19" fmla="*/ 488736 h 607427"/>
                <a:gd name="connsiteX20" fmla="*/ 142770 w 407868"/>
                <a:gd name="connsiteY20" fmla="*/ 488736 h 607427"/>
                <a:gd name="connsiteX21" fmla="*/ 101967 w 407868"/>
                <a:gd name="connsiteY21" fmla="*/ 447995 h 607427"/>
                <a:gd name="connsiteX22" fmla="*/ 101967 w 407868"/>
                <a:gd name="connsiteY22" fmla="*/ 389404 h 607427"/>
                <a:gd name="connsiteX23" fmla="*/ 93149 w 407868"/>
                <a:gd name="connsiteY23" fmla="*/ 373556 h 607427"/>
                <a:gd name="connsiteX24" fmla="*/ 0 w 407868"/>
                <a:gd name="connsiteY24" fmla="*/ 203627 h 607427"/>
                <a:gd name="connsiteX25" fmla="*/ 203934 w 407868"/>
                <a:gd name="connsiteY25" fmla="*/ 0 h 6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868" h="607427">
                  <a:moveTo>
                    <a:pt x="135876" y="566711"/>
                  </a:moveTo>
                  <a:lnTo>
                    <a:pt x="272063" y="566711"/>
                  </a:lnTo>
                  <a:cubicBezTo>
                    <a:pt x="283285" y="566711"/>
                    <a:pt x="292423" y="575830"/>
                    <a:pt x="292423" y="587029"/>
                  </a:cubicBezTo>
                  <a:cubicBezTo>
                    <a:pt x="292423" y="598308"/>
                    <a:pt x="283365" y="607427"/>
                    <a:pt x="272063" y="607427"/>
                  </a:cubicBezTo>
                  <a:lnTo>
                    <a:pt x="135876" y="607427"/>
                  </a:lnTo>
                  <a:cubicBezTo>
                    <a:pt x="124574" y="607427"/>
                    <a:pt x="115516" y="598308"/>
                    <a:pt x="115516" y="587029"/>
                  </a:cubicBezTo>
                  <a:cubicBezTo>
                    <a:pt x="115516" y="575830"/>
                    <a:pt x="124574" y="566711"/>
                    <a:pt x="135876" y="566711"/>
                  </a:cubicBezTo>
                  <a:close/>
                  <a:moveTo>
                    <a:pt x="135876" y="509059"/>
                  </a:moveTo>
                  <a:lnTo>
                    <a:pt x="272063" y="509059"/>
                  </a:lnTo>
                  <a:cubicBezTo>
                    <a:pt x="283285" y="509059"/>
                    <a:pt x="292423" y="518178"/>
                    <a:pt x="292423" y="529377"/>
                  </a:cubicBezTo>
                  <a:cubicBezTo>
                    <a:pt x="292423" y="540656"/>
                    <a:pt x="283365" y="549775"/>
                    <a:pt x="272063" y="549775"/>
                  </a:cubicBezTo>
                  <a:lnTo>
                    <a:pt x="135876" y="549775"/>
                  </a:lnTo>
                  <a:cubicBezTo>
                    <a:pt x="124574" y="549775"/>
                    <a:pt x="115516" y="540656"/>
                    <a:pt x="115516" y="529377"/>
                  </a:cubicBezTo>
                  <a:cubicBezTo>
                    <a:pt x="115516" y="518178"/>
                    <a:pt x="124574" y="509059"/>
                    <a:pt x="135876" y="509059"/>
                  </a:cubicBezTo>
                  <a:close/>
                  <a:moveTo>
                    <a:pt x="203934" y="0"/>
                  </a:moveTo>
                  <a:cubicBezTo>
                    <a:pt x="316643" y="0"/>
                    <a:pt x="407868" y="91168"/>
                    <a:pt x="407868" y="203627"/>
                  </a:cubicBezTo>
                  <a:cubicBezTo>
                    <a:pt x="407868" y="275104"/>
                    <a:pt x="370592" y="337297"/>
                    <a:pt x="314799" y="373556"/>
                  </a:cubicBezTo>
                  <a:cubicBezTo>
                    <a:pt x="309989" y="376678"/>
                    <a:pt x="305901" y="383641"/>
                    <a:pt x="305901" y="389324"/>
                  </a:cubicBezTo>
                  <a:lnTo>
                    <a:pt x="305901" y="447995"/>
                  </a:lnTo>
                  <a:cubicBezTo>
                    <a:pt x="305901" y="470487"/>
                    <a:pt x="287624" y="488736"/>
                    <a:pt x="265178" y="488736"/>
                  </a:cubicBezTo>
                  <a:lnTo>
                    <a:pt x="142770" y="488736"/>
                  </a:lnTo>
                  <a:cubicBezTo>
                    <a:pt x="120244" y="488736"/>
                    <a:pt x="101967" y="470487"/>
                    <a:pt x="101967" y="447995"/>
                  </a:cubicBezTo>
                  <a:lnTo>
                    <a:pt x="101967" y="389404"/>
                  </a:lnTo>
                  <a:cubicBezTo>
                    <a:pt x="101967" y="383641"/>
                    <a:pt x="97959" y="376678"/>
                    <a:pt x="93149" y="373556"/>
                  </a:cubicBezTo>
                  <a:cubicBezTo>
                    <a:pt x="37356" y="337297"/>
                    <a:pt x="0" y="275104"/>
                    <a:pt x="0" y="203627"/>
                  </a:cubicBezTo>
                  <a:cubicBezTo>
                    <a:pt x="0" y="91168"/>
                    <a:pt x="91305" y="0"/>
                    <a:pt x="203934" y="0"/>
                  </a:cubicBezTo>
                  <a:close/>
                </a:path>
              </a:pathLst>
            </a:custGeom>
            <a:solidFill>
              <a:schemeClr val="bg1"/>
            </a:solidFill>
            <a:ln>
              <a:noFill/>
            </a:ln>
          </p:spPr>
          <p:txBody>
            <a:bodyPr/>
            <a:lstStyle/>
            <a:p>
              <a:endParaRPr lang="zh-CN" altLang="en-US"/>
            </a:p>
          </p:txBody>
        </p:sp>
      </p:grpSp>
      <p:grpSp>
        <p:nvGrpSpPr>
          <p:cNvPr id="32" name="Group 25">
            <a:extLst>
              <a:ext uri="{FF2B5EF4-FFF2-40B4-BE49-F238E27FC236}">
                <a16:creationId xmlns:a16="http://schemas.microsoft.com/office/drawing/2014/main" id="{98530E41-36C7-4FFC-8929-87C7C0186522}"/>
              </a:ext>
            </a:extLst>
          </p:cNvPr>
          <p:cNvGrpSpPr/>
          <p:nvPr/>
        </p:nvGrpSpPr>
        <p:grpSpPr>
          <a:xfrm>
            <a:off x="6904383" y="4851224"/>
            <a:ext cx="694548" cy="694548"/>
            <a:chOff x="9144421" y="2504661"/>
            <a:chExt cx="1033249" cy="1033249"/>
          </a:xfrm>
        </p:grpSpPr>
        <p:sp>
          <p:nvSpPr>
            <p:cNvPr id="33" name="椭圆 32">
              <a:extLst>
                <a:ext uri="{FF2B5EF4-FFF2-40B4-BE49-F238E27FC236}">
                  <a16:creationId xmlns:a16="http://schemas.microsoft.com/office/drawing/2014/main" id="{F809F09C-26A0-40FF-B4E0-A845319E0C2E}"/>
                </a:ext>
              </a:extLst>
            </p:cNvPr>
            <p:cNvSpPr/>
            <p:nvPr/>
          </p:nvSpPr>
          <p:spPr>
            <a:xfrm>
              <a:off x="9144421" y="2504661"/>
              <a:ext cx="1033249" cy="10332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medical-records_161091">
              <a:extLst>
                <a:ext uri="{FF2B5EF4-FFF2-40B4-BE49-F238E27FC236}">
                  <a16:creationId xmlns:a16="http://schemas.microsoft.com/office/drawing/2014/main" id="{648D1E20-C6A0-419B-B566-C98D679EF870}"/>
                </a:ext>
              </a:extLst>
            </p:cNvPr>
            <p:cNvSpPr>
              <a:spLocks noChangeAspect="1"/>
            </p:cNvSpPr>
            <p:nvPr/>
          </p:nvSpPr>
          <p:spPr bwMode="auto">
            <a:xfrm>
              <a:off x="9356203" y="2716986"/>
              <a:ext cx="609685" cy="608598"/>
            </a:xfrm>
            <a:custGeom>
              <a:avLst/>
              <a:gdLst>
                <a:gd name="connsiteX0" fmla="*/ 37874 w 609431"/>
                <a:gd name="connsiteY0" fmla="*/ 437859 h 608345"/>
                <a:gd name="connsiteX1" fmla="*/ 47910 w 609431"/>
                <a:gd name="connsiteY1" fmla="*/ 459714 h 608345"/>
                <a:gd name="connsiteX2" fmla="*/ 57469 w 609431"/>
                <a:gd name="connsiteY2" fmla="*/ 480613 h 608345"/>
                <a:gd name="connsiteX3" fmla="*/ 65275 w 609431"/>
                <a:gd name="connsiteY3" fmla="*/ 488888 h 608345"/>
                <a:gd name="connsiteX4" fmla="*/ 90127 w 609431"/>
                <a:gd name="connsiteY4" fmla="*/ 502043 h 608345"/>
                <a:gd name="connsiteX5" fmla="*/ 95809 w 609431"/>
                <a:gd name="connsiteY5" fmla="*/ 505067 h 608345"/>
                <a:gd name="connsiteX6" fmla="*/ 103138 w 609431"/>
                <a:gd name="connsiteY6" fmla="*/ 512440 h 608345"/>
                <a:gd name="connsiteX7" fmla="*/ 106217 w 609431"/>
                <a:gd name="connsiteY7" fmla="*/ 518063 h 608345"/>
                <a:gd name="connsiteX8" fmla="*/ 119387 w 609431"/>
                <a:gd name="connsiteY8" fmla="*/ 542888 h 608345"/>
                <a:gd name="connsiteX9" fmla="*/ 127671 w 609431"/>
                <a:gd name="connsiteY9" fmla="*/ 550686 h 608345"/>
                <a:gd name="connsiteX10" fmla="*/ 148541 w 609431"/>
                <a:gd name="connsiteY10" fmla="*/ 560234 h 608345"/>
                <a:gd name="connsiteX11" fmla="*/ 170419 w 609431"/>
                <a:gd name="connsiteY11" fmla="*/ 570259 h 608345"/>
                <a:gd name="connsiteX12" fmla="*/ 161020 w 609431"/>
                <a:gd name="connsiteY12" fmla="*/ 572699 h 608345"/>
                <a:gd name="connsiteX13" fmla="*/ 149018 w 609431"/>
                <a:gd name="connsiteY13" fmla="*/ 575723 h 608345"/>
                <a:gd name="connsiteX14" fmla="*/ 137070 w 609431"/>
                <a:gd name="connsiteY14" fmla="*/ 578746 h 608345"/>
                <a:gd name="connsiteX15" fmla="*/ 21996 w 609431"/>
                <a:gd name="connsiteY15" fmla="*/ 607762 h 608345"/>
                <a:gd name="connsiteX16" fmla="*/ 17642 w 609431"/>
                <a:gd name="connsiteY16" fmla="*/ 608345 h 608345"/>
                <a:gd name="connsiteX17" fmla="*/ 543 w 609431"/>
                <a:gd name="connsiteY17" fmla="*/ 586332 h 608345"/>
                <a:gd name="connsiteX18" fmla="*/ 29590 w 609431"/>
                <a:gd name="connsiteY18" fmla="*/ 471384 h 608345"/>
                <a:gd name="connsiteX19" fmla="*/ 32617 w 609431"/>
                <a:gd name="connsiteY19" fmla="*/ 459448 h 608345"/>
                <a:gd name="connsiteX20" fmla="*/ 35484 w 609431"/>
                <a:gd name="connsiteY20" fmla="*/ 447301 h 608345"/>
                <a:gd name="connsiteX21" fmla="*/ 365057 w 609431"/>
                <a:gd name="connsiteY21" fmla="*/ 111564 h 608345"/>
                <a:gd name="connsiteX22" fmla="*/ 497561 w 609431"/>
                <a:gd name="connsiteY22" fmla="*/ 243820 h 608345"/>
                <a:gd name="connsiteX23" fmla="*/ 186561 w 609431"/>
                <a:gd name="connsiteY23" fmla="*/ 554362 h 608345"/>
                <a:gd name="connsiteX24" fmla="*/ 179392 w 609431"/>
                <a:gd name="connsiteY24" fmla="*/ 551127 h 608345"/>
                <a:gd name="connsiteX25" fmla="*/ 137755 w 609431"/>
                <a:gd name="connsiteY25" fmla="*/ 531984 h 608345"/>
                <a:gd name="connsiteX26" fmla="*/ 122194 w 609431"/>
                <a:gd name="connsiteY26" fmla="*/ 502552 h 608345"/>
                <a:gd name="connsiteX27" fmla="*/ 105997 w 609431"/>
                <a:gd name="connsiteY27" fmla="*/ 486378 h 608345"/>
                <a:gd name="connsiteX28" fmla="*/ 76522 w 609431"/>
                <a:gd name="connsiteY28" fmla="*/ 470787 h 608345"/>
                <a:gd name="connsiteX29" fmla="*/ 57350 w 609431"/>
                <a:gd name="connsiteY29" fmla="*/ 429212 h 608345"/>
                <a:gd name="connsiteX30" fmla="*/ 54057 w 609431"/>
                <a:gd name="connsiteY30" fmla="*/ 422106 h 608345"/>
                <a:gd name="connsiteX31" fmla="*/ 484174 w 609431"/>
                <a:gd name="connsiteY31" fmla="*/ 0 h 608345"/>
                <a:gd name="connsiteX32" fmla="*/ 496709 w 609431"/>
                <a:gd name="connsiteY32" fmla="*/ 5143 h 608345"/>
                <a:gd name="connsiteX33" fmla="*/ 604213 w 609431"/>
                <a:gd name="connsiteY33" fmla="*/ 112468 h 608345"/>
                <a:gd name="connsiteX34" fmla="*/ 604213 w 609431"/>
                <a:gd name="connsiteY34" fmla="*/ 137497 h 608345"/>
                <a:gd name="connsiteX35" fmla="*/ 512643 w 609431"/>
                <a:gd name="connsiteY35" fmla="*/ 228914 h 608345"/>
                <a:gd name="connsiteX36" fmla="*/ 380069 w 609431"/>
                <a:gd name="connsiteY36" fmla="*/ 96560 h 608345"/>
                <a:gd name="connsiteX37" fmla="*/ 471639 w 609431"/>
                <a:gd name="connsiteY37" fmla="*/ 5143 h 608345"/>
                <a:gd name="connsiteX38" fmla="*/ 484174 w 609431"/>
                <a:gd name="connsiteY38" fmla="*/ 0 h 60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9431" h="608345">
                  <a:moveTo>
                    <a:pt x="37874" y="437859"/>
                  </a:moveTo>
                  <a:lnTo>
                    <a:pt x="47910" y="459714"/>
                  </a:lnTo>
                  <a:lnTo>
                    <a:pt x="57469" y="480613"/>
                  </a:lnTo>
                  <a:cubicBezTo>
                    <a:pt x="59115" y="484114"/>
                    <a:pt x="61823" y="487032"/>
                    <a:pt x="65275" y="488888"/>
                  </a:cubicBezTo>
                  <a:lnTo>
                    <a:pt x="90127" y="502043"/>
                  </a:lnTo>
                  <a:lnTo>
                    <a:pt x="95809" y="505067"/>
                  </a:lnTo>
                  <a:cubicBezTo>
                    <a:pt x="98889" y="506711"/>
                    <a:pt x="101544" y="509311"/>
                    <a:pt x="103138" y="512440"/>
                  </a:cubicBezTo>
                  <a:lnTo>
                    <a:pt x="106217" y="518063"/>
                  </a:lnTo>
                  <a:lnTo>
                    <a:pt x="119387" y="542888"/>
                  </a:lnTo>
                  <a:cubicBezTo>
                    <a:pt x="121193" y="546283"/>
                    <a:pt x="124113" y="549041"/>
                    <a:pt x="127671" y="550686"/>
                  </a:cubicBezTo>
                  <a:lnTo>
                    <a:pt x="148541" y="560234"/>
                  </a:lnTo>
                  <a:lnTo>
                    <a:pt x="170419" y="570259"/>
                  </a:lnTo>
                  <a:lnTo>
                    <a:pt x="161020" y="572699"/>
                  </a:lnTo>
                  <a:lnTo>
                    <a:pt x="149018" y="575723"/>
                  </a:lnTo>
                  <a:lnTo>
                    <a:pt x="137070" y="578746"/>
                  </a:lnTo>
                  <a:lnTo>
                    <a:pt x="21996" y="607762"/>
                  </a:lnTo>
                  <a:cubicBezTo>
                    <a:pt x="20509" y="608133"/>
                    <a:pt x="19022" y="608345"/>
                    <a:pt x="17642" y="608345"/>
                  </a:cubicBezTo>
                  <a:cubicBezTo>
                    <a:pt x="6596" y="608345"/>
                    <a:pt x="-2325" y="597789"/>
                    <a:pt x="543" y="586332"/>
                  </a:cubicBezTo>
                  <a:lnTo>
                    <a:pt x="29590" y="471384"/>
                  </a:lnTo>
                  <a:lnTo>
                    <a:pt x="32617" y="459448"/>
                  </a:lnTo>
                  <a:lnTo>
                    <a:pt x="35484" y="447301"/>
                  </a:lnTo>
                  <a:close/>
                  <a:moveTo>
                    <a:pt x="365057" y="111564"/>
                  </a:moveTo>
                  <a:lnTo>
                    <a:pt x="497561" y="243820"/>
                  </a:lnTo>
                  <a:lnTo>
                    <a:pt x="186561" y="554362"/>
                  </a:lnTo>
                  <a:lnTo>
                    <a:pt x="179392" y="551127"/>
                  </a:lnTo>
                  <a:lnTo>
                    <a:pt x="137755" y="531984"/>
                  </a:lnTo>
                  <a:lnTo>
                    <a:pt x="122194" y="502552"/>
                  </a:lnTo>
                  <a:cubicBezTo>
                    <a:pt x="118530" y="495605"/>
                    <a:pt x="112901" y="490037"/>
                    <a:pt x="105997" y="486378"/>
                  </a:cubicBezTo>
                  <a:lnTo>
                    <a:pt x="76522" y="470787"/>
                  </a:lnTo>
                  <a:lnTo>
                    <a:pt x="57350" y="429212"/>
                  </a:lnTo>
                  <a:lnTo>
                    <a:pt x="54057" y="422106"/>
                  </a:lnTo>
                  <a:close/>
                  <a:moveTo>
                    <a:pt x="484174" y="0"/>
                  </a:moveTo>
                  <a:cubicBezTo>
                    <a:pt x="488689" y="0"/>
                    <a:pt x="493256" y="1697"/>
                    <a:pt x="496709" y="5143"/>
                  </a:cubicBezTo>
                  <a:lnTo>
                    <a:pt x="604213" y="112468"/>
                  </a:lnTo>
                  <a:cubicBezTo>
                    <a:pt x="611171" y="119415"/>
                    <a:pt x="611171" y="130550"/>
                    <a:pt x="604213" y="137497"/>
                  </a:cubicBezTo>
                  <a:lnTo>
                    <a:pt x="512643" y="228914"/>
                  </a:lnTo>
                  <a:lnTo>
                    <a:pt x="380069" y="96560"/>
                  </a:lnTo>
                  <a:lnTo>
                    <a:pt x="471639" y="5143"/>
                  </a:lnTo>
                  <a:cubicBezTo>
                    <a:pt x="475091" y="1697"/>
                    <a:pt x="479659" y="0"/>
                    <a:pt x="484174" y="0"/>
                  </a:cubicBezTo>
                  <a:close/>
                </a:path>
              </a:pathLst>
            </a:custGeom>
            <a:solidFill>
              <a:schemeClr val="bg1"/>
            </a:solidFill>
            <a:ln>
              <a:noFill/>
            </a:ln>
          </p:spPr>
          <p:txBody>
            <a:bodyPr/>
            <a:lstStyle/>
            <a:p>
              <a:endParaRPr lang="zh-CN" altLang="en-US"/>
            </a:p>
          </p:txBody>
        </p:sp>
      </p:grpSp>
    </p:spTree>
    <p:extLst>
      <p:ext uri="{BB962C8B-B14F-4D97-AF65-F5344CB8AC3E}">
        <p14:creationId xmlns:p14="http://schemas.microsoft.com/office/powerpoint/2010/main" val="891686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417F6DC7-A8D3-4401-8D1E-C64EF4365F4B}"/>
              </a:ext>
            </a:extLst>
          </p:cNvPr>
          <p:cNvSpPr>
            <a:spLocks noGrp="1"/>
          </p:cNvSpPr>
          <p:nvPr>
            <p:ph type="title"/>
          </p:nvPr>
        </p:nvSpPr>
        <p:spPr>
          <a:xfrm>
            <a:off x="856421" y="130991"/>
            <a:ext cx="10515600" cy="672820"/>
          </a:xfrm>
        </p:spPr>
        <p:txBody>
          <a:bodyPr/>
          <a:lstStyle/>
          <a:p>
            <a:r>
              <a:rPr lang="en-US" altLang="zh-CN" dirty="0"/>
              <a:t>30 </a:t>
            </a:r>
            <a:r>
              <a:rPr lang="zh-CN" altLang="en-US" dirty="0"/>
              <a:t>时间轴（色块）</a:t>
            </a:r>
          </a:p>
        </p:txBody>
      </p:sp>
      <p:sp>
        <p:nvSpPr>
          <p:cNvPr id="3" name="页脚占位符 2">
            <a:extLst>
              <a:ext uri="{FF2B5EF4-FFF2-40B4-BE49-F238E27FC236}">
                <a16:creationId xmlns:a16="http://schemas.microsoft.com/office/drawing/2014/main" id="{0246D09C-29D6-431F-9E72-FB5683382947}"/>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AEF4BD6B-E697-4E9B-89A9-9E6AA27D225F}"/>
              </a:ext>
            </a:extLst>
          </p:cNvPr>
          <p:cNvSpPr>
            <a:spLocks noGrp="1"/>
          </p:cNvSpPr>
          <p:nvPr>
            <p:ph type="sldNum" sz="quarter" idx="12"/>
          </p:nvPr>
        </p:nvSpPr>
        <p:spPr/>
        <p:txBody>
          <a:bodyPr/>
          <a:lstStyle/>
          <a:p>
            <a:fld id="{293753DD-2C1C-4CC5-AE51-993C9915C8CC}" type="slidenum">
              <a:rPr lang="zh-CN" altLang="en-US" smtClean="0"/>
              <a:pPr/>
              <a:t>40</a:t>
            </a:fld>
            <a:endParaRPr lang="zh-CN" altLang="en-US" dirty="0"/>
          </a:p>
        </p:txBody>
      </p:sp>
      <p:sp>
        <p:nvSpPr>
          <p:cNvPr id="24" name="内容占位符 23">
            <a:extLst>
              <a:ext uri="{FF2B5EF4-FFF2-40B4-BE49-F238E27FC236}">
                <a16:creationId xmlns:a16="http://schemas.microsoft.com/office/drawing/2014/main" id="{B51FE079-48F6-4DF8-A1E1-FACCD8FA4FD9}"/>
              </a:ext>
            </a:extLst>
          </p:cNvPr>
          <p:cNvSpPr>
            <a:spLocks noGrp="1"/>
          </p:cNvSpPr>
          <p:nvPr>
            <p:ph sz="quarter" idx="15"/>
          </p:nvPr>
        </p:nvSpPr>
        <p:spPr>
          <a:xfrm>
            <a:off x="786874" y="5188655"/>
            <a:ext cx="10320131" cy="946566"/>
          </a:xfrm>
        </p:spPr>
        <p:txBody>
          <a:bodyPr>
            <a:normAutofit/>
          </a:bodyPr>
          <a:lstStyle/>
          <a:p>
            <a:r>
              <a:rPr lang="zh-CN" altLang="en-US" dirty="0"/>
              <a:t>时间轴的介绍时间轴的介绍时间轴的介绍时间轴的介绍时间轴的介绍时间轴的介绍时间轴的介绍时间轴的介绍时间轴的介绍。</a:t>
            </a:r>
          </a:p>
          <a:p>
            <a:endParaRPr lang="zh-CN" altLang="en-US" dirty="0"/>
          </a:p>
          <a:p>
            <a:endParaRPr lang="zh-CN" altLang="en-US" dirty="0"/>
          </a:p>
        </p:txBody>
      </p:sp>
      <p:pic>
        <p:nvPicPr>
          <p:cNvPr id="32" name="图片占位符 31" descr="图片包含 户外, 建筑, 桌子, 草&#10;&#10;描述已自动生成">
            <a:extLst>
              <a:ext uri="{FF2B5EF4-FFF2-40B4-BE49-F238E27FC236}">
                <a16:creationId xmlns:a16="http://schemas.microsoft.com/office/drawing/2014/main" id="{B330E606-E465-4266-9B52-31B6EE4FF0A1}"/>
              </a:ext>
            </a:extLst>
          </p:cNvPr>
          <p:cNvPicPr>
            <a:picLocks noGrp="1" noChangeAspect="1"/>
          </p:cNvPicPr>
          <p:nvPr>
            <p:ph type="pic" sz="quarter" idx="16"/>
          </p:nvPr>
        </p:nvPicPr>
        <p:blipFill>
          <a:blip r:embed="rId2">
            <a:grayscl/>
            <a:extLst>
              <a:ext uri="{28A0092B-C50C-407E-A947-70E740481C1C}">
                <a14:useLocalDpi xmlns:a14="http://schemas.microsoft.com/office/drawing/2010/main" val="0"/>
              </a:ext>
            </a:extLst>
          </a:blip>
          <a:srcRect l="16945" r="16945"/>
          <a:stretch>
            <a:fillRect/>
          </a:stretch>
        </p:blipFill>
        <p:spPr/>
      </p:pic>
      <p:pic>
        <p:nvPicPr>
          <p:cNvPr id="34" name="图片占位符 33" descr="房子周围的树&#10;&#10;描述已自动生成">
            <a:extLst>
              <a:ext uri="{FF2B5EF4-FFF2-40B4-BE49-F238E27FC236}">
                <a16:creationId xmlns:a16="http://schemas.microsoft.com/office/drawing/2014/main" id="{08DC44AE-029D-4C26-9E16-F12988CFA6C0}"/>
              </a:ext>
            </a:extLst>
          </p:cNvPr>
          <p:cNvPicPr>
            <a:picLocks noGrp="1" noChangeAspect="1"/>
          </p:cNvPicPr>
          <p:nvPr>
            <p:ph type="pic" sz="quarter" idx="17"/>
          </p:nvPr>
        </p:nvPicPr>
        <p:blipFill>
          <a:blip r:embed="rId3">
            <a:grayscl/>
            <a:extLst>
              <a:ext uri="{28A0092B-C50C-407E-A947-70E740481C1C}">
                <a14:useLocalDpi xmlns:a14="http://schemas.microsoft.com/office/drawing/2010/main" val="0"/>
              </a:ext>
            </a:extLst>
          </a:blip>
          <a:srcRect t="22006" b="22006"/>
          <a:stretch>
            <a:fillRect/>
          </a:stretch>
        </p:blipFill>
        <p:spPr/>
      </p:pic>
      <p:pic>
        <p:nvPicPr>
          <p:cNvPr id="36" name="图片占位符 35" descr="图片包含 户外, 建筑, 树&#10;&#10;描述已自动生成">
            <a:extLst>
              <a:ext uri="{FF2B5EF4-FFF2-40B4-BE49-F238E27FC236}">
                <a16:creationId xmlns:a16="http://schemas.microsoft.com/office/drawing/2014/main" id="{E0ED63B5-5CE3-4B30-A79C-FA94EAA28415}"/>
              </a:ext>
            </a:extLst>
          </p:cNvPr>
          <p:cNvPicPr>
            <a:picLocks noGrp="1" noChangeAspect="1"/>
          </p:cNvPicPr>
          <p:nvPr>
            <p:ph type="pic" sz="quarter" idx="18"/>
          </p:nvPr>
        </p:nvPicPr>
        <p:blipFill>
          <a:blip r:embed="rId4">
            <a:grayscl/>
            <a:extLst>
              <a:ext uri="{28A0092B-C50C-407E-A947-70E740481C1C}">
                <a14:useLocalDpi xmlns:a14="http://schemas.microsoft.com/office/drawing/2010/main" val="0"/>
              </a:ext>
            </a:extLst>
          </a:blip>
          <a:srcRect l="16822" r="16822"/>
          <a:stretch>
            <a:fillRect/>
          </a:stretch>
        </p:blipFill>
        <p:spPr/>
      </p:pic>
      <p:pic>
        <p:nvPicPr>
          <p:cNvPr id="38" name="图片占位符 37" descr="红色的教堂&#10;&#10;描述已自动生成">
            <a:extLst>
              <a:ext uri="{FF2B5EF4-FFF2-40B4-BE49-F238E27FC236}">
                <a16:creationId xmlns:a16="http://schemas.microsoft.com/office/drawing/2014/main" id="{AFA66585-76DD-4E73-A082-CE490BBE4177}"/>
              </a:ext>
            </a:extLst>
          </p:cNvPr>
          <p:cNvPicPr>
            <a:picLocks noGrp="1" noChangeAspect="1"/>
          </p:cNvPicPr>
          <p:nvPr>
            <p:ph type="pic" sz="quarter" idx="19"/>
          </p:nvPr>
        </p:nvPicPr>
        <p:blipFill>
          <a:blip r:embed="rId5">
            <a:grayscl/>
            <a:extLst>
              <a:ext uri="{28A0092B-C50C-407E-A947-70E740481C1C}">
                <a14:useLocalDpi xmlns:a14="http://schemas.microsoft.com/office/drawing/2010/main" val="0"/>
              </a:ext>
            </a:extLst>
          </a:blip>
          <a:srcRect l="16667" r="16667"/>
          <a:stretch>
            <a:fillRect/>
          </a:stretch>
        </p:blipFill>
        <p:spPr/>
      </p:pic>
      <p:pic>
        <p:nvPicPr>
          <p:cNvPr id="40" name="图片占位符 39" descr="建筑上有雕塑&#10;&#10;描述已自动生成">
            <a:extLst>
              <a:ext uri="{FF2B5EF4-FFF2-40B4-BE49-F238E27FC236}">
                <a16:creationId xmlns:a16="http://schemas.microsoft.com/office/drawing/2014/main" id="{C9717499-76E2-4074-A502-D79938B11CC0}"/>
              </a:ext>
            </a:extLst>
          </p:cNvPr>
          <p:cNvPicPr>
            <a:picLocks noGrp="1" noChangeAspect="1"/>
          </p:cNvPicPr>
          <p:nvPr>
            <p:ph type="pic" sz="quarter" idx="20"/>
          </p:nvPr>
        </p:nvPicPr>
        <p:blipFill>
          <a:blip r:embed="rId6">
            <a:grayscl/>
            <a:extLst>
              <a:ext uri="{28A0092B-C50C-407E-A947-70E740481C1C}">
                <a14:useLocalDpi xmlns:a14="http://schemas.microsoft.com/office/drawing/2010/main" val="0"/>
              </a:ext>
            </a:extLst>
          </a:blip>
          <a:srcRect l="16620" r="16620"/>
          <a:stretch>
            <a:fillRect/>
          </a:stretch>
        </p:blipFill>
        <p:spPr/>
      </p:pic>
      <p:pic>
        <p:nvPicPr>
          <p:cNvPr id="42" name="图片占位符 41">
            <a:extLst>
              <a:ext uri="{FF2B5EF4-FFF2-40B4-BE49-F238E27FC236}">
                <a16:creationId xmlns:a16="http://schemas.microsoft.com/office/drawing/2014/main" id="{ADA72DEF-1E6E-49C4-A964-48FA68574823}"/>
              </a:ext>
            </a:extLst>
          </p:cNvPr>
          <p:cNvPicPr>
            <a:picLocks noGrp="1" noChangeAspect="1"/>
          </p:cNvPicPr>
          <p:nvPr>
            <p:ph type="pic" sz="quarter" idx="21"/>
          </p:nvPr>
        </p:nvPicPr>
        <p:blipFill>
          <a:blip r:embed="rId7">
            <a:grayscl/>
            <a:extLst>
              <a:ext uri="{28A0092B-C50C-407E-A947-70E740481C1C}">
                <a14:useLocalDpi xmlns:a14="http://schemas.microsoft.com/office/drawing/2010/main" val="0"/>
              </a:ext>
            </a:extLst>
          </a:blip>
          <a:srcRect l="16791" r="16791"/>
          <a:stretch>
            <a:fillRect/>
          </a:stretch>
        </p:blipFill>
        <p:spPr/>
      </p:pic>
      <p:sp>
        <p:nvSpPr>
          <p:cNvPr id="12" name="文本框 11">
            <a:extLst>
              <a:ext uri="{FF2B5EF4-FFF2-40B4-BE49-F238E27FC236}">
                <a16:creationId xmlns:a16="http://schemas.microsoft.com/office/drawing/2014/main" id="{6B4725D5-E166-4F63-B15E-9B33E143CE2E}"/>
              </a:ext>
            </a:extLst>
          </p:cNvPr>
          <p:cNvSpPr txBox="1"/>
          <p:nvPr/>
        </p:nvSpPr>
        <p:spPr>
          <a:xfrm>
            <a:off x="899792" y="4128601"/>
            <a:ext cx="1474612" cy="620363"/>
          </a:xfrm>
          <a:prstGeom prst="rect">
            <a:avLst/>
          </a:prstGeom>
          <a:noFill/>
        </p:spPr>
        <p:txBody>
          <a:bodyPr wrap="square" rtlCol="0">
            <a:spAutoFit/>
          </a:bodyPr>
          <a:lstStyle>
            <a:defPPr>
              <a:defRPr lang="zh-CN"/>
            </a:defPPr>
            <a:lvl1pPr algn="ctr">
              <a:lnSpc>
                <a:spcPct val="110000"/>
              </a:lnSpc>
              <a:defRPr sz="1600">
                <a:solidFill>
                  <a:srgbClr val="212121"/>
                </a:solidFill>
                <a:latin typeface="思源黑体 CN Normal" panose="020B0400000000000000" pitchFamily="34" charset="-122"/>
                <a:ea typeface="思源黑体 CN Normal" panose="020B0400000000000000" pitchFamily="34" charset="-122"/>
              </a:defRPr>
            </a:lvl1pPr>
          </a:lstStyle>
          <a:p>
            <a:r>
              <a:rPr lang="zh-CN" altLang="en-US" dirty="0"/>
              <a:t>单击此处输入正文</a:t>
            </a:r>
          </a:p>
        </p:txBody>
      </p:sp>
      <p:sp>
        <p:nvSpPr>
          <p:cNvPr id="13" name="文本框 12">
            <a:extLst>
              <a:ext uri="{FF2B5EF4-FFF2-40B4-BE49-F238E27FC236}">
                <a16:creationId xmlns:a16="http://schemas.microsoft.com/office/drawing/2014/main" id="{AD1DA220-14D3-4D8E-96F7-85958BF8A628}"/>
              </a:ext>
            </a:extLst>
          </p:cNvPr>
          <p:cNvSpPr txBox="1"/>
          <p:nvPr/>
        </p:nvSpPr>
        <p:spPr>
          <a:xfrm>
            <a:off x="2603339" y="2282923"/>
            <a:ext cx="1474612" cy="620363"/>
          </a:xfrm>
          <a:prstGeom prst="rect">
            <a:avLst/>
          </a:prstGeom>
          <a:noFill/>
        </p:spPr>
        <p:txBody>
          <a:bodyPr wrap="square" rtlCol="0">
            <a:spAutoFit/>
          </a:bodyPr>
          <a:lstStyle/>
          <a:p>
            <a:pPr algn="ctr">
              <a:lnSpc>
                <a:spcPct val="110000"/>
              </a:lnSpc>
            </a:pPr>
            <a:r>
              <a:rPr lang="zh-CN" altLang="en-US" sz="1600" dirty="0">
                <a:solidFill>
                  <a:srgbClr val="212121"/>
                </a:solidFill>
                <a:latin typeface="思源黑体 CN Normal" panose="020B0400000000000000" pitchFamily="34" charset="-122"/>
                <a:ea typeface="思源黑体 CN Normal" panose="020B0400000000000000" pitchFamily="34" charset="-122"/>
              </a:rPr>
              <a:t>单击此处输入正文</a:t>
            </a:r>
          </a:p>
        </p:txBody>
      </p:sp>
      <p:sp>
        <p:nvSpPr>
          <p:cNvPr id="14" name="文本框 13">
            <a:extLst>
              <a:ext uri="{FF2B5EF4-FFF2-40B4-BE49-F238E27FC236}">
                <a16:creationId xmlns:a16="http://schemas.microsoft.com/office/drawing/2014/main" id="{CC47C89F-647C-421A-98F7-05CA5DD3479C}"/>
              </a:ext>
            </a:extLst>
          </p:cNvPr>
          <p:cNvSpPr txBox="1"/>
          <p:nvPr/>
        </p:nvSpPr>
        <p:spPr>
          <a:xfrm>
            <a:off x="4319039" y="4128601"/>
            <a:ext cx="1474612" cy="620363"/>
          </a:xfrm>
          <a:prstGeom prst="rect">
            <a:avLst/>
          </a:prstGeom>
          <a:noFill/>
        </p:spPr>
        <p:txBody>
          <a:bodyPr wrap="square" rtlCol="0">
            <a:spAutoFit/>
          </a:bodyPr>
          <a:lstStyle>
            <a:defPPr>
              <a:defRPr lang="zh-CN"/>
            </a:defPPr>
            <a:lvl1pPr algn="ctr">
              <a:lnSpc>
                <a:spcPct val="110000"/>
              </a:lnSpc>
              <a:defRPr sz="1600">
                <a:solidFill>
                  <a:srgbClr val="212121"/>
                </a:solidFill>
                <a:latin typeface="思源黑体 CN Normal" panose="020B0400000000000000" pitchFamily="34" charset="-122"/>
                <a:ea typeface="思源黑体 CN Normal" panose="020B0400000000000000" pitchFamily="34" charset="-122"/>
              </a:defRPr>
            </a:lvl1pPr>
          </a:lstStyle>
          <a:p>
            <a:r>
              <a:rPr lang="zh-CN" altLang="en-US" dirty="0"/>
              <a:t>单击此处输入正文</a:t>
            </a:r>
          </a:p>
        </p:txBody>
      </p:sp>
      <p:sp>
        <p:nvSpPr>
          <p:cNvPr id="15" name="文本框 14">
            <a:extLst>
              <a:ext uri="{FF2B5EF4-FFF2-40B4-BE49-F238E27FC236}">
                <a16:creationId xmlns:a16="http://schemas.microsoft.com/office/drawing/2014/main" id="{30E3876C-5F23-4C4E-A412-10BAFE4B8191}"/>
              </a:ext>
            </a:extLst>
          </p:cNvPr>
          <p:cNvSpPr txBox="1"/>
          <p:nvPr/>
        </p:nvSpPr>
        <p:spPr>
          <a:xfrm>
            <a:off x="6035841" y="2282923"/>
            <a:ext cx="1474612" cy="620363"/>
          </a:xfrm>
          <a:prstGeom prst="rect">
            <a:avLst/>
          </a:prstGeom>
          <a:noFill/>
        </p:spPr>
        <p:txBody>
          <a:bodyPr wrap="square" rtlCol="0">
            <a:spAutoFit/>
          </a:bodyPr>
          <a:lstStyle>
            <a:defPPr>
              <a:defRPr lang="zh-CN"/>
            </a:defPPr>
            <a:lvl1pPr algn="ctr">
              <a:lnSpc>
                <a:spcPct val="110000"/>
              </a:lnSpc>
              <a:defRPr sz="1600">
                <a:solidFill>
                  <a:srgbClr val="212121"/>
                </a:solidFill>
                <a:latin typeface="思源黑体 CN Normal" panose="020B0400000000000000" pitchFamily="34" charset="-122"/>
                <a:ea typeface="思源黑体 CN Normal" panose="020B0400000000000000" pitchFamily="34" charset="-122"/>
              </a:defRPr>
            </a:lvl1pPr>
          </a:lstStyle>
          <a:p>
            <a:r>
              <a:rPr lang="zh-CN" altLang="en-US" dirty="0"/>
              <a:t>单击此处输入正文</a:t>
            </a:r>
          </a:p>
        </p:txBody>
      </p:sp>
      <p:sp>
        <p:nvSpPr>
          <p:cNvPr id="16" name="文本框 15">
            <a:extLst>
              <a:ext uri="{FF2B5EF4-FFF2-40B4-BE49-F238E27FC236}">
                <a16:creationId xmlns:a16="http://schemas.microsoft.com/office/drawing/2014/main" id="{72859CE9-2CFB-45F4-9BF1-4015C13FA889}"/>
              </a:ext>
            </a:extLst>
          </p:cNvPr>
          <p:cNvSpPr txBox="1"/>
          <p:nvPr/>
        </p:nvSpPr>
        <p:spPr>
          <a:xfrm>
            <a:off x="7781671" y="4128601"/>
            <a:ext cx="1474612" cy="620363"/>
          </a:xfrm>
          <a:prstGeom prst="rect">
            <a:avLst/>
          </a:prstGeom>
          <a:noFill/>
        </p:spPr>
        <p:txBody>
          <a:bodyPr wrap="square" rtlCol="0">
            <a:spAutoFit/>
          </a:bodyPr>
          <a:lstStyle>
            <a:defPPr>
              <a:defRPr lang="zh-CN"/>
            </a:defPPr>
            <a:lvl1pPr algn="ctr">
              <a:lnSpc>
                <a:spcPct val="110000"/>
              </a:lnSpc>
              <a:defRPr sz="1600">
                <a:solidFill>
                  <a:srgbClr val="212121"/>
                </a:solidFill>
                <a:latin typeface="思源黑体 CN Normal" panose="020B0400000000000000" pitchFamily="34" charset="-122"/>
                <a:ea typeface="思源黑体 CN Normal" panose="020B0400000000000000" pitchFamily="34" charset="-122"/>
              </a:defRPr>
            </a:lvl1pPr>
          </a:lstStyle>
          <a:p>
            <a:r>
              <a:rPr lang="zh-CN" altLang="en-US" dirty="0"/>
              <a:t>单击此处输入正文</a:t>
            </a:r>
          </a:p>
        </p:txBody>
      </p:sp>
      <p:sp>
        <p:nvSpPr>
          <p:cNvPr id="17" name="文本框 16">
            <a:extLst>
              <a:ext uri="{FF2B5EF4-FFF2-40B4-BE49-F238E27FC236}">
                <a16:creationId xmlns:a16="http://schemas.microsoft.com/office/drawing/2014/main" id="{3FF5BA4C-9D91-4227-AD22-4CDCE852BAE7}"/>
              </a:ext>
            </a:extLst>
          </p:cNvPr>
          <p:cNvSpPr txBox="1"/>
          <p:nvPr/>
        </p:nvSpPr>
        <p:spPr>
          <a:xfrm>
            <a:off x="9525200" y="2282923"/>
            <a:ext cx="1474612" cy="620363"/>
          </a:xfrm>
          <a:prstGeom prst="rect">
            <a:avLst/>
          </a:prstGeom>
          <a:noFill/>
        </p:spPr>
        <p:txBody>
          <a:bodyPr wrap="square" rtlCol="0">
            <a:spAutoFit/>
          </a:bodyPr>
          <a:lstStyle>
            <a:defPPr>
              <a:defRPr lang="zh-CN"/>
            </a:defPPr>
            <a:lvl1pPr algn="ctr">
              <a:lnSpc>
                <a:spcPct val="110000"/>
              </a:lnSpc>
              <a:defRPr sz="1600">
                <a:solidFill>
                  <a:srgbClr val="212121"/>
                </a:solidFill>
                <a:latin typeface="思源黑体 CN Normal" panose="020B0400000000000000" pitchFamily="34" charset="-122"/>
                <a:ea typeface="思源黑体 CN Normal" panose="020B0400000000000000" pitchFamily="34" charset="-122"/>
              </a:defRPr>
            </a:lvl1pPr>
          </a:lstStyle>
          <a:p>
            <a:r>
              <a:rPr lang="zh-CN" altLang="en-US" dirty="0"/>
              <a:t>单击此处输入正文</a:t>
            </a:r>
          </a:p>
        </p:txBody>
      </p:sp>
      <p:sp>
        <p:nvSpPr>
          <p:cNvPr id="18" name="文本框 17">
            <a:extLst>
              <a:ext uri="{FF2B5EF4-FFF2-40B4-BE49-F238E27FC236}">
                <a16:creationId xmlns:a16="http://schemas.microsoft.com/office/drawing/2014/main" id="{2408DC2C-4CAF-4B06-88C3-91CC0886165A}"/>
              </a:ext>
            </a:extLst>
          </p:cNvPr>
          <p:cNvSpPr txBox="1"/>
          <p:nvPr/>
        </p:nvSpPr>
        <p:spPr>
          <a:xfrm>
            <a:off x="786874" y="3209241"/>
            <a:ext cx="1702514" cy="923330"/>
          </a:xfrm>
          <a:prstGeom prst="rect">
            <a:avLst/>
          </a:prstGeom>
          <a:noFill/>
        </p:spPr>
        <p:txBody>
          <a:bodyPr wrap="square" rtlCol="0">
            <a:spAutoFit/>
          </a:bodyPr>
          <a:lstStyle>
            <a:defPPr>
              <a:defRPr lang="zh-CN"/>
            </a:defPPr>
            <a:lvl1pPr algn="ctr">
              <a:defRPr sz="5400">
                <a:solidFill>
                  <a:schemeClr val="bg1">
                    <a:alpha val="55000"/>
                  </a:schemeClr>
                </a:solidFill>
                <a:latin typeface="Bahnschrift Light" panose="020B0502040204020203" pitchFamily="34" charset="0"/>
                <a:ea typeface="Gadugi" panose="020B0502040204020203" pitchFamily="34" charset="0"/>
              </a:defRPr>
            </a:lvl1pPr>
          </a:lstStyle>
          <a:p>
            <a:r>
              <a:rPr lang="en-US" altLang="zh-CN" dirty="0"/>
              <a:t>1866</a:t>
            </a:r>
            <a:endParaRPr lang="zh-CN" altLang="en-US" dirty="0"/>
          </a:p>
        </p:txBody>
      </p:sp>
      <p:sp>
        <p:nvSpPr>
          <p:cNvPr id="19" name="文本框 18">
            <a:extLst>
              <a:ext uri="{FF2B5EF4-FFF2-40B4-BE49-F238E27FC236}">
                <a16:creationId xmlns:a16="http://schemas.microsoft.com/office/drawing/2014/main" id="{A4453AE0-8349-4C5B-AD54-431534630B0F}"/>
              </a:ext>
            </a:extLst>
          </p:cNvPr>
          <p:cNvSpPr txBox="1"/>
          <p:nvPr/>
        </p:nvSpPr>
        <p:spPr>
          <a:xfrm>
            <a:off x="2489388" y="1404439"/>
            <a:ext cx="1702514" cy="923330"/>
          </a:xfrm>
          <a:prstGeom prst="rect">
            <a:avLst/>
          </a:prstGeom>
          <a:noFill/>
        </p:spPr>
        <p:txBody>
          <a:bodyPr wrap="square" rtlCol="0">
            <a:spAutoFit/>
          </a:bodyPr>
          <a:lstStyle/>
          <a:p>
            <a:pPr algn="ctr"/>
            <a:r>
              <a:rPr lang="en-US" altLang="zh-CN" sz="5400" dirty="0">
                <a:solidFill>
                  <a:schemeClr val="bg1">
                    <a:alpha val="55000"/>
                  </a:schemeClr>
                </a:solidFill>
                <a:latin typeface="Bahnschrift Light" panose="020B0502040204020203" pitchFamily="34" charset="0"/>
                <a:ea typeface="Gadugi" panose="020B0502040204020203" pitchFamily="34" charset="0"/>
              </a:rPr>
              <a:t>1888</a:t>
            </a:r>
            <a:endParaRPr lang="zh-CN" altLang="en-US" sz="5400" dirty="0">
              <a:solidFill>
                <a:schemeClr val="bg1">
                  <a:alpha val="55000"/>
                </a:schemeClr>
              </a:solidFill>
              <a:latin typeface="Bahnschrift Light" panose="020B0502040204020203" pitchFamily="34" charset="0"/>
            </a:endParaRPr>
          </a:p>
        </p:txBody>
      </p:sp>
      <p:sp>
        <p:nvSpPr>
          <p:cNvPr id="20" name="文本框 19">
            <a:extLst>
              <a:ext uri="{FF2B5EF4-FFF2-40B4-BE49-F238E27FC236}">
                <a16:creationId xmlns:a16="http://schemas.microsoft.com/office/drawing/2014/main" id="{35DD692D-6621-4288-94B1-3309A484DC88}"/>
              </a:ext>
            </a:extLst>
          </p:cNvPr>
          <p:cNvSpPr txBox="1"/>
          <p:nvPr/>
        </p:nvSpPr>
        <p:spPr>
          <a:xfrm>
            <a:off x="4205088" y="3209241"/>
            <a:ext cx="1702514" cy="769441"/>
          </a:xfrm>
          <a:prstGeom prst="rect">
            <a:avLst/>
          </a:prstGeom>
          <a:noFill/>
        </p:spPr>
        <p:txBody>
          <a:bodyPr wrap="square" rtlCol="0">
            <a:spAutoFit/>
          </a:bodyPr>
          <a:lstStyle>
            <a:defPPr>
              <a:defRPr lang="zh-CN"/>
            </a:defPPr>
            <a:lvl1pPr algn="ctr">
              <a:defRPr sz="5400">
                <a:solidFill>
                  <a:schemeClr val="bg1">
                    <a:alpha val="55000"/>
                  </a:schemeClr>
                </a:solidFill>
                <a:latin typeface="Bahnschrift Light" panose="020B0502040204020203" pitchFamily="34" charset="0"/>
                <a:ea typeface="Gadugi" panose="020B0502040204020203" pitchFamily="34" charset="0"/>
              </a:defRPr>
            </a:lvl1pPr>
          </a:lstStyle>
          <a:p>
            <a:r>
              <a:rPr lang="en-US" altLang="zh-CN" dirty="0"/>
              <a:t>1924</a:t>
            </a:r>
            <a:endParaRPr lang="zh-CN" altLang="en-US" dirty="0"/>
          </a:p>
        </p:txBody>
      </p:sp>
      <p:sp>
        <p:nvSpPr>
          <p:cNvPr id="21" name="文本框 20">
            <a:extLst>
              <a:ext uri="{FF2B5EF4-FFF2-40B4-BE49-F238E27FC236}">
                <a16:creationId xmlns:a16="http://schemas.microsoft.com/office/drawing/2014/main" id="{8B3C2948-635C-46F9-8399-8B66D5034220}"/>
              </a:ext>
            </a:extLst>
          </p:cNvPr>
          <p:cNvSpPr txBox="1"/>
          <p:nvPr/>
        </p:nvSpPr>
        <p:spPr>
          <a:xfrm>
            <a:off x="5907602" y="1404439"/>
            <a:ext cx="1702514" cy="923330"/>
          </a:xfrm>
          <a:prstGeom prst="rect">
            <a:avLst/>
          </a:prstGeom>
          <a:noFill/>
        </p:spPr>
        <p:txBody>
          <a:bodyPr wrap="square" rtlCol="0">
            <a:spAutoFit/>
          </a:bodyPr>
          <a:lstStyle>
            <a:defPPr>
              <a:defRPr lang="zh-CN"/>
            </a:defPPr>
            <a:lvl1pPr algn="ctr">
              <a:defRPr sz="5400">
                <a:solidFill>
                  <a:schemeClr val="bg1">
                    <a:alpha val="55000"/>
                  </a:schemeClr>
                </a:solidFill>
                <a:latin typeface="Bahnschrift Light" panose="020B0502040204020203" pitchFamily="34" charset="0"/>
                <a:ea typeface="Gadugi" panose="020B0502040204020203" pitchFamily="34" charset="0"/>
              </a:defRPr>
            </a:lvl1pPr>
          </a:lstStyle>
          <a:p>
            <a:r>
              <a:rPr lang="en-US" altLang="zh-CN" dirty="0"/>
              <a:t>1926</a:t>
            </a:r>
            <a:endParaRPr lang="zh-CN" altLang="en-US" dirty="0"/>
          </a:p>
        </p:txBody>
      </p:sp>
      <p:sp>
        <p:nvSpPr>
          <p:cNvPr id="22" name="文本框 21">
            <a:extLst>
              <a:ext uri="{FF2B5EF4-FFF2-40B4-BE49-F238E27FC236}">
                <a16:creationId xmlns:a16="http://schemas.microsoft.com/office/drawing/2014/main" id="{1CB803FE-D1AF-42E9-A2CD-CFC899289C10}"/>
              </a:ext>
            </a:extLst>
          </p:cNvPr>
          <p:cNvSpPr txBox="1"/>
          <p:nvPr/>
        </p:nvSpPr>
        <p:spPr>
          <a:xfrm>
            <a:off x="7639933" y="3209241"/>
            <a:ext cx="1702514" cy="923330"/>
          </a:xfrm>
          <a:prstGeom prst="rect">
            <a:avLst/>
          </a:prstGeom>
          <a:noFill/>
        </p:spPr>
        <p:txBody>
          <a:bodyPr wrap="square" rtlCol="0">
            <a:spAutoFit/>
          </a:bodyPr>
          <a:lstStyle>
            <a:defPPr>
              <a:defRPr lang="zh-CN"/>
            </a:defPPr>
            <a:lvl1pPr algn="ctr">
              <a:defRPr sz="5400">
                <a:solidFill>
                  <a:schemeClr val="bg1">
                    <a:alpha val="55000"/>
                  </a:schemeClr>
                </a:solidFill>
                <a:latin typeface="Bahnschrift Light" panose="020B0502040204020203" pitchFamily="34" charset="0"/>
                <a:ea typeface="Gadugi" panose="020B0502040204020203" pitchFamily="34" charset="0"/>
              </a:defRPr>
            </a:lvl1pPr>
          </a:lstStyle>
          <a:p>
            <a:r>
              <a:rPr lang="en-US" altLang="zh-CN" dirty="0"/>
              <a:t>1952</a:t>
            </a:r>
            <a:endParaRPr lang="zh-CN" altLang="en-US" dirty="0"/>
          </a:p>
        </p:txBody>
      </p:sp>
      <p:sp>
        <p:nvSpPr>
          <p:cNvPr id="23" name="文本框 22">
            <a:extLst>
              <a:ext uri="{FF2B5EF4-FFF2-40B4-BE49-F238E27FC236}">
                <a16:creationId xmlns:a16="http://schemas.microsoft.com/office/drawing/2014/main" id="{341A1DCD-E2C9-4B7E-8F92-3BA6E43CDA38}"/>
              </a:ext>
            </a:extLst>
          </p:cNvPr>
          <p:cNvSpPr txBox="1"/>
          <p:nvPr/>
        </p:nvSpPr>
        <p:spPr>
          <a:xfrm>
            <a:off x="9392355" y="1404439"/>
            <a:ext cx="1702514" cy="923330"/>
          </a:xfrm>
          <a:prstGeom prst="rect">
            <a:avLst/>
          </a:prstGeom>
          <a:noFill/>
        </p:spPr>
        <p:txBody>
          <a:bodyPr wrap="square" rtlCol="0">
            <a:spAutoFit/>
          </a:bodyPr>
          <a:lstStyle>
            <a:defPPr>
              <a:defRPr lang="zh-CN"/>
            </a:defPPr>
            <a:lvl1pPr algn="ctr">
              <a:defRPr sz="5400">
                <a:solidFill>
                  <a:schemeClr val="bg1">
                    <a:alpha val="55000"/>
                  </a:schemeClr>
                </a:solidFill>
                <a:latin typeface="Bahnschrift Light" panose="020B0502040204020203" pitchFamily="34" charset="0"/>
                <a:ea typeface="Gadugi" panose="020B0502040204020203" pitchFamily="34" charset="0"/>
              </a:defRPr>
            </a:lvl1pPr>
          </a:lstStyle>
          <a:p>
            <a:r>
              <a:rPr lang="en-US" altLang="zh-CN" dirty="0"/>
              <a:t>2020</a:t>
            </a:r>
            <a:endParaRPr lang="zh-CN" altLang="en-US" dirty="0"/>
          </a:p>
        </p:txBody>
      </p:sp>
    </p:spTree>
    <p:extLst>
      <p:ext uri="{BB962C8B-B14F-4D97-AF65-F5344CB8AC3E}">
        <p14:creationId xmlns:p14="http://schemas.microsoft.com/office/powerpoint/2010/main" val="3616427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DD1C4EAA-E45B-466D-9D66-336A718F5C5C}"/>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63F9A50B-4547-4BE8-B190-A7A29B447DD9}"/>
              </a:ext>
            </a:extLst>
          </p:cNvPr>
          <p:cNvSpPr>
            <a:spLocks noGrp="1"/>
          </p:cNvSpPr>
          <p:nvPr>
            <p:ph type="sldNum" sz="quarter" idx="12"/>
          </p:nvPr>
        </p:nvSpPr>
        <p:spPr/>
        <p:txBody>
          <a:bodyPr/>
          <a:lstStyle/>
          <a:p>
            <a:fld id="{293753DD-2C1C-4CC5-AE51-993C9915C8CC}" type="slidenum">
              <a:rPr lang="zh-CN" altLang="en-US" smtClean="0"/>
              <a:pPr/>
              <a:t>41</a:t>
            </a:fld>
            <a:endParaRPr lang="zh-CN" altLang="en-US" dirty="0"/>
          </a:p>
        </p:txBody>
      </p:sp>
      <p:sp>
        <p:nvSpPr>
          <p:cNvPr id="22" name="标题 21">
            <a:extLst>
              <a:ext uri="{FF2B5EF4-FFF2-40B4-BE49-F238E27FC236}">
                <a16:creationId xmlns:a16="http://schemas.microsoft.com/office/drawing/2014/main" id="{50208962-8D9A-45AF-9EFF-B10F29F79C0A}"/>
              </a:ext>
            </a:extLst>
          </p:cNvPr>
          <p:cNvSpPr>
            <a:spLocks noGrp="1"/>
          </p:cNvSpPr>
          <p:nvPr>
            <p:ph type="title"/>
          </p:nvPr>
        </p:nvSpPr>
        <p:spPr/>
        <p:txBody>
          <a:bodyPr/>
          <a:lstStyle/>
          <a:p>
            <a:r>
              <a:rPr lang="en-US" altLang="zh-CN" dirty="0"/>
              <a:t>31 </a:t>
            </a:r>
            <a:r>
              <a:rPr lang="zh-CN" altLang="en-US" dirty="0"/>
              <a:t>时间轴（箭头）</a:t>
            </a:r>
          </a:p>
        </p:txBody>
      </p:sp>
      <p:sp>
        <p:nvSpPr>
          <p:cNvPr id="23" name="文本占位符 22">
            <a:extLst>
              <a:ext uri="{FF2B5EF4-FFF2-40B4-BE49-F238E27FC236}">
                <a16:creationId xmlns:a16="http://schemas.microsoft.com/office/drawing/2014/main" id="{C78B7A7E-F1FF-46B6-9A6D-5C202A84F7C4}"/>
              </a:ext>
            </a:extLst>
          </p:cNvPr>
          <p:cNvSpPr>
            <a:spLocks noGrp="1"/>
          </p:cNvSpPr>
          <p:nvPr>
            <p:ph type="body" sz="quarter" idx="23"/>
          </p:nvPr>
        </p:nvSpPr>
        <p:spPr/>
        <p:txBody>
          <a:bodyPr/>
          <a:lstStyle/>
          <a:p>
            <a:r>
              <a:rPr lang="zh-CN" altLang="en-US" dirty="0"/>
              <a:t>单击此处输入正文。单击此处输入正文。单击此处输入正文。</a:t>
            </a:r>
          </a:p>
        </p:txBody>
      </p:sp>
      <p:sp>
        <p:nvSpPr>
          <p:cNvPr id="24" name="文本占位符 23">
            <a:extLst>
              <a:ext uri="{FF2B5EF4-FFF2-40B4-BE49-F238E27FC236}">
                <a16:creationId xmlns:a16="http://schemas.microsoft.com/office/drawing/2014/main" id="{330F1B62-84E9-4B63-87B6-6FEA247699F0}"/>
              </a:ext>
            </a:extLst>
          </p:cNvPr>
          <p:cNvSpPr>
            <a:spLocks noGrp="1"/>
          </p:cNvSpPr>
          <p:nvPr>
            <p:ph type="body" sz="quarter" idx="24"/>
          </p:nvPr>
        </p:nvSpPr>
        <p:spPr/>
        <p:txBody>
          <a:bodyPr/>
          <a:lstStyle/>
          <a:p>
            <a:r>
              <a:rPr lang="zh-CN" altLang="en-US" dirty="0"/>
              <a:t>单击此处输入标题</a:t>
            </a:r>
          </a:p>
        </p:txBody>
      </p:sp>
      <p:pic>
        <p:nvPicPr>
          <p:cNvPr id="36" name="图片占位符 35" descr="草地上的建筑与雕塑&#10;&#10;描述已自动生成">
            <a:extLst>
              <a:ext uri="{FF2B5EF4-FFF2-40B4-BE49-F238E27FC236}">
                <a16:creationId xmlns:a16="http://schemas.microsoft.com/office/drawing/2014/main" id="{5AA259DC-70C2-4FE1-A068-164F21CEC686}"/>
              </a:ext>
            </a:extLst>
          </p:cNvPr>
          <p:cNvPicPr>
            <a:picLocks noGrp="1" noChangeAspect="1"/>
          </p:cNvPicPr>
          <p:nvPr>
            <p:ph type="pic" sz="quarter" idx="28"/>
          </p:nvPr>
        </p:nvPicPr>
        <p:blipFill>
          <a:blip r:embed="rId2">
            <a:grayscl/>
            <a:extLst>
              <a:ext uri="{28A0092B-C50C-407E-A947-70E740481C1C}">
                <a14:useLocalDpi xmlns:a14="http://schemas.microsoft.com/office/drawing/2010/main" val="0"/>
              </a:ext>
            </a:extLst>
          </a:blip>
          <a:srcRect l="16707" r="16707"/>
          <a:stretch>
            <a:fillRect/>
          </a:stretch>
        </p:blipFill>
        <p:spPr/>
      </p:pic>
      <p:pic>
        <p:nvPicPr>
          <p:cNvPr id="42" name="图片占位符 41" descr="建筑的摆设布局&#10;&#10;描述已自动生成">
            <a:extLst>
              <a:ext uri="{FF2B5EF4-FFF2-40B4-BE49-F238E27FC236}">
                <a16:creationId xmlns:a16="http://schemas.microsoft.com/office/drawing/2014/main" id="{366B1B32-7829-443B-BC8F-DF01414C7628}"/>
              </a:ext>
            </a:extLst>
          </p:cNvPr>
          <p:cNvPicPr>
            <a:picLocks noGrp="1" noChangeAspect="1"/>
          </p:cNvPicPr>
          <p:nvPr>
            <p:ph type="pic" sz="quarter" idx="30"/>
          </p:nvPr>
        </p:nvPicPr>
        <p:blipFill>
          <a:blip r:embed="rId3">
            <a:grayscl/>
            <a:extLst>
              <a:ext uri="{28A0092B-C50C-407E-A947-70E740481C1C}">
                <a14:useLocalDpi xmlns:a14="http://schemas.microsoft.com/office/drawing/2010/main" val="0"/>
              </a:ext>
            </a:extLst>
          </a:blip>
          <a:srcRect l="16656" r="16656"/>
          <a:stretch>
            <a:fillRect/>
          </a:stretch>
        </p:blipFill>
        <p:spPr/>
      </p:pic>
      <p:pic>
        <p:nvPicPr>
          <p:cNvPr id="40" name="图片占位符 39" descr="图片包含 建筑, 户外, 砖, 钟表&#10;&#10;描述已自动生成">
            <a:extLst>
              <a:ext uri="{FF2B5EF4-FFF2-40B4-BE49-F238E27FC236}">
                <a16:creationId xmlns:a16="http://schemas.microsoft.com/office/drawing/2014/main" id="{66EFD2F5-D249-45B8-AA8E-8C2ED2CE0664}"/>
              </a:ext>
            </a:extLst>
          </p:cNvPr>
          <p:cNvPicPr>
            <a:picLocks noGrp="1" noChangeAspect="1"/>
          </p:cNvPicPr>
          <p:nvPr>
            <p:ph type="pic" sz="quarter" idx="31"/>
          </p:nvPr>
        </p:nvPicPr>
        <p:blipFill>
          <a:blip r:embed="rId4">
            <a:grayscl/>
            <a:extLst>
              <a:ext uri="{28A0092B-C50C-407E-A947-70E740481C1C}">
                <a14:useLocalDpi xmlns:a14="http://schemas.microsoft.com/office/drawing/2010/main" val="0"/>
              </a:ext>
            </a:extLst>
          </a:blip>
          <a:srcRect l="16791" r="16791"/>
          <a:stretch>
            <a:fillRect/>
          </a:stretch>
        </p:blipFill>
        <p:spPr/>
      </p:pic>
      <p:pic>
        <p:nvPicPr>
          <p:cNvPr id="38" name="图片占位符 37" descr="房子周围的树&#10;&#10;描述已自动生成">
            <a:extLst>
              <a:ext uri="{FF2B5EF4-FFF2-40B4-BE49-F238E27FC236}">
                <a16:creationId xmlns:a16="http://schemas.microsoft.com/office/drawing/2014/main" id="{D87CA9BA-C586-4BB4-94D5-4DDE86A3DDE0}"/>
              </a:ext>
            </a:extLst>
          </p:cNvPr>
          <p:cNvPicPr>
            <a:picLocks noGrp="1" noChangeAspect="1"/>
          </p:cNvPicPr>
          <p:nvPr>
            <p:ph type="pic" sz="quarter" idx="32"/>
          </p:nvPr>
        </p:nvPicPr>
        <p:blipFill>
          <a:blip r:embed="rId5">
            <a:grayscl/>
            <a:extLst>
              <a:ext uri="{28A0092B-C50C-407E-A947-70E740481C1C}">
                <a14:useLocalDpi xmlns:a14="http://schemas.microsoft.com/office/drawing/2010/main" val="0"/>
              </a:ext>
            </a:extLst>
          </a:blip>
          <a:srcRect t="21876" b="21876"/>
          <a:stretch>
            <a:fillRect/>
          </a:stretch>
        </p:blipFill>
        <p:spPr/>
      </p:pic>
      <p:sp>
        <p:nvSpPr>
          <p:cNvPr id="29" name="文本占位符 28">
            <a:extLst>
              <a:ext uri="{FF2B5EF4-FFF2-40B4-BE49-F238E27FC236}">
                <a16:creationId xmlns:a16="http://schemas.microsoft.com/office/drawing/2014/main" id="{B5BD2754-AE8D-4606-A766-6AADB06A075F}"/>
              </a:ext>
            </a:extLst>
          </p:cNvPr>
          <p:cNvSpPr>
            <a:spLocks noGrp="1"/>
          </p:cNvSpPr>
          <p:nvPr>
            <p:ph type="body" sz="quarter" idx="33"/>
          </p:nvPr>
        </p:nvSpPr>
        <p:spPr/>
        <p:txBody>
          <a:bodyPr/>
          <a:lstStyle/>
          <a:p>
            <a:r>
              <a:rPr lang="zh-CN" altLang="en-US" dirty="0"/>
              <a:t>单击此处输入正文。单击此处输入正文。单击此处输入正文。</a:t>
            </a:r>
          </a:p>
          <a:p>
            <a:endParaRPr lang="zh-CN" altLang="en-US" dirty="0"/>
          </a:p>
        </p:txBody>
      </p:sp>
      <p:sp>
        <p:nvSpPr>
          <p:cNvPr id="30" name="文本占位符 29">
            <a:extLst>
              <a:ext uri="{FF2B5EF4-FFF2-40B4-BE49-F238E27FC236}">
                <a16:creationId xmlns:a16="http://schemas.microsoft.com/office/drawing/2014/main" id="{B37B27C2-8AE6-4044-98AF-1250D121C7CF}"/>
              </a:ext>
            </a:extLst>
          </p:cNvPr>
          <p:cNvSpPr>
            <a:spLocks noGrp="1"/>
          </p:cNvSpPr>
          <p:nvPr>
            <p:ph type="body" sz="quarter" idx="34"/>
          </p:nvPr>
        </p:nvSpPr>
        <p:spPr/>
        <p:txBody>
          <a:bodyPr/>
          <a:lstStyle/>
          <a:p>
            <a:r>
              <a:rPr lang="zh-CN" altLang="en-US" dirty="0"/>
              <a:t>单击此处输入标题</a:t>
            </a:r>
          </a:p>
          <a:p>
            <a:endParaRPr lang="zh-CN" altLang="en-US" dirty="0"/>
          </a:p>
        </p:txBody>
      </p:sp>
      <p:sp>
        <p:nvSpPr>
          <p:cNvPr id="31" name="文本占位符 30">
            <a:extLst>
              <a:ext uri="{FF2B5EF4-FFF2-40B4-BE49-F238E27FC236}">
                <a16:creationId xmlns:a16="http://schemas.microsoft.com/office/drawing/2014/main" id="{CA4C2E53-0746-47BE-8730-F10616E5A152}"/>
              </a:ext>
            </a:extLst>
          </p:cNvPr>
          <p:cNvSpPr>
            <a:spLocks noGrp="1"/>
          </p:cNvSpPr>
          <p:nvPr>
            <p:ph type="body" sz="quarter" idx="35"/>
          </p:nvPr>
        </p:nvSpPr>
        <p:spPr/>
        <p:txBody>
          <a:bodyPr/>
          <a:lstStyle/>
          <a:p>
            <a:r>
              <a:rPr lang="zh-CN" altLang="en-US" dirty="0"/>
              <a:t>单击此处输入正文。单击此处输入正文。单击此处输入正文。</a:t>
            </a:r>
          </a:p>
          <a:p>
            <a:endParaRPr lang="zh-CN" altLang="en-US" dirty="0"/>
          </a:p>
        </p:txBody>
      </p:sp>
      <p:sp>
        <p:nvSpPr>
          <p:cNvPr id="32" name="文本占位符 31">
            <a:extLst>
              <a:ext uri="{FF2B5EF4-FFF2-40B4-BE49-F238E27FC236}">
                <a16:creationId xmlns:a16="http://schemas.microsoft.com/office/drawing/2014/main" id="{F7C809A9-E4E4-4716-88F7-85205340AE6D}"/>
              </a:ext>
            </a:extLst>
          </p:cNvPr>
          <p:cNvSpPr>
            <a:spLocks noGrp="1"/>
          </p:cNvSpPr>
          <p:nvPr>
            <p:ph type="body" sz="quarter" idx="36"/>
          </p:nvPr>
        </p:nvSpPr>
        <p:spPr/>
        <p:txBody>
          <a:bodyPr/>
          <a:lstStyle/>
          <a:p>
            <a:r>
              <a:rPr lang="zh-CN" altLang="en-US" dirty="0"/>
              <a:t>单击此处输入标题</a:t>
            </a:r>
          </a:p>
          <a:p>
            <a:endParaRPr lang="zh-CN" altLang="en-US" dirty="0"/>
          </a:p>
        </p:txBody>
      </p:sp>
      <p:sp>
        <p:nvSpPr>
          <p:cNvPr id="33" name="文本占位符 32">
            <a:extLst>
              <a:ext uri="{FF2B5EF4-FFF2-40B4-BE49-F238E27FC236}">
                <a16:creationId xmlns:a16="http://schemas.microsoft.com/office/drawing/2014/main" id="{1C01C2C6-F583-47E9-87F2-1AF929FD785E}"/>
              </a:ext>
            </a:extLst>
          </p:cNvPr>
          <p:cNvSpPr>
            <a:spLocks noGrp="1"/>
          </p:cNvSpPr>
          <p:nvPr>
            <p:ph type="body" sz="quarter" idx="37"/>
          </p:nvPr>
        </p:nvSpPr>
        <p:spPr/>
        <p:txBody>
          <a:bodyPr/>
          <a:lstStyle/>
          <a:p>
            <a:r>
              <a:rPr lang="zh-CN" altLang="en-US" dirty="0"/>
              <a:t>单击此处输入正文。单击此处输入正文。单击此处输入正文。</a:t>
            </a:r>
          </a:p>
          <a:p>
            <a:endParaRPr lang="zh-CN" altLang="en-US" dirty="0"/>
          </a:p>
        </p:txBody>
      </p:sp>
      <p:sp>
        <p:nvSpPr>
          <p:cNvPr id="34" name="文本占位符 33">
            <a:extLst>
              <a:ext uri="{FF2B5EF4-FFF2-40B4-BE49-F238E27FC236}">
                <a16:creationId xmlns:a16="http://schemas.microsoft.com/office/drawing/2014/main" id="{1EFE8016-689A-43B9-BDCC-097B5E439A4B}"/>
              </a:ext>
            </a:extLst>
          </p:cNvPr>
          <p:cNvSpPr>
            <a:spLocks noGrp="1"/>
          </p:cNvSpPr>
          <p:nvPr>
            <p:ph type="body" sz="quarter" idx="38"/>
          </p:nvPr>
        </p:nvSpPr>
        <p:spPr/>
        <p:txBody>
          <a:bodyPr/>
          <a:lstStyle/>
          <a:p>
            <a:r>
              <a:rPr lang="zh-CN" altLang="en-US" dirty="0"/>
              <a:t>单击此处输入标题</a:t>
            </a:r>
          </a:p>
          <a:p>
            <a:endParaRPr lang="zh-CN" altLang="en-US" dirty="0"/>
          </a:p>
        </p:txBody>
      </p:sp>
    </p:spTree>
    <p:extLst>
      <p:ext uri="{BB962C8B-B14F-4D97-AF65-F5344CB8AC3E}">
        <p14:creationId xmlns:p14="http://schemas.microsoft.com/office/powerpoint/2010/main" val="1665129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68995CA1-4E9C-4E27-9439-7F62826EE6D8}"/>
              </a:ext>
            </a:extLst>
          </p:cNvPr>
          <p:cNvSpPr>
            <a:spLocks noGrp="1"/>
          </p:cNvSpPr>
          <p:nvPr>
            <p:ph type="title"/>
          </p:nvPr>
        </p:nvSpPr>
        <p:spPr>
          <a:xfrm>
            <a:off x="856421" y="130991"/>
            <a:ext cx="10515600" cy="672820"/>
          </a:xfrm>
        </p:spPr>
        <p:txBody>
          <a:bodyPr/>
          <a:lstStyle/>
          <a:p>
            <a:r>
              <a:rPr lang="en-US" altLang="zh-CN" dirty="0"/>
              <a:t>32 </a:t>
            </a:r>
            <a:r>
              <a:rPr lang="zh-CN" altLang="en-US" dirty="0"/>
              <a:t>表格分析</a:t>
            </a:r>
          </a:p>
        </p:txBody>
      </p:sp>
      <p:sp>
        <p:nvSpPr>
          <p:cNvPr id="3" name="页脚占位符 2">
            <a:extLst>
              <a:ext uri="{FF2B5EF4-FFF2-40B4-BE49-F238E27FC236}">
                <a16:creationId xmlns:a16="http://schemas.microsoft.com/office/drawing/2014/main" id="{86557BB6-14FB-4584-BF79-905C74F275FB}"/>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493142DE-8640-4A3C-B247-894B3F50BED9}"/>
              </a:ext>
            </a:extLst>
          </p:cNvPr>
          <p:cNvSpPr>
            <a:spLocks noGrp="1"/>
          </p:cNvSpPr>
          <p:nvPr>
            <p:ph type="sldNum" sz="quarter" idx="12"/>
          </p:nvPr>
        </p:nvSpPr>
        <p:spPr/>
        <p:txBody>
          <a:bodyPr/>
          <a:lstStyle/>
          <a:p>
            <a:fld id="{293753DD-2C1C-4CC5-AE51-993C9915C8CC}" type="slidenum">
              <a:rPr lang="zh-CN" altLang="en-US" smtClean="0"/>
              <a:pPr/>
              <a:t>42</a:t>
            </a:fld>
            <a:endParaRPr lang="zh-CN" altLang="en-US" dirty="0"/>
          </a:p>
        </p:txBody>
      </p:sp>
      <p:sp>
        <p:nvSpPr>
          <p:cNvPr id="9" name="内容占位符 8">
            <a:extLst>
              <a:ext uri="{FF2B5EF4-FFF2-40B4-BE49-F238E27FC236}">
                <a16:creationId xmlns:a16="http://schemas.microsoft.com/office/drawing/2014/main" id="{DA87E262-A6F9-414B-992C-329326C52DAF}"/>
              </a:ext>
            </a:extLst>
          </p:cNvPr>
          <p:cNvSpPr>
            <a:spLocks noGrp="1"/>
          </p:cNvSpPr>
          <p:nvPr>
            <p:ph sz="quarter" idx="15"/>
          </p:nvPr>
        </p:nvSpPr>
        <p:spPr>
          <a:xfrm>
            <a:off x="8948528" y="2207128"/>
            <a:ext cx="2423493" cy="3903510"/>
          </a:xfrm>
        </p:spPr>
        <p:txBody>
          <a:bodyPr>
            <a:normAutofit/>
          </a:bodyPr>
          <a:lstStyle/>
          <a:p>
            <a:r>
              <a:rPr lang="zh-CN" altLang="en-US" dirty="0"/>
              <a:t>单击此处输入正文。单击此处输入正文。单击此处输入正文。单击此处输入正文。单击此处输入正文。单击此处输入正文。单击此处输入正文。</a:t>
            </a:r>
            <a:endParaRPr lang="en-US" altLang="zh-CN" dirty="0"/>
          </a:p>
          <a:p>
            <a:r>
              <a:rPr lang="zh-CN" altLang="en-US" dirty="0"/>
              <a:t>单击此处输入正文。单击此处输入正文。单击此处输入正文。单击此处输入正文。单击此处输入正文。单击此处输入正文。</a:t>
            </a:r>
          </a:p>
        </p:txBody>
      </p:sp>
      <p:sp>
        <p:nvSpPr>
          <p:cNvPr id="10" name="内容占位符 9">
            <a:extLst>
              <a:ext uri="{FF2B5EF4-FFF2-40B4-BE49-F238E27FC236}">
                <a16:creationId xmlns:a16="http://schemas.microsoft.com/office/drawing/2014/main" id="{639DB75B-EE62-421A-B1E0-D2CE844A3127}"/>
              </a:ext>
            </a:extLst>
          </p:cNvPr>
          <p:cNvSpPr>
            <a:spLocks noGrp="1"/>
          </p:cNvSpPr>
          <p:nvPr>
            <p:ph sz="quarter" idx="16"/>
          </p:nvPr>
        </p:nvSpPr>
        <p:spPr/>
        <p:txBody>
          <a:bodyPr/>
          <a:lstStyle/>
          <a:p>
            <a:r>
              <a:rPr lang="zh-CN" altLang="en-US" dirty="0"/>
              <a:t>单击此处输入标题</a:t>
            </a:r>
          </a:p>
        </p:txBody>
      </p:sp>
      <p:graphicFrame>
        <p:nvGraphicFramePr>
          <p:cNvPr id="11" name="表格 10">
            <a:extLst>
              <a:ext uri="{FF2B5EF4-FFF2-40B4-BE49-F238E27FC236}">
                <a16:creationId xmlns:a16="http://schemas.microsoft.com/office/drawing/2014/main" id="{2356562B-C099-4006-B302-4E5F82D100BE}"/>
              </a:ext>
            </a:extLst>
          </p:cNvPr>
          <p:cNvGraphicFramePr>
            <a:graphicFrameLocks noGrp="1"/>
          </p:cNvGraphicFramePr>
          <p:nvPr>
            <p:extLst>
              <p:ext uri="{D42A27DB-BD31-4B8C-83A1-F6EECF244321}">
                <p14:modId xmlns:p14="http://schemas.microsoft.com/office/powerpoint/2010/main" val="1194791089"/>
              </p:ext>
            </p:extLst>
          </p:nvPr>
        </p:nvGraphicFramePr>
        <p:xfrm>
          <a:off x="662608" y="2207128"/>
          <a:ext cx="8017563" cy="3903510"/>
        </p:xfrm>
        <a:graphic>
          <a:graphicData uri="http://schemas.openxmlformats.org/drawingml/2006/table">
            <a:tbl>
              <a:tblPr firstRow="1" bandRow="1">
                <a:tableStyleId>{5C22544A-7EE6-4342-B048-85BDC9FD1C3A}</a:tableStyleId>
              </a:tblPr>
              <a:tblGrid>
                <a:gridCol w="4017829">
                  <a:extLst>
                    <a:ext uri="{9D8B030D-6E8A-4147-A177-3AD203B41FA5}">
                      <a16:colId xmlns:a16="http://schemas.microsoft.com/office/drawing/2014/main" val="485119580"/>
                    </a:ext>
                  </a:extLst>
                </a:gridCol>
                <a:gridCol w="1999867">
                  <a:extLst>
                    <a:ext uri="{9D8B030D-6E8A-4147-A177-3AD203B41FA5}">
                      <a16:colId xmlns:a16="http://schemas.microsoft.com/office/drawing/2014/main" val="230955024"/>
                    </a:ext>
                  </a:extLst>
                </a:gridCol>
                <a:gridCol w="1999867">
                  <a:extLst>
                    <a:ext uri="{9D8B030D-6E8A-4147-A177-3AD203B41FA5}">
                      <a16:colId xmlns:a16="http://schemas.microsoft.com/office/drawing/2014/main" val="1951351540"/>
                    </a:ext>
                  </a:extLst>
                </a:gridCol>
              </a:tblGrid>
              <a:tr h="390351">
                <a:tc>
                  <a:txBody>
                    <a:bodyPr/>
                    <a:lstStyle/>
                    <a:p>
                      <a:endParaRPr lang="zh-CN" altLang="en-US" dirty="0">
                        <a:latin typeface="+mn-lt"/>
                      </a:endParaRPr>
                    </a:p>
                  </a:txBody>
                  <a:tcPr/>
                </a:tc>
                <a:tc>
                  <a:txBody>
                    <a:bodyPr/>
                    <a:lstStyle/>
                    <a:p>
                      <a:r>
                        <a:rPr lang="en-US" altLang="zh-CN" dirty="0"/>
                        <a:t>Actual</a:t>
                      </a:r>
                      <a:endParaRPr lang="zh-CN" altLang="en-US" dirty="0">
                        <a:latin typeface="+mn-lt"/>
                      </a:endParaRPr>
                    </a:p>
                  </a:txBody>
                  <a:tcPr/>
                </a:tc>
                <a:tc>
                  <a:txBody>
                    <a:bodyPr/>
                    <a:lstStyle/>
                    <a:p>
                      <a:r>
                        <a:rPr lang="en-US" altLang="zh-CN" dirty="0"/>
                        <a:t>Percentage</a:t>
                      </a:r>
                      <a:endParaRPr lang="zh-CN" altLang="en-US" dirty="0">
                        <a:latin typeface="+mn-lt"/>
                      </a:endParaRPr>
                    </a:p>
                  </a:txBody>
                  <a:tcPr/>
                </a:tc>
                <a:extLst>
                  <a:ext uri="{0D108BD9-81ED-4DB2-BD59-A6C34878D82A}">
                    <a16:rowId xmlns:a16="http://schemas.microsoft.com/office/drawing/2014/main" val="3237553608"/>
                  </a:ext>
                </a:extLst>
              </a:tr>
              <a:tr h="390351">
                <a:tc>
                  <a:txBody>
                    <a:bodyPr/>
                    <a:lstStyle/>
                    <a:p>
                      <a:r>
                        <a:rPr lang="zh-CN" altLang="en-US" b="1" dirty="0">
                          <a:solidFill>
                            <a:srgbClr val="3C3C3C"/>
                          </a:solidFill>
                        </a:rPr>
                        <a:t>Full-time work</a:t>
                      </a:r>
                      <a:endParaRPr lang="zh-CN" altLang="en-US" b="1" dirty="0">
                        <a:solidFill>
                          <a:srgbClr val="3C3C3C"/>
                        </a:solidFill>
                        <a:latin typeface="+mn-lt"/>
                      </a:endParaRPr>
                    </a:p>
                  </a:txBody>
                  <a:tcPr/>
                </a:tc>
                <a:tc>
                  <a:txBody>
                    <a:bodyPr/>
                    <a:lstStyle/>
                    <a:p>
                      <a:r>
                        <a:rPr lang="zh-CN" altLang="en-US" dirty="0"/>
                        <a:t>916</a:t>
                      </a:r>
                      <a:endParaRPr lang="zh-CN" altLang="en-US" dirty="0">
                        <a:latin typeface="+mn-lt"/>
                      </a:endParaRPr>
                    </a:p>
                  </a:txBody>
                  <a:tcPr/>
                </a:tc>
                <a:tc>
                  <a:txBody>
                    <a:bodyPr/>
                    <a:lstStyle/>
                    <a:p>
                      <a:r>
                        <a:rPr lang="zh-CN" altLang="en-US" dirty="0"/>
                        <a:t>56.09%</a:t>
                      </a:r>
                      <a:endParaRPr lang="zh-CN" altLang="en-US" dirty="0">
                        <a:latin typeface="+mn-lt"/>
                      </a:endParaRPr>
                    </a:p>
                  </a:txBody>
                  <a:tcPr/>
                </a:tc>
                <a:extLst>
                  <a:ext uri="{0D108BD9-81ED-4DB2-BD59-A6C34878D82A}">
                    <a16:rowId xmlns:a16="http://schemas.microsoft.com/office/drawing/2014/main" val="1973197354"/>
                  </a:ext>
                </a:extLst>
              </a:tr>
              <a:tr h="390351">
                <a:tc>
                  <a:txBody>
                    <a:bodyPr/>
                    <a:lstStyle/>
                    <a:p>
                      <a:r>
                        <a:rPr lang="zh-CN" altLang="en-US" b="1" dirty="0">
                          <a:solidFill>
                            <a:srgbClr val="3C3C3C"/>
                          </a:solidFill>
                        </a:rPr>
                        <a:t>Part</a:t>
                      </a:r>
                      <a:r>
                        <a:rPr lang="en-US" altLang="zh-CN" b="1" dirty="0">
                          <a:solidFill>
                            <a:srgbClr val="3C3C3C"/>
                          </a:solidFill>
                        </a:rPr>
                        <a:t>-</a:t>
                      </a:r>
                      <a:r>
                        <a:rPr lang="zh-CN" altLang="en-US" b="1" dirty="0">
                          <a:solidFill>
                            <a:srgbClr val="3C3C3C"/>
                          </a:solidFill>
                        </a:rPr>
                        <a:t>time work</a:t>
                      </a:r>
                      <a:endParaRPr lang="zh-CN" altLang="en-US" b="1" dirty="0">
                        <a:solidFill>
                          <a:srgbClr val="3C3C3C"/>
                        </a:solidFill>
                        <a:latin typeface="+mn-lt"/>
                      </a:endParaRPr>
                    </a:p>
                  </a:txBody>
                  <a:tcPr/>
                </a:tc>
                <a:tc>
                  <a:txBody>
                    <a:bodyPr/>
                    <a:lstStyle/>
                    <a:p>
                      <a:r>
                        <a:rPr lang="zh-CN" altLang="en-US" dirty="0"/>
                        <a:t>196</a:t>
                      </a:r>
                      <a:endParaRPr lang="zh-CN" altLang="en-US" dirty="0">
                        <a:latin typeface="+mn-lt"/>
                      </a:endParaRPr>
                    </a:p>
                  </a:txBody>
                  <a:tcPr/>
                </a:tc>
                <a:tc>
                  <a:txBody>
                    <a:bodyPr/>
                    <a:lstStyle/>
                    <a:p>
                      <a:r>
                        <a:rPr lang="zh-CN" altLang="en-US" dirty="0"/>
                        <a:t>12.00%</a:t>
                      </a:r>
                      <a:endParaRPr lang="zh-CN" altLang="en-US" dirty="0">
                        <a:latin typeface="+mn-lt"/>
                      </a:endParaRPr>
                    </a:p>
                  </a:txBody>
                  <a:tcPr/>
                </a:tc>
                <a:extLst>
                  <a:ext uri="{0D108BD9-81ED-4DB2-BD59-A6C34878D82A}">
                    <a16:rowId xmlns:a16="http://schemas.microsoft.com/office/drawing/2014/main" val="2214376914"/>
                  </a:ext>
                </a:extLst>
              </a:tr>
              <a:tr h="390351">
                <a:tc>
                  <a:txBody>
                    <a:bodyPr/>
                    <a:lstStyle/>
                    <a:p>
                      <a:r>
                        <a:rPr lang="zh-CN" altLang="en-US" b="1" dirty="0">
                          <a:solidFill>
                            <a:srgbClr val="3C3C3C"/>
                          </a:solidFill>
                        </a:rPr>
                        <a:t>Primarily in work and also studying </a:t>
                      </a:r>
                      <a:endParaRPr lang="zh-CN" altLang="en-US" b="1" dirty="0">
                        <a:solidFill>
                          <a:srgbClr val="3C3C3C"/>
                        </a:solidFill>
                        <a:latin typeface="+mn-lt"/>
                      </a:endParaRPr>
                    </a:p>
                  </a:txBody>
                  <a:tcPr/>
                </a:tc>
                <a:tc>
                  <a:txBody>
                    <a:bodyPr/>
                    <a:lstStyle/>
                    <a:p>
                      <a:r>
                        <a:rPr lang="zh-CN" altLang="en-US" dirty="0"/>
                        <a:t>23</a:t>
                      </a:r>
                      <a:endParaRPr lang="zh-CN" altLang="en-US" dirty="0">
                        <a:latin typeface="+mn-lt"/>
                      </a:endParaRPr>
                    </a:p>
                  </a:txBody>
                  <a:tcPr/>
                </a:tc>
                <a:tc>
                  <a:txBody>
                    <a:bodyPr/>
                    <a:lstStyle/>
                    <a:p>
                      <a:r>
                        <a:rPr lang="zh-CN" altLang="en-US" dirty="0"/>
                        <a:t>1.41%</a:t>
                      </a:r>
                      <a:endParaRPr lang="zh-CN" altLang="en-US" dirty="0">
                        <a:latin typeface="+mn-lt"/>
                      </a:endParaRPr>
                    </a:p>
                  </a:txBody>
                  <a:tcPr/>
                </a:tc>
                <a:extLst>
                  <a:ext uri="{0D108BD9-81ED-4DB2-BD59-A6C34878D82A}">
                    <a16:rowId xmlns:a16="http://schemas.microsoft.com/office/drawing/2014/main" val="2047787767"/>
                  </a:ext>
                </a:extLst>
              </a:tr>
              <a:tr h="390351">
                <a:tc>
                  <a:txBody>
                    <a:bodyPr/>
                    <a:lstStyle/>
                    <a:p>
                      <a:r>
                        <a:rPr lang="zh-CN" altLang="en-US" b="1" dirty="0">
                          <a:solidFill>
                            <a:srgbClr val="3C3C3C"/>
                          </a:solidFill>
                        </a:rPr>
                        <a:t>Primaly studying and also in work </a:t>
                      </a:r>
                      <a:endParaRPr lang="zh-CN" altLang="en-US" b="1" dirty="0">
                        <a:solidFill>
                          <a:srgbClr val="3C3C3C"/>
                        </a:solidFill>
                        <a:latin typeface="+mn-lt"/>
                      </a:endParaRPr>
                    </a:p>
                  </a:txBody>
                  <a:tcPr/>
                </a:tc>
                <a:tc>
                  <a:txBody>
                    <a:bodyPr/>
                    <a:lstStyle/>
                    <a:p>
                      <a:r>
                        <a:rPr lang="zh-CN" altLang="en-US" dirty="0"/>
                        <a:t>67</a:t>
                      </a:r>
                      <a:endParaRPr lang="zh-CN" altLang="en-US" dirty="0">
                        <a:latin typeface="+mn-lt"/>
                      </a:endParaRPr>
                    </a:p>
                  </a:txBody>
                  <a:tcPr/>
                </a:tc>
                <a:tc>
                  <a:txBody>
                    <a:bodyPr/>
                    <a:lstStyle/>
                    <a:p>
                      <a:r>
                        <a:rPr lang="zh-CN" altLang="en-US" dirty="0"/>
                        <a:t>4.10%</a:t>
                      </a:r>
                      <a:endParaRPr lang="zh-CN" altLang="en-US" dirty="0">
                        <a:latin typeface="+mn-lt"/>
                      </a:endParaRPr>
                    </a:p>
                  </a:txBody>
                  <a:tcPr/>
                </a:tc>
                <a:extLst>
                  <a:ext uri="{0D108BD9-81ED-4DB2-BD59-A6C34878D82A}">
                    <a16:rowId xmlns:a16="http://schemas.microsoft.com/office/drawing/2014/main" val="3881096639"/>
                  </a:ext>
                </a:extLst>
              </a:tr>
              <a:tr h="390351">
                <a:tc>
                  <a:txBody>
                    <a:bodyPr/>
                    <a:lstStyle/>
                    <a:p>
                      <a:r>
                        <a:rPr lang="zh-CN" altLang="en-US" b="1" dirty="0">
                          <a:solidFill>
                            <a:srgbClr val="3C3C3C"/>
                          </a:solidFill>
                        </a:rPr>
                        <a:t>Full-</a:t>
                      </a:r>
                      <a:r>
                        <a:rPr lang="en-US" altLang="zh-CN" b="1" dirty="0">
                          <a:solidFill>
                            <a:srgbClr val="3C3C3C"/>
                          </a:solidFill>
                        </a:rPr>
                        <a:t>t</a:t>
                      </a:r>
                      <a:r>
                        <a:rPr lang="zh-CN" altLang="en-US" b="1" dirty="0">
                          <a:solidFill>
                            <a:srgbClr val="3C3C3C"/>
                          </a:solidFill>
                        </a:rPr>
                        <a:t>ime study</a:t>
                      </a:r>
                      <a:endParaRPr lang="zh-CN" altLang="en-US" b="1" dirty="0">
                        <a:solidFill>
                          <a:srgbClr val="3C3C3C"/>
                        </a:solidFill>
                        <a:latin typeface="+mn-lt"/>
                      </a:endParaRPr>
                    </a:p>
                  </a:txBody>
                  <a:tcPr/>
                </a:tc>
                <a:tc>
                  <a:txBody>
                    <a:bodyPr/>
                    <a:lstStyle/>
                    <a:p>
                      <a:r>
                        <a:rPr lang="zh-CN" altLang="en-US" dirty="0"/>
                        <a:t>303</a:t>
                      </a:r>
                      <a:endParaRPr lang="zh-CN" altLang="en-US" dirty="0">
                        <a:latin typeface="+mn-lt"/>
                      </a:endParaRPr>
                    </a:p>
                  </a:txBody>
                  <a:tcPr/>
                </a:tc>
                <a:tc>
                  <a:txBody>
                    <a:bodyPr/>
                    <a:lstStyle/>
                    <a:p>
                      <a:r>
                        <a:rPr lang="zh-CN" altLang="en-US" dirty="0"/>
                        <a:t>18.55%</a:t>
                      </a:r>
                      <a:endParaRPr lang="zh-CN" altLang="en-US" dirty="0">
                        <a:latin typeface="+mn-lt"/>
                      </a:endParaRPr>
                    </a:p>
                  </a:txBody>
                  <a:tcPr/>
                </a:tc>
                <a:extLst>
                  <a:ext uri="{0D108BD9-81ED-4DB2-BD59-A6C34878D82A}">
                    <a16:rowId xmlns:a16="http://schemas.microsoft.com/office/drawing/2014/main" val="2582304206"/>
                  </a:ext>
                </a:extLst>
              </a:tr>
              <a:tr h="390351">
                <a:tc>
                  <a:txBody>
                    <a:bodyPr/>
                    <a:lstStyle/>
                    <a:p>
                      <a:r>
                        <a:rPr lang="en-US" altLang="zh-CN" b="1" dirty="0">
                          <a:solidFill>
                            <a:srgbClr val="3C3C3C"/>
                          </a:solidFill>
                        </a:rPr>
                        <a:t>Part-time study</a:t>
                      </a:r>
                      <a:endParaRPr lang="zh-CN" altLang="en-US" b="1" dirty="0">
                        <a:solidFill>
                          <a:srgbClr val="3C3C3C"/>
                        </a:solidFill>
                        <a:latin typeface="+mn-lt"/>
                      </a:endParaRPr>
                    </a:p>
                  </a:txBody>
                  <a:tcPr/>
                </a:tc>
                <a:tc>
                  <a:txBody>
                    <a:bodyPr/>
                    <a:lstStyle/>
                    <a:p>
                      <a:r>
                        <a:rPr lang="en-US" altLang="zh-CN" dirty="0"/>
                        <a:t>24</a:t>
                      </a:r>
                      <a:endParaRPr lang="zh-CN" altLang="en-US" dirty="0">
                        <a:latin typeface="+mn-lt"/>
                      </a:endParaRPr>
                    </a:p>
                  </a:txBody>
                  <a:tcPr/>
                </a:tc>
                <a:tc>
                  <a:txBody>
                    <a:bodyPr/>
                    <a:lstStyle/>
                    <a:p>
                      <a:r>
                        <a:rPr lang="en-US" altLang="zh-CN" dirty="0"/>
                        <a:t>1.47%</a:t>
                      </a:r>
                      <a:endParaRPr lang="zh-CN" altLang="en-US" dirty="0">
                        <a:latin typeface="+mn-lt"/>
                      </a:endParaRPr>
                    </a:p>
                  </a:txBody>
                  <a:tcPr/>
                </a:tc>
                <a:extLst>
                  <a:ext uri="{0D108BD9-81ED-4DB2-BD59-A6C34878D82A}">
                    <a16:rowId xmlns:a16="http://schemas.microsoft.com/office/drawing/2014/main" val="3585706803"/>
                  </a:ext>
                </a:extLst>
              </a:tr>
              <a:tr h="390351">
                <a:tc>
                  <a:txBody>
                    <a:bodyPr/>
                    <a:lstStyle/>
                    <a:p>
                      <a:r>
                        <a:rPr lang="en-US" altLang="zh-CN" b="1" dirty="0">
                          <a:solidFill>
                            <a:srgbClr val="3C3C3C"/>
                          </a:solidFill>
                        </a:rPr>
                        <a:t>Due to start work</a:t>
                      </a:r>
                      <a:endParaRPr lang="zh-CN" altLang="en-US" b="1" dirty="0">
                        <a:solidFill>
                          <a:srgbClr val="3C3C3C"/>
                        </a:solidFill>
                        <a:latin typeface="+mn-lt"/>
                      </a:endParaRPr>
                    </a:p>
                  </a:txBody>
                  <a:tcPr/>
                </a:tc>
                <a:tc>
                  <a:txBody>
                    <a:bodyPr/>
                    <a:lstStyle/>
                    <a:p>
                      <a:r>
                        <a:rPr lang="en-US" altLang="zh-CN" dirty="0"/>
                        <a:t>16</a:t>
                      </a:r>
                      <a:endParaRPr lang="zh-CN" altLang="en-US" dirty="0">
                        <a:latin typeface="+mn-lt"/>
                      </a:endParaRPr>
                    </a:p>
                  </a:txBody>
                  <a:tcPr/>
                </a:tc>
                <a:tc>
                  <a:txBody>
                    <a:bodyPr/>
                    <a:lstStyle/>
                    <a:p>
                      <a:r>
                        <a:rPr lang="en-US" altLang="zh-CN" dirty="0"/>
                        <a:t>0.98%</a:t>
                      </a:r>
                      <a:endParaRPr lang="zh-CN" altLang="en-US" dirty="0">
                        <a:latin typeface="+mn-lt"/>
                      </a:endParaRPr>
                    </a:p>
                  </a:txBody>
                  <a:tcPr/>
                </a:tc>
                <a:extLst>
                  <a:ext uri="{0D108BD9-81ED-4DB2-BD59-A6C34878D82A}">
                    <a16:rowId xmlns:a16="http://schemas.microsoft.com/office/drawing/2014/main" val="3308198742"/>
                  </a:ext>
                </a:extLst>
              </a:tr>
              <a:tr h="390351">
                <a:tc>
                  <a:txBody>
                    <a:bodyPr/>
                    <a:lstStyle/>
                    <a:p>
                      <a:r>
                        <a:rPr lang="zh-CN" altLang="en-US" b="1" dirty="0">
                          <a:solidFill>
                            <a:srgbClr val="3C3C3C"/>
                          </a:solidFill>
                        </a:rPr>
                        <a:t>Unemployed</a:t>
                      </a:r>
                      <a:endParaRPr lang="zh-CN" altLang="en-US" b="1" dirty="0">
                        <a:solidFill>
                          <a:srgbClr val="3C3C3C"/>
                        </a:solidFill>
                        <a:latin typeface="+mn-lt"/>
                      </a:endParaRPr>
                    </a:p>
                  </a:txBody>
                  <a:tcPr/>
                </a:tc>
                <a:tc>
                  <a:txBody>
                    <a:bodyPr/>
                    <a:lstStyle/>
                    <a:p>
                      <a:r>
                        <a:rPr lang="zh-CN" altLang="en-US" dirty="0"/>
                        <a:t>88</a:t>
                      </a:r>
                      <a:endParaRPr lang="zh-CN" altLang="en-US" dirty="0">
                        <a:latin typeface="+mn-lt"/>
                      </a:endParaRPr>
                    </a:p>
                  </a:txBody>
                  <a:tcPr/>
                </a:tc>
                <a:tc>
                  <a:txBody>
                    <a:bodyPr/>
                    <a:lstStyle/>
                    <a:p>
                      <a:r>
                        <a:rPr lang="zh-CN" altLang="en-US" dirty="0"/>
                        <a:t>5.39%</a:t>
                      </a:r>
                      <a:endParaRPr lang="zh-CN" altLang="en-US" dirty="0">
                        <a:latin typeface="+mn-lt"/>
                      </a:endParaRPr>
                    </a:p>
                  </a:txBody>
                  <a:tcPr/>
                </a:tc>
                <a:extLst>
                  <a:ext uri="{0D108BD9-81ED-4DB2-BD59-A6C34878D82A}">
                    <a16:rowId xmlns:a16="http://schemas.microsoft.com/office/drawing/2014/main" val="3272891681"/>
                  </a:ext>
                </a:extLst>
              </a:tr>
              <a:tr h="390351">
                <a:tc>
                  <a:txBody>
                    <a:bodyPr/>
                    <a:lstStyle/>
                    <a:p>
                      <a:r>
                        <a:rPr lang="zh-CN" altLang="en-US" b="1" dirty="0">
                          <a:solidFill>
                            <a:srgbClr val="236D56"/>
                          </a:solidFill>
                        </a:rPr>
                        <a:t>Total</a:t>
                      </a:r>
                      <a:endParaRPr lang="zh-CN" altLang="en-US" b="1" dirty="0">
                        <a:solidFill>
                          <a:srgbClr val="236D56"/>
                        </a:solidFill>
                        <a:latin typeface="+mn-lt"/>
                      </a:endParaRPr>
                    </a:p>
                  </a:txBody>
                  <a:tcPr/>
                </a:tc>
                <a:tc>
                  <a:txBody>
                    <a:bodyPr/>
                    <a:lstStyle/>
                    <a:p>
                      <a:r>
                        <a:rPr lang="zh-CN" altLang="en-US" dirty="0"/>
                        <a:t>1</a:t>
                      </a:r>
                      <a:r>
                        <a:rPr lang="en-US" altLang="zh-CN" dirty="0"/>
                        <a:t>,</a:t>
                      </a:r>
                      <a:r>
                        <a:rPr lang="zh-CN" altLang="en-US" dirty="0"/>
                        <a:t>633</a:t>
                      </a:r>
                      <a:endParaRPr lang="zh-CN" altLang="en-US" dirty="0">
                        <a:latin typeface="+mn-lt"/>
                      </a:endParaRPr>
                    </a:p>
                  </a:txBody>
                  <a:tcPr/>
                </a:tc>
                <a:tc>
                  <a:txBody>
                    <a:bodyPr/>
                    <a:lstStyle/>
                    <a:p>
                      <a:r>
                        <a:rPr lang="en-US" altLang="zh-CN" dirty="0"/>
                        <a:t>100%</a:t>
                      </a:r>
                      <a:endParaRPr lang="zh-CN" altLang="en-US" dirty="0">
                        <a:latin typeface="+mn-lt"/>
                      </a:endParaRPr>
                    </a:p>
                  </a:txBody>
                  <a:tcPr/>
                </a:tc>
                <a:extLst>
                  <a:ext uri="{0D108BD9-81ED-4DB2-BD59-A6C34878D82A}">
                    <a16:rowId xmlns:a16="http://schemas.microsoft.com/office/drawing/2014/main" val="3745417170"/>
                  </a:ext>
                </a:extLst>
              </a:tr>
            </a:tbl>
          </a:graphicData>
        </a:graphic>
      </p:graphicFrame>
    </p:spTree>
    <p:extLst>
      <p:ext uri="{BB962C8B-B14F-4D97-AF65-F5344CB8AC3E}">
        <p14:creationId xmlns:p14="http://schemas.microsoft.com/office/powerpoint/2010/main" val="376772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7E5DF639-F9DD-412F-9CF0-BB526413D9FC}"/>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0450112A-A58F-4D8A-A282-B031699D0DA6}"/>
              </a:ext>
            </a:extLst>
          </p:cNvPr>
          <p:cNvSpPr>
            <a:spLocks noGrp="1"/>
          </p:cNvSpPr>
          <p:nvPr>
            <p:ph type="sldNum" sz="quarter" idx="12"/>
          </p:nvPr>
        </p:nvSpPr>
        <p:spPr/>
        <p:txBody>
          <a:bodyPr/>
          <a:lstStyle/>
          <a:p>
            <a:fld id="{293753DD-2C1C-4CC5-AE51-993C9915C8CC}" type="slidenum">
              <a:rPr lang="zh-CN" altLang="en-US" smtClean="0"/>
              <a:pPr/>
              <a:t>43</a:t>
            </a:fld>
            <a:endParaRPr lang="zh-CN" altLang="en-US" dirty="0"/>
          </a:p>
        </p:txBody>
      </p:sp>
      <p:sp>
        <p:nvSpPr>
          <p:cNvPr id="49" name="标题 48">
            <a:extLst>
              <a:ext uri="{FF2B5EF4-FFF2-40B4-BE49-F238E27FC236}">
                <a16:creationId xmlns:a16="http://schemas.microsoft.com/office/drawing/2014/main" id="{E22ACA48-F21D-424C-AECE-12EA84E691E4}"/>
              </a:ext>
            </a:extLst>
          </p:cNvPr>
          <p:cNvSpPr>
            <a:spLocks noGrp="1"/>
          </p:cNvSpPr>
          <p:nvPr>
            <p:ph type="title"/>
          </p:nvPr>
        </p:nvSpPr>
        <p:spPr/>
        <p:txBody>
          <a:bodyPr/>
          <a:lstStyle/>
          <a:p>
            <a:r>
              <a:rPr lang="en-US" altLang="zh-CN" dirty="0"/>
              <a:t>33 </a:t>
            </a:r>
            <a:r>
              <a:rPr lang="zh-CN" altLang="en-US" dirty="0"/>
              <a:t>条形图对比</a:t>
            </a:r>
          </a:p>
        </p:txBody>
      </p:sp>
      <p:grpSp>
        <p:nvGrpSpPr>
          <p:cNvPr id="7" name="66f0caf7-729a-4d1d-adf4-cbd0427d5b76" descr="vQoAAB+LCAAAAAAABAC9VF1vm0AQ/C+n9I1UgCE0fotlqY3UtJZdRakqP1zsBa/Eh3Wco5Ao/70HPoc9B5BJSd+4vZ1lbnZ3ntkZrtmYOcxiZ7LYgvpeJFzIKfJI8OQmW0Os7mYi24KQCDkb/3nWIJeAbnm8A51VqPgNppjskirMxvZnW4X4Iwk5dhWcwgoTHk8xQqlqq8h1PgOxglTqRCl2YDF98CrQV5HtthXrF+tAZkRfIAWmEWGj0cz+xJrRHkFPsiwGnr6F75k0wf3/r0Qwokq4hMxFbyUoOuivhIIvLTbBdK3+RQfkC6k1y3KUmKU6rZ6pgo1VvoBQE2EzrgYPJIi8ujnCk1uLfcsEPmWp5PFVjFGaKK1U6hyjjSzJlhO7Mu+UICBXG1aqqzuzwCeYQw7iARTpkMf5QeXFhm/hh/rdoa1VoNyVOcRc4oORYcSc6iVHW1M/kh6WtfiXdI4wx3uMURadknntklVEckOwV74lo/2bfsGjdNiyla5H6XoGXccmfMs6NdOjwav5jogwJ7Z+mHd0yO5Q+zu08V8H9riOwf9nGOYg77Qf7E+/jdOd3v1JYcyViTghp65TT3BLkTcJzUuwF7p5B+iWvKsTbl/L8AexjO8QfqBjuKc4htsumE8F803BRv0tIxhi1dyOVQso38Dk6/W3jIsWy+ho/TDv6NLdf69ldLD+KMtwhrCM88YqPTyjbQvonvRoxfLlL4XA/g+9CgAA">
            <a:extLst>
              <a:ext uri="{FF2B5EF4-FFF2-40B4-BE49-F238E27FC236}">
                <a16:creationId xmlns:a16="http://schemas.microsoft.com/office/drawing/2014/main" id="{EA76D8A7-80EF-4E59-9705-263DD21049F8}"/>
              </a:ext>
            </a:extLst>
          </p:cNvPr>
          <p:cNvGrpSpPr>
            <a:grpSpLocks noChangeAspect="1"/>
          </p:cNvGrpSpPr>
          <p:nvPr/>
        </p:nvGrpSpPr>
        <p:grpSpPr>
          <a:xfrm>
            <a:off x="1308169" y="2396867"/>
            <a:ext cx="9216887" cy="672820"/>
            <a:chOff x="2667409" y="1314551"/>
            <a:chExt cx="6680202" cy="839789"/>
          </a:xfrm>
        </p:grpSpPr>
        <p:sp>
          <p:nvSpPr>
            <p:cNvPr id="8" name="RelativeShape1">
              <a:extLst>
                <a:ext uri="{FF2B5EF4-FFF2-40B4-BE49-F238E27FC236}">
                  <a16:creationId xmlns:a16="http://schemas.microsoft.com/office/drawing/2014/main" id="{C3F0E4C5-E0FA-4A8D-99B2-D2FD22B20495}"/>
                </a:ext>
              </a:extLst>
            </p:cNvPr>
            <p:cNvSpPr/>
            <p:nvPr/>
          </p:nvSpPr>
          <p:spPr>
            <a:xfrm>
              <a:off x="2667409"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RelativeShape2">
              <a:extLst>
                <a:ext uri="{FF2B5EF4-FFF2-40B4-BE49-F238E27FC236}">
                  <a16:creationId xmlns:a16="http://schemas.microsoft.com/office/drawing/2014/main" id="{DA48933C-BD91-4527-AA39-9212CFAF556E}"/>
                </a:ext>
              </a:extLst>
            </p:cNvPr>
            <p:cNvSpPr/>
            <p:nvPr/>
          </p:nvSpPr>
          <p:spPr>
            <a:xfrm>
              <a:off x="6007510"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ValueShape1">
              <a:extLst>
                <a:ext uri="{FF2B5EF4-FFF2-40B4-BE49-F238E27FC236}">
                  <a16:creationId xmlns:a16="http://schemas.microsoft.com/office/drawing/2014/main" id="{00CD0159-2977-4537-B36E-AE1BDF435749}"/>
                </a:ext>
              </a:extLst>
            </p:cNvPr>
            <p:cNvSpPr/>
            <p:nvPr/>
          </p:nvSpPr>
          <p:spPr>
            <a:xfrm>
              <a:off x="4671470" y="1847952"/>
              <a:ext cx="1336041" cy="3063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ValueShape2">
              <a:extLst>
                <a:ext uri="{FF2B5EF4-FFF2-40B4-BE49-F238E27FC236}">
                  <a16:creationId xmlns:a16="http://schemas.microsoft.com/office/drawing/2014/main" id="{DC20BD1C-E4B8-48E9-AD25-86C9D0FF8BD0}"/>
                </a:ext>
              </a:extLst>
            </p:cNvPr>
            <p:cNvSpPr/>
            <p:nvPr/>
          </p:nvSpPr>
          <p:spPr>
            <a:xfrm>
              <a:off x="6007510" y="1847952"/>
              <a:ext cx="2438274" cy="306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ValueText1">
              <a:extLst>
                <a:ext uri="{FF2B5EF4-FFF2-40B4-BE49-F238E27FC236}">
                  <a16:creationId xmlns:a16="http://schemas.microsoft.com/office/drawing/2014/main" id="{0FD935FD-CF1E-4B07-A392-C4F2B404DA04}"/>
                </a:ext>
              </a:extLst>
            </p:cNvPr>
            <p:cNvSpPr/>
            <p:nvPr/>
          </p:nvSpPr>
          <p:spPr>
            <a:xfrm>
              <a:off x="4671470"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dirty="0">
                  <a:solidFill>
                    <a:schemeClr val="bg1"/>
                  </a:solidFill>
                </a:rPr>
                <a:t>40%</a:t>
              </a:r>
            </a:p>
          </p:txBody>
        </p:sp>
        <p:sp>
          <p:nvSpPr>
            <p:cNvPr id="13" name="ValueText2">
              <a:extLst>
                <a:ext uri="{FF2B5EF4-FFF2-40B4-BE49-F238E27FC236}">
                  <a16:creationId xmlns:a16="http://schemas.microsoft.com/office/drawing/2014/main" id="{9886C39C-27FB-498A-892F-7A26EF4DD2A3}"/>
                </a:ext>
              </a:extLst>
            </p:cNvPr>
            <p:cNvSpPr/>
            <p:nvPr/>
          </p:nvSpPr>
          <p:spPr>
            <a:xfrm>
              <a:off x="7696483"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73%</a:t>
              </a:r>
            </a:p>
          </p:txBody>
        </p:sp>
        <p:sp>
          <p:nvSpPr>
            <p:cNvPr id="14" name="CustomText">
              <a:extLst>
                <a:ext uri="{FF2B5EF4-FFF2-40B4-BE49-F238E27FC236}">
                  <a16:creationId xmlns:a16="http://schemas.microsoft.com/office/drawing/2014/main" id="{F9D843D6-839B-4EE0-8A7D-C869DA784168}"/>
                </a:ext>
              </a:extLst>
            </p:cNvPr>
            <p:cNvSpPr/>
            <p:nvPr/>
          </p:nvSpPr>
          <p:spPr>
            <a:xfrm>
              <a:off x="4771672" y="1314551"/>
              <a:ext cx="1235837" cy="533401"/>
            </a:xfrm>
            <a:prstGeom prst="rect">
              <a:avLst/>
            </a:prstGeom>
          </p:spPr>
          <p:txBody>
            <a:bodyPr wrap="none" anchor="ctr">
              <a:noAutofit/>
            </a:bodyPr>
            <a:lstStyle/>
            <a:p>
              <a:pPr lvl="0" algn="r">
                <a:defRPr/>
              </a:pPr>
              <a:r>
                <a:rPr lang="en-US" altLang="zh-CN" b="1" dirty="0"/>
                <a:t>TEXT HERE</a:t>
              </a:r>
            </a:p>
          </p:txBody>
        </p:sp>
        <p:sp>
          <p:nvSpPr>
            <p:cNvPr id="15" name="CustomText">
              <a:extLst>
                <a:ext uri="{FF2B5EF4-FFF2-40B4-BE49-F238E27FC236}">
                  <a16:creationId xmlns:a16="http://schemas.microsoft.com/office/drawing/2014/main" id="{CFD32F6D-EA37-4474-A0F5-F93B3E482529}"/>
                </a:ext>
              </a:extLst>
            </p:cNvPr>
            <p:cNvSpPr/>
            <p:nvPr/>
          </p:nvSpPr>
          <p:spPr>
            <a:xfrm>
              <a:off x="5918931" y="1314551"/>
              <a:ext cx="1235837" cy="533401"/>
            </a:xfrm>
            <a:prstGeom prst="rect">
              <a:avLst/>
            </a:prstGeom>
          </p:spPr>
          <p:txBody>
            <a:bodyPr wrap="none" anchor="ctr">
              <a:noAutofit/>
            </a:bodyPr>
            <a:lstStyle/>
            <a:p>
              <a:pPr lvl="0">
                <a:spcAft>
                  <a:spcPts val="600"/>
                </a:spcAft>
                <a:defRPr/>
              </a:pPr>
              <a:r>
                <a:rPr lang="zh-CN" altLang="en-US" sz="1100" dirty="0">
                  <a:solidFill>
                    <a:prstClr val="black"/>
                  </a:solidFill>
                </a:rPr>
                <a:t>本图表由</a:t>
              </a:r>
              <a:r>
                <a:rPr lang="en-US" altLang="zh-CN" sz="1100" dirty="0">
                  <a:solidFill>
                    <a:prstClr val="black"/>
                  </a:solidFill>
                </a:rPr>
                <a:t>@Simon_</a:t>
              </a:r>
              <a:r>
                <a:rPr lang="zh-CN" altLang="en-US" sz="1100" dirty="0">
                  <a:solidFill>
                    <a:prstClr val="black"/>
                  </a:solidFill>
                </a:rPr>
                <a:t>阿文提供</a:t>
              </a:r>
            </a:p>
          </p:txBody>
        </p:sp>
      </p:grpSp>
      <p:grpSp>
        <p:nvGrpSpPr>
          <p:cNvPr id="16" name="66f0caf7-729a-4d1d-adf4-cbd0427d5b76" descr="9QsAAB+LCAAAAAAABAC9VN9vm0AM/l9O3RubgPxq87Yo0lpp3aJkqjpNebglhlg6uOi4VKVV//cd5FJMChG0ZG/YZxt/n+3vmV3gmo2Zxxx2odMtmO9FxJWeIg8Vj27lGoR5mym5BaUREjb+82yTfJJ0x8UObFRq/LcYY7SLcjcbu19c4+KPxOW5uXMKK4y4mGKI2tQ2nptkBmoFsbaBWu3AYdYY5knflNxt865fnEMzPYpAK4xD0o3NZu4nVp3dJ9kTKQXw+G36vpOq9MH/Z+KyxIRPmhm2ZoJmj9ozYdKXDptgvDb/ogtySWrNZIIaZWzDip1K2djEKwhsI2zGzeKBBpXkL0f55NVh11Lhk4w1F18FhnFkuDKhcww3Oms229hV+c0QAnq1YRm7djILfII5JKAewDQdcJEcWF5s+BZ+mN8dxpo7sluZg+AaH0oRJZ+XIzm6mgLkO4xlMaMrum6Y4F8UqNOTzPbrmc37TUq8vsLKGt9D/wWP2mPLWlR92m5zg6DyXAIr+10B6GiNC1g9QnPDReoG7seH6FHNPezOR6/kuE4J5s8gSEDfWxHaW79L1r0VnElaWuZyRoOYok5xNjVF3gRUX95+HtWHR0/znAPz28rZoBM5+w7BGdXMb6Jmfj2vA0pYc4Py2msvZ6Mu7ts/cd8j2m9zg8Lqt5ezYY2cnVikbuB2MMXBe+XsBLhzyZnXhZx9rqzSQs/qTo8eZ/cTW778A2rinVD1CwAA">
            <a:extLst>
              <a:ext uri="{FF2B5EF4-FFF2-40B4-BE49-F238E27FC236}">
                <a16:creationId xmlns:a16="http://schemas.microsoft.com/office/drawing/2014/main" id="{5440B3CE-9F84-4D48-AB4A-E25F35926753}"/>
              </a:ext>
            </a:extLst>
          </p:cNvPr>
          <p:cNvGrpSpPr>
            <a:grpSpLocks noChangeAspect="1"/>
          </p:cNvGrpSpPr>
          <p:nvPr/>
        </p:nvGrpSpPr>
        <p:grpSpPr>
          <a:xfrm>
            <a:off x="1308169" y="3150664"/>
            <a:ext cx="9216887" cy="672820"/>
            <a:chOff x="2667409" y="1314551"/>
            <a:chExt cx="6680202" cy="839789"/>
          </a:xfrm>
        </p:grpSpPr>
        <p:sp>
          <p:nvSpPr>
            <p:cNvPr id="17" name="RelativeShape1">
              <a:extLst>
                <a:ext uri="{FF2B5EF4-FFF2-40B4-BE49-F238E27FC236}">
                  <a16:creationId xmlns:a16="http://schemas.microsoft.com/office/drawing/2014/main" id="{F5AE9931-6457-4760-8804-C1C59511F1F6}"/>
                </a:ext>
              </a:extLst>
            </p:cNvPr>
            <p:cNvSpPr/>
            <p:nvPr/>
          </p:nvSpPr>
          <p:spPr>
            <a:xfrm>
              <a:off x="2667409"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8" name="RelativeShape2">
              <a:extLst>
                <a:ext uri="{FF2B5EF4-FFF2-40B4-BE49-F238E27FC236}">
                  <a16:creationId xmlns:a16="http://schemas.microsoft.com/office/drawing/2014/main" id="{032A89E8-C481-4B71-BFDC-CFC0B8CA6913}"/>
                </a:ext>
              </a:extLst>
            </p:cNvPr>
            <p:cNvSpPr/>
            <p:nvPr/>
          </p:nvSpPr>
          <p:spPr>
            <a:xfrm>
              <a:off x="6007510"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9" name="ValueShape1">
              <a:extLst>
                <a:ext uri="{FF2B5EF4-FFF2-40B4-BE49-F238E27FC236}">
                  <a16:creationId xmlns:a16="http://schemas.microsoft.com/office/drawing/2014/main" id="{05D45329-2D04-40B2-8941-0DC34EC40139}"/>
                </a:ext>
              </a:extLst>
            </p:cNvPr>
            <p:cNvSpPr/>
            <p:nvPr/>
          </p:nvSpPr>
          <p:spPr>
            <a:xfrm>
              <a:off x="4003449" y="1847952"/>
              <a:ext cx="2004061" cy="306388"/>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0" name="ValueShape2">
              <a:extLst>
                <a:ext uri="{FF2B5EF4-FFF2-40B4-BE49-F238E27FC236}">
                  <a16:creationId xmlns:a16="http://schemas.microsoft.com/office/drawing/2014/main" id="{B6B78668-B8EE-4018-AC83-50498CF3ED1E}"/>
                </a:ext>
              </a:extLst>
            </p:cNvPr>
            <p:cNvSpPr/>
            <p:nvPr/>
          </p:nvSpPr>
          <p:spPr>
            <a:xfrm>
              <a:off x="6007510" y="1847952"/>
              <a:ext cx="2672081" cy="3063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1" name="ValueText1">
              <a:extLst>
                <a:ext uri="{FF2B5EF4-FFF2-40B4-BE49-F238E27FC236}">
                  <a16:creationId xmlns:a16="http://schemas.microsoft.com/office/drawing/2014/main" id="{EF98D580-08E1-4A2C-86F8-A33573C2D277}"/>
                </a:ext>
              </a:extLst>
            </p:cNvPr>
            <p:cNvSpPr/>
            <p:nvPr/>
          </p:nvSpPr>
          <p:spPr>
            <a:xfrm>
              <a:off x="4003449"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60%</a:t>
              </a:r>
            </a:p>
          </p:txBody>
        </p:sp>
        <p:sp>
          <p:nvSpPr>
            <p:cNvPr id="22" name="ValueText2">
              <a:extLst>
                <a:ext uri="{FF2B5EF4-FFF2-40B4-BE49-F238E27FC236}">
                  <a16:creationId xmlns:a16="http://schemas.microsoft.com/office/drawing/2014/main" id="{3C22579B-71FF-44C7-B7D5-CCBB717EEC5A}"/>
                </a:ext>
              </a:extLst>
            </p:cNvPr>
            <p:cNvSpPr/>
            <p:nvPr/>
          </p:nvSpPr>
          <p:spPr>
            <a:xfrm>
              <a:off x="7930291"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dirty="0">
                  <a:solidFill>
                    <a:schemeClr val="bg1"/>
                  </a:solidFill>
                </a:rPr>
                <a:t>80%</a:t>
              </a:r>
            </a:p>
          </p:txBody>
        </p:sp>
        <p:sp>
          <p:nvSpPr>
            <p:cNvPr id="23" name="CustomText">
              <a:extLst>
                <a:ext uri="{FF2B5EF4-FFF2-40B4-BE49-F238E27FC236}">
                  <a16:creationId xmlns:a16="http://schemas.microsoft.com/office/drawing/2014/main" id="{CB5A81A7-4F01-4449-ABBF-B396F3AB85EE}"/>
                </a:ext>
              </a:extLst>
            </p:cNvPr>
            <p:cNvSpPr/>
            <p:nvPr/>
          </p:nvSpPr>
          <p:spPr>
            <a:xfrm>
              <a:off x="5412100" y="1314551"/>
              <a:ext cx="1235837" cy="533401"/>
            </a:xfrm>
            <a:prstGeom prst="rect">
              <a:avLst/>
            </a:prstGeom>
          </p:spPr>
          <p:txBody>
            <a:bodyPr wrap="none" anchor="ctr">
              <a:noAutofit/>
            </a:bodyPr>
            <a:lstStyle/>
            <a:p>
              <a:pPr lvl="0" algn="ctr">
                <a:defRPr/>
              </a:pPr>
              <a:r>
                <a:rPr lang="en-US" altLang="zh-CN" b="1" dirty="0"/>
                <a:t>TEXT HERE</a:t>
              </a:r>
            </a:p>
          </p:txBody>
        </p:sp>
      </p:grpSp>
      <p:grpSp>
        <p:nvGrpSpPr>
          <p:cNvPr id="25" name="66f0caf7-729a-4d1d-adf4-cbd0427d5b76" descr="vQoAAB+LCAAAAAAABAC9VNtu2zAM/Rehe3MHX5s1bw0CbAXWLUiGosOQBzWhHQK+BLJS1C3675MdpaZS24g7d28WxUMfHZLnmZ3hmo2Zwyx2JostqO9FwoWcIo8ET26yNcTqbiayLQiJkLPxn2cNcgnolsc70FmFit9giskuqcJsbH+2VYg/kpBjV8EprDDh8RQjlKq2ilznMxArSKVOlGIHFtMHzytBX0W221asX6wDGY++QApMI8JGo5n9iTWjfYKeZFkMPH0L3zNpggf/X4nApkq4hMxFbyUoetRfCQVfWmyC6Vr9iw7IF1JrluUoMUt1Wj1TBRurfAGhJsJmXA0eSBB5dXOEJ7cW+5YJfMpSyeOrGKM0UVqp1DlGG1mSLSd2Zd4pQUCuNqxUV3dmgU8whxzEAyjSIY/zg8qLDd/CD/W7Q1urQLkrc4i5xAcjw4g51UuOtqZ+JD0sa/Ev6RxhjvcYoyw6JfPbJauI5IZgr3xLRvs3/YJH6bBlK12f0vUNuo5N+JZ1aqZHg1fz9YgwJ7Z+mHd0yO5Q+zu08V8H9riOwf9nGOYg77Qf7E+/jdOd3v1JYcyViTghp65TT3BLkTcJzUuwF7p5B+iWvKsTbl/LCAaxjO8QfqBjuKc4htsuWEAFC0zBvP6WMRpi1dyOVRtRviOTr9/fMi5aLKOj9cO8o0v34L2W0cH6oyzDGcIyzhur9PCMti2ge9KjFcuXv8UfNSa9CgAA">
            <a:extLst>
              <a:ext uri="{FF2B5EF4-FFF2-40B4-BE49-F238E27FC236}">
                <a16:creationId xmlns:a16="http://schemas.microsoft.com/office/drawing/2014/main" id="{812A421D-87E3-4CC2-8B09-162606DF21F0}"/>
              </a:ext>
            </a:extLst>
          </p:cNvPr>
          <p:cNvGrpSpPr>
            <a:grpSpLocks noChangeAspect="1"/>
          </p:cNvGrpSpPr>
          <p:nvPr/>
        </p:nvGrpSpPr>
        <p:grpSpPr>
          <a:xfrm>
            <a:off x="1308169" y="3936523"/>
            <a:ext cx="9216887" cy="672820"/>
            <a:chOff x="2667409" y="1314551"/>
            <a:chExt cx="6680202" cy="839789"/>
          </a:xfrm>
        </p:grpSpPr>
        <p:sp>
          <p:nvSpPr>
            <p:cNvPr id="26" name="RelativeShape1">
              <a:extLst>
                <a:ext uri="{FF2B5EF4-FFF2-40B4-BE49-F238E27FC236}">
                  <a16:creationId xmlns:a16="http://schemas.microsoft.com/office/drawing/2014/main" id="{5965B159-F645-49CF-9E7A-EC165A0A5B02}"/>
                </a:ext>
              </a:extLst>
            </p:cNvPr>
            <p:cNvSpPr/>
            <p:nvPr/>
          </p:nvSpPr>
          <p:spPr>
            <a:xfrm>
              <a:off x="2667409"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RelativeShape2">
              <a:extLst>
                <a:ext uri="{FF2B5EF4-FFF2-40B4-BE49-F238E27FC236}">
                  <a16:creationId xmlns:a16="http://schemas.microsoft.com/office/drawing/2014/main" id="{25B705CB-1EF5-44AC-AB30-589B6C168E63}"/>
                </a:ext>
              </a:extLst>
            </p:cNvPr>
            <p:cNvSpPr/>
            <p:nvPr/>
          </p:nvSpPr>
          <p:spPr>
            <a:xfrm>
              <a:off x="6007510"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ValueShape1">
              <a:extLst>
                <a:ext uri="{FF2B5EF4-FFF2-40B4-BE49-F238E27FC236}">
                  <a16:creationId xmlns:a16="http://schemas.microsoft.com/office/drawing/2014/main" id="{B9A25DF5-5DF8-46CE-8E81-D11D1253822D}"/>
                </a:ext>
              </a:extLst>
            </p:cNvPr>
            <p:cNvSpPr/>
            <p:nvPr/>
          </p:nvSpPr>
          <p:spPr>
            <a:xfrm>
              <a:off x="4905277" y="1847952"/>
              <a:ext cx="1102234" cy="3063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ValueShape2">
              <a:extLst>
                <a:ext uri="{FF2B5EF4-FFF2-40B4-BE49-F238E27FC236}">
                  <a16:creationId xmlns:a16="http://schemas.microsoft.com/office/drawing/2014/main" id="{2D50B3A4-79AF-4308-8C0B-038A0CB3E6BA}"/>
                </a:ext>
              </a:extLst>
            </p:cNvPr>
            <p:cNvSpPr/>
            <p:nvPr/>
          </p:nvSpPr>
          <p:spPr>
            <a:xfrm>
              <a:off x="6007510" y="1847952"/>
              <a:ext cx="1670051" cy="306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0" name="ValueText1">
              <a:extLst>
                <a:ext uri="{FF2B5EF4-FFF2-40B4-BE49-F238E27FC236}">
                  <a16:creationId xmlns:a16="http://schemas.microsoft.com/office/drawing/2014/main" id="{EC3A5A28-ECC8-48FF-A633-B7BC06C75A77}"/>
                </a:ext>
              </a:extLst>
            </p:cNvPr>
            <p:cNvSpPr/>
            <p:nvPr/>
          </p:nvSpPr>
          <p:spPr>
            <a:xfrm>
              <a:off x="4905277"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33%</a:t>
              </a:r>
            </a:p>
          </p:txBody>
        </p:sp>
        <p:sp>
          <p:nvSpPr>
            <p:cNvPr id="31" name="ValueText2">
              <a:extLst>
                <a:ext uri="{FF2B5EF4-FFF2-40B4-BE49-F238E27FC236}">
                  <a16:creationId xmlns:a16="http://schemas.microsoft.com/office/drawing/2014/main" id="{9E650260-2024-494A-8BAD-533F9D930091}"/>
                </a:ext>
              </a:extLst>
            </p:cNvPr>
            <p:cNvSpPr/>
            <p:nvPr/>
          </p:nvSpPr>
          <p:spPr>
            <a:xfrm>
              <a:off x="6928260"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50%</a:t>
              </a:r>
            </a:p>
          </p:txBody>
        </p:sp>
        <p:sp>
          <p:nvSpPr>
            <p:cNvPr id="32" name="CustomText">
              <a:extLst>
                <a:ext uri="{FF2B5EF4-FFF2-40B4-BE49-F238E27FC236}">
                  <a16:creationId xmlns:a16="http://schemas.microsoft.com/office/drawing/2014/main" id="{7E5146B5-26FB-4675-8F25-15AC532338CD}"/>
                </a:ext>
              </a:extLst>
            </p:cNvPr>
            <p:cNvSpPr/>
            <p:nvPr/>
          </p:nvSpPr>
          <p:spPr>
            <a:xfrm>
              <a:off x="5412100" y="1314551"/>
              <a:ext cx="1235837" cy="533401"/>
            </a:xfrm>
            <a:prstGeom prst="rect">
              <a:avLst/>
            </a:prstGeom>
          </p:spPr>
          <p:txBody>
            <a:bodyPr wrap="none" anchor="ctr">
              <a:noAutofit/>
            </a:bodyPr>
            <a:lstStyle/>
            <a:p>
              <a:pPr lvl="0" algn="ctr">
                <a:defRPr/>
              </a:pPr>
              <a:r>
                <a:rPr lang="en-US" altLang="zh-CN" b="1" dirty="0"/>
                <a:t>TEXT HERE</a:t>
              </a:r>
            </a:p>
          </p:txBody>
        </p:sp>
      </p:grpSp>
      <p:grpSp>
        <p:nvGrpSpPr>
          <p:cNvPr id="33" name="66f0caf7-729a-4d1d-adf4-cbd0427d5b76" descr="JgsAAB+LCAAAAAAABAC9VFFvm0AM/i+n7o1NQEKz5a1RpG3SukXJNHWq8nBLDLF0QHR3qUqr/vcd5DIMhQhaujfss83nz/b3yC5wy6bMYw670NkezPcq5lLPkUeSx9fpFoR5W8h0D1IjKDa9fbRJPkn6xcUBbFRm/NeYYHyICzebuh9c4+L3xOW5hXMOG4y5mGOE2tQ2nq9qAXIDibaBWh7AYdWszzI97AvYT84JzYi2oCUmEYFj05n7jjVnj0n2LE0F8OR5+hFKU3rw/6mYBJQJn4C57M0EzZ70Z8Kkrx02w2Rr/kU35COptUgVakwTG1YuVcamJl5CaIGwBTebBxqkKl5q+eTVYV9SiQ9porm4EhglseHKhC4x2ukcbL6ym+qbIQT0Zsdydu1kVvgAS1Ag78CADrlQJ5ZXO76H7+Z3p7EWjvxYliC4xrtKRMXnFZ3UzqZsstVYl5P4RJcKFf5BgTo7y9+4nb8Claqw9w98Du/Y4E+41x5bt2IfU7h1g2D3XAI+L1rCrq1kCX5EKOu4FMM01XUgHpXJ07Rfu9f1OpVmfoShAn1jZeNo/a5YN1YiZlll/aoZHWLKOuWitxR5FtB8K0fWm0+FHtPrx+L3lZlgEJn5BuEbqozfRWX8dvYCSljdoOyN+svMZIiL9M9c5ITirRsU/Li/zFy2yMyZpRimqc4TCV4qM2daeCuZ8YaQmfeNVXroTNux0HN66VzWT38By8mAKiYLAAA=">
            <a:extLst>
              <a:ext uri="{FF2B5EF4-FFF2-40B4-BE49-F238E27FC236}">
                <a16:creationId xmlns:a16="http://schemas.microsoft.com/office/drawing/2014/main" id="{7A0D64A8-3B65-4ED1-A380-C2DD62C47F2E}"/>
              </a:ext>
            </a:extLst>
          </p:cNvPr>
          <p:cNvGrpSpPr>
            <a:grpSpLocks noChangeAspect="1"/>
          </p:cNvGrpSpPr>
          <p:nvPr/>
        </p:nvGrpSpPr>
        <p:grpSpPr>
          <a:xfrm>
            <a:off x="1308169" y="4633067"/>
            <a:ext cx="9216887" cy="672820"/>
            <a:chOff x="2667409" y="1314551"/>
            <a:chExt cx="6680202" cy="839789"/>
          </a:xfrm>
        </p:grpSpPr>
        <p:sp>
          <p:nvSpPr>
            <p:cNvPr id="34" name="RelativeShape1">
              <a:extLst>
                <a:ext uri="{FF2B5EF4-FFF2-40B4-BE49-F238E27FC236}">
                  <a16:creationId xmlns:a16="http://schemas.microsoft.com/office/drawing/2014/main" id="{50EA4DF7-911D-4490-B68C-E31742770C40}"/>
                </a:ext>
              </a:extLst>
            </p:cNvPr>
            <p:cNvSpPr/>
            <p:nvPr/>
          </p:nvSpPr>
          <p:spPr>
            <a:xfrm>
              <a:off x="2667409"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5" name="RelativeShape2">
              <a:extLst>
                <a:ext uri="{FF2B5EF4-FFF2-40B4-BE49-F238E27FC236}">
                  <a16:creationId xmlns:a16="http://schemas.microsoft.com/office/drawing/2014/main" id="{D1E2A134-492F-4556-9854-AA562F7D0BE7}"/>
                </a:ext>
              </a:extLst>
            </p:cNvPr>
            <p:cNvSpPr/>
            <p:nvPr/>
          </p:nvSpPr>
          <p:spPr>
            <a:xfrm>
              <a:off x="6007510"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ValueShape1">
              <a:extLst>
                <a:ext uri="{FF2B5EF4-FFF2-40B4-BE49-F238E27FC236}">
                  <a16:creationId xmlns:a16="http://schemas.microsoft.com/office/drawing/2014/main" id="{81A206D6-9B7B-4860-A749-C9DC3C06120F}"/>
                </a:ext>
              </a:extLst>
            </p:cNvPr>
            <p:cNvSpPr/>
            <p:nvPr/>
          </p:nvSpPr>
          <p:spPr>
            <a:xfrm>
              <a:off x="2667409" y="1847952"/>
              <a:ext cx="3340101" cy="306388"/>
            </a:xfrm>
            <a:prstGeom prst="rect">
              <a:avLst/>
            </a:prstGeom>
            <a:solidFill>
              <a:srgbClr val="3C3C3C"/>
            </a:solidFill>
            <a:ln>
              <a:noFill/>
            </a:ln>
          </p:spPr>
          <p:style>
            <a:lnRef idx="0">
              <a:scrgbClr r="0" g="0" b="0"/>
            </a:lnRef>
            <a:fillRef idx="0">
              <a:scrgbClr r="0" g="0" b="0"/>
            </a:fillRef>
            <a:effectRef idx="0">
              <a:scrgbClr r="0" g="0" b="0"/>
            </a:effectRef>
            <a:fontRef idx="minor">
              <a:schemeClr val="lt1"/>
            </a:fontRef>
          </p:style>
          <p:txBody>
            <a:bodyPr anchor="ctr"/>
            <a:lstStyle/>
            <a:p>
              <a:pPr algn="ctr"/>
              <a:endParaRPr/>
            </a:p>
          </p:txBody>
        </p:sp>
        <p:sp>
          <p:nvSpPr>
            <p:cNvPr id="37" name="ValueShape2">
              <a:extLst>
                <a:ext uri="{FF2B5EF4-FFF2-40B4-BE49-F238E27FC236}">
                  <a16:creationId xmlns:a16="http://schemas.microsoft.com/office/drawing/2014/main" id="{E8839455-5B72-48EC-8E5F-10E9FA092BF4}"/>
                </a:ext>
              </a:extLst>
            </p:cNvPr>
            <p:cNvSpPr/>
            <p:nvPr/>
          </p:nvSpPr>
          <p:spPr>
            <a:xfrm>
              <a:off x="6007510" y="1847952"/>
              <a:ext cx="2505076" cy="3063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8" name="ValueText1">
              <a:extLst>
                <a:ext uri="{FF2B5EF4-FFF2-40B4-BE49-F238E27FC236}">
                  <a16:creationId xmlns:a16="http://schemas.microsoft.com/office/drawing/2014/main" id="{F130A283-2503-4A63-BFBB-C0A34D36AEF7}"/>
                </a:ext>
              </a:extLst>
            </p:cNvPr>
            <p:cNvSpPr/>
            <p:nvPr/>
          </p:nvSpPr>
          <p:spPr>
            <a:xfrm>
              <a:off x="2667409"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100%</a:t>
              </a:r>
            </a:p>
          </p:txBody>
        </p:sp>
        <p:sp>
          <p:nvSpPr>
            <p:cNvPr id="39" name="ValueText2">
              <a:extLst>
                <a:ext uri="{FF2B5EF4-FFF2-40B4-BE49-F238E27FC236}">
                  <a16:creationId xmlns:a16="http://schemas.microsoft.com/office/drawing/2014/main" id="{CEE28577-E3AE-4B88-929B-1C2F4938511A}"/>
                </a:ext>
              </a:extLst>
            </p:cNvPr>
            <p:cNvSpPr/>
            <p:nvPr/>
          </p:nvSpPr>
          <p:spPr>
            <a:xfrm>
              <a:off x="7763286"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75%</a:t>
              </a:r>
            </a:p>
          </p:txBody>
        </p:sp>
        <p:sp>
          <p:nvSpPr>
            <p:cNvPr id="40" name="CustomText">
              <a:extLst>
                <a:ext uri="{FF2B5EF4-FFF2-40B4-BE49-F238E27FC236}">
                  <a16:creationId xmlns:a16="http://schemas.microsoft.com/office/drawing/2014/main" id="{60DED42F-27D4-4F35-8A6D-1F6F01380D2E}"/>
                </a:ext>
              </a:extLst>
            </p:cNvPr>
            <p:cNvSpPr/>
            <p:nvPr/>
          </p:nvSpPr>
          <p:spPr>
            <a:xfrm>
              <a:off x="5412100" y="1314551"/>
              <a:ext cx="1235837" cy="533401"/>
            </a:xfrm>
            <a:prstGeom prst="rect">
              <a:avLst/>
            </a:prstGeom>
          </p:spPr>
          <p:txBody>
            <a:bodyPr wrap="none" anchor="ctr">
              <a:noAutofit/>
            </a:bodyPr>
            <a:lstStyle/>
            <a:p>
              <a:pPr lvl="0" algn="ctr">
                <a:defRPr/>
              </a:pPr>
              <a:r>
                <a:rPr lang="en-US" altLang="zh-CN" b="1" dirty="0"/>
                <a:t>TEXT HERE</a:t>
              </a:r>
            </a:p>
          </p:txBody>
        </p:sp>
      </p:grpSp>
      <p:grpSp>
        <p:nvGrpSpPr>
          <p:cNvPr id="41" name="66f0caf7-729a-4d1d-adf4-cbd0427d5b76" descr="vQoAAB+LCAAAAAAABADFVF1v2zAM/C9C9+YNtmM3W94aBNgGrFuQDEWHIQ9qQjsE/BFISlG36H+f7CgzldpG3LnYm0Xx6NORvCd2gRs2YR5z2IUqdqC/lykXaoY8Fjy9zjeQ6Lu5yHcgFIJkk99PBuQT0A1P9mCyCh2/xgzTfVqF2cT94OoQfyAhz62CM1hjypMZxqh0bR35Kucg1pApk6jEHhxmDmEF+izy/a5i/ewcyYzoC5TALCZsDJq571gzOiDoaZ4nwLOX8AOTJnj4v5XwCZnL3kpQ9Li/Ehq+ctgUs43+Fx2Qj6TWPJeoMM9MWj1TBZvofAGRIcLmXA8eKBCyujnBk1uHfckFPuaZ4slVgnGWaq106gLjrSrJlhO7tu+0IKDWW1aqazqzxEdYgARxD5p0xBN5VHm55Tv4rn93bGsVKHdlAQlXeG9lWDGvesnJ1tSPpIdVLf4nOkco8Q4TVEWnZEG7ZBURaQn2l2/J6PCmn/CgPLZqpRtQuoFF13MJ37JOzfRk8Gq+IyLMma0f5h0dsnvU/o5t/NeBPa1j8f8RRRLUrfGDw+mXdbo1uz8trLmyEWfk1HXqCW4p8iKheQkOQjfvAN2SV3XC72sZ4SCW8Q2iN3QM/xzH8NsFC6lgoS3YqL9ljIdYNb9j1caU79jmG/S3jMsWy+ho/TDv6NI9fK1ldLB+K8vwhrCM941VenhG2xbQPenRitXzH+TNaB69CgAA">
            <a:extLst>
              <a:ext uri="{FF2B5EF4-FFF2-40B4-BE49-F238E27FC236}">
                <a16:creationId xmlns:a16="http://schemas.microsoft.com/office/drawing/2014/main" id="{187BCC73-F6B4-4397-B559-88395CC26AFE}"/>
              </a:ext>
            </a:extLst>
          </p:cNvPr>
          <p:cNvGrpSpPr>
            <a:grpSpLocks noChangeAspect="1"/>
          </p:cNvGrpSpPr>
          <p:nvPr/>
        </p:nvGrpSpPr>
        <p:grpSpPr>
          <a:xfrm>
            <a:off x="1308169" y="5385879"/>
            <a:ext cx="9216887" cy="672820"/>
            <a:chOff x="2667409" y="1314551"/>
            <a:chExt cx="6680202" cy="839789"/>
          </a:xfrm>
        </p:grpSpPr>
        <p:sp>
          <p:nvSpPr>
            <p:cNvPr id="42" name="RelativeShape1">
              <a:extLst>
                <a:ext uri="{FF2B5EF4-FFF2-40B4-BE49-F238E27FC236}">
                  <a16:creationId xmlns:a16="http://schemas.microsoft.com/office/drawing/2014/main" id="{481542DE-24E4-4230-A513-5BDEDBB23A03}"/>
                </a:ext>
              </a:extLst>
            </p:cNvPr>
            <p:cNvSpPr/>
            <p:nvPr/>
          </p:nvSpPr>
          <p:spPr>
            <a:xfrm>
              <a:off x="2667409"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3" name="RelativeShape2">
              <a:extLst>
                <a:ext uri="{FF2B5EF4-FFF2-40B4-BE49-F238E27FC236}">
                  <a16:creationId xmlns:a16="http://schemas.microsoft.com/office/drawing/2014/main" id="{5DDB0C67-90B9-492A-A3D6-FA617502916F}"/>
                </a:ext>
              </a:extLst>
            </p:cNvPr>
            <p:cNvSpPr/>
            <p:nvPr/>
          </p:nvSpPr>
          <p:spPr>
            <a:xfrm>
              <a:off x="6007510" y="1847952"/>
              <a:ext cx="33401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4" name="ValueShape1">
              <a:extLst>
                <a:ext uri="{FF2B5EF4-FFF2-40B4-BE49-F238E27FC236}">
                  <a16:creationId xmlns:a16="http://schemas.microsoft.com/office/drawing/2014/main" id="{7BE3D5B1-F026-4ACA-A22A-C30E1BAF6FA3}"/>
                </a:ext>
              </a:extLst>
            </p:cNvPr>
            <p:cNvSpPr/>
            <p:nvPr/>
          </p:nvSpPr>
          <p:spPr>
            <a:xfrm>
              <a:off x="4337460" y="1847952"/>
              <a:ext cx="1670051" cy="3063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5" name="ValueShape2">
              <a:extLst>
                <a:ext uri="{FF2B5EF4-FFF2-40B4-BE49-F238E27FC236}">
                  <a16:creationId xmlns:a16="http://schemas.microsoft.com/office/drawing/2014/main" id="{33FD8791-36F3-463E-BFD9-490964D20E8F}"/>
                </a:ext>
              </a:extLst>
            </p:cNvPr>
            <p:cNvSpPr/>
            <p:nvPr/>
          </p:nvSpPr>
          <p:spPr>
            <a:xfrm>
              <a:off x="6007510" y="1847952"/>
              <a:ext cx="1670051" cy="306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6" name="ValueText1">
              <a:extLst>
                <a:ext uri="{FF2B5EF4-FFF2-40B4-BE49-F238E27FC236}">
                  <a16:creationId xmlns:a16="http://schemas.microsoft.com/office/drawing/2014/main" id="{279FB768-9F0E-4D04-B74B-BDCE884C9982}"/>
                </a:ext>
              </a:extLst>
            </p:cNvPr>
            <p:cNvSpPr/>
            <p:nvPr/>
          </p:nvSpPr>
          <p:spPr>
            <a:xfrm>
              <a:off x="4337460"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50%</a:t>
              </a:r>
            </a:p>
          </p:txBody>
        </p:sp>
        <p:sp>
          <p:nvSpPr>
            <p:cNvPr id="47" name="ValueText2">
              <a:extLst>
                <a:ext uri="{FF2B5EF4-FFF2-40B4-BE49-F238E27FC236}">
                  <a16:creationId xmlns:a16="http://schemas.microsoft.com/office/drawing/2014/main" id="{88A6BFB3-1C50-48C7-92A9-55AAA78BBBDF}"/>
                </a:ext>
              </a:extLst>
            </p:cNvPr>
            <p:cNvSpPr/>
            <p:nvPr/>
          </p:nvSpPr>
          <p:spPr>
            <a:xfrm>
              <a:off x="6928260" y="1847952"/>
              <a:ext cx="749301" cy="30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r>
                <a:rPr lang="en-US" altLang="zh-CN">
                  <a:solidFill>
                    <a:schemeClr val="bg1"/>
                  </a:solidFill>
                </a:rPr>
                <a:t>50%</a:t>
              </a:r>
            </a:p>
          </p:txBody>
        </p:sp>
        <p:sp>
          <p:nvSpPr>
            <p:cNvPr id="48" name="CustomText">
              <a:extLst>
                <a:ext uri="{FF2B5EF4-FFF2-40B4-BE49-F238E27FC236}">
                  <a16:creationId xmlns:a16="http://schemas.microsoft.com/office/drawing/2014/main" id="{A9213A47-E106-4B20-B94C-7271DD70125E}"/>
                </a:ext>
              </a:extLst>
            </p:cNvPr>
            <p:cNvSpPr/>
            <p:nvPr/>
          </p:nvSpPr>
          <p:spPr>
            <a:xfrm>
              <a:off x="5412100" y="1314551"/>
              <a:ext cx="1235837" cy="533401"/>
            </a:xfrm>
            <a:prstGeom prst="rect">
              <a:avLst/>
            </a:prstGeom>
          </p:spPr>
          <p:txBody>
            <a:bodyPr wrap="none" anchor="ctr">
              <a:noAutofit/>
            </a:bodyPr>
            <a:lstStyle/>
            <a:p>
              <a:pPr lvl="0" algn="ctr">
                <a:defRPr/>
              </a:pPr>
              <a:r>
                <a:rPr lang="en-US" altLang="zh-CN" b="1" dirty="0"/>
                <a:t>TEXT HERE</a:t>
              </a:r>
            </a:p>
          </p:txBody>
        </p:sp>
      </p:grpSp>
      <p:grpSp>
        <p:nvGrpSpPr>
          <p:cNvPr id="55" name="组合 54">
            <a:extLst>
              <a:ext uri="{FF2B5EF4-FFF2-40B4-BE49-F238E27FC236}">
                <a16:creationId xmlns:a16="http://schemas.microsoft.com/office/drawing/2014/main" id="{D061426B-2541-419A-B596-807F54FB9E8D}"/>
              </a:ext>
            </a:extLst>
          </p:cNvPr>
          <p:cNvGrpSpPr/>
          <p:nvPr/>
        </p:nvGrpSpPr>
        <p:grpSpPr>
          <a:xfrm>
            <a:off x="715924" y="1193866"/>
            <a:ext cx="994254" cy="994254"/>
            <a:chOff x="1145806" y="1563757"/>
            <a:chExt cx="1463813" cy="1463813"/>
          </a:xfrm>
        </p:grpSpPr>
        <p:sp>
          <p:nvSpPr>
            <p:cNvPr id="50" name="椭圆 49">
              <a:extLst>
                <a:ext uri="{FF2B5EF4-FFF2-40B4-BE49-F238E27FC236}">
                  <a16:creationId xmlns:a16="http://schemas.microsoft.com/office/drawing/2014/main" id="{DE4D9CE6-E302-4CC2-86B8-2A0F04E98CEF}"/>
                </a:ext>
              </a:extLst>
            </p:cNvPr>
            <p:cNvSpPr/>
            <p:nvPr/>
          </p:nvSpPr>
          <p:spPr>
            <a:xfrm>
              <a:off x="1145806" y="1563757"/>
              <a:ext cx="1463813" cy="14638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sunny-day-or-sun-weather_56926">
              <a:extLst>
                <a:ext uri="{FF2B5EF4-FFF2-40B4-BE49-F238E27FC236}">
                  <a16:creationId xmlns:a16="http://schemas.microsoft.com/office/drawing/2014/main" id="{F49748EE-8796-47E2-863E-6ED115F6DF16}"/>
                </a:ext>
              </a:extLst>
            </p:cNvPr>
            <p:cNvSpPr>
              <a:spLocks noChangeAspect="1"/>
            </p:cNvSpPr>
            <p:nvPr/>
          </p:nvSpPr>
          <p:spPr bwMode="auto">
            <a:xfrm>
              <a:off x="1500364" y="1918884"/>
              <a:ext cx="754696" cy="753558"/>
            </a:xfrm>
            <a:custGeom>
              <a:avLst/>
              <a:gdLst>
                <a:gd name="connsiteX0" fmla="*/ 269912 w 608485"/>
                <a:gd name="connsiteY0" fmla="*/ 500873 h 607568"/>
                <a:gd name="connsiteX1" fmla="*/ 304230 w 608485"/>
                <a:gd name="connsiteY1" fmla="*/ 503815 h 607568"/>
                <a:gd name="connsiteX2" fmla="*/ 338502 w 608485"/>
                <a:gd name="connsiteY2" fmla="*/ 500873 h 607568"/>
                <a:gd name="connsiteX3" fmla="*/ 338502 w 608485"/>
                <a:gd name="connsiteY3" fmla="*/ 573342 h 607568"/>
                <a:gd name="connsiteX4" fmla="*/ 304230 w 608485"/>
                <a:gd name="connsiteY4" fmla="*/ 607568 h 607568"/>
                <a:gd name="connsiteX5" fmla="*/ 269912 w 608485"/>
                <a:gd name="connsiteY5" fmla="*/ 573342 h 607568"/>
                <a:gd name="connsiteX6" fmla="*/ 468091 w 608485"/>
                <a:gd name="connsiteY6" fmla="*/ 418876 h 607568"/>
                <a:gd name="connsiteX7" fmla="*/ 519357 w 608485"/>
                <a:gd name="connsiteY7" fmla="*/ 470088 h 607568"/>
                <a:gd name="connsiteX8" fmla="*/ 519357 w 608485"/>
                <a:gd name="connsiteY8" fmla="*/ 518545 h 607568"/>
                <a:gd name="connsiteX9" fmla="*/ 495102 w 608485"/>
                <a:gd name="connsiteY9" fmla="*/ 528535 h 607568"/>
                <a:gd name="connsiteX10" fmla="*/ 470895 w 608485"/>
                <a:gd name="connsiteY10" fmla="*/ 518545 h 607568"/>
                <a:gd name="connsiteX11" fmla="*/ 419582 w 608485"/>
                <a:gd name="connsiteY11" fmla="*/ 467287 h 607568"/>
                <a:gd name="connsiteX12" fmla="*/ 445893 w 608485"/>
                <a:gd name="connsiteY12" fmla="*/ 445159 h 607568"/>
                <a:gd name="connsiteX13" fmla="*/ 468091 w 608485"/>
                <a:gd name="connsiteY13" fmla="*/ 418876 h 607568"/>
                <a:gd name="connsiteX14" fmla="*/ 140422 w 608485"/>
                <a:gd name="connsiteY14" fmla="*/ 418876 h 607568"/>
                <a:gd name="connsiteX15" fmla="*/ 162583 w 608485"/>
                <a:gd name="connsiteY15" fmla="*/ 445159 h 607568"/>
                <a:gd name="connsiteX16" fmla="*/ 188904 w 608485"/>
                <a:gd name="connsiteY16" fmla="*/ 467287 h 607568"/>
                <a:gd name="connsiteX17" fmla="*/ 137617 w 608485"/>
                <a:gd name="connsiteY17" fmla="*/ 518545 h 607568"/>
                <a:gd name="connsiteX18" fmla="*/ 113352 w 608485"/>
                <a:gd name="connsiteY18" fmla="*/ 528535 h 607568"/>
                <a:gd name="connsiteX19" fmla="*/ 89088 w 608485"/>
                <a:gd name="connsiteY19" fmla="*/ 518545 h 607568"/>
                <a:gd name="connsiteX20" fmla="*/ 89088 w 608485"/>
                <a:gd name="connsiteY20" fmla="*/ 470088 h 607568"/>
                <a:gd name="connsiteX21" fmla="*/ 501649 w 608485"/>
                <a:gd name="connsiteY21" fmla="*/ 269560 h 607568"/>
                <a:gd name="connsiteX22" fmla="*/ 574213 w 608485"/>
                <a:gd name="connsiteY22" fmla="*/ 269560 h 607568"/>
                <a:gd name="connsiteX23" fmla="*/ 608485 w 608485"/>
                <a:gd name="connsiteY23" fmla="*/ 303808 h 607568"/>
                <a:gd name="connsiteX24" fmla="*/ 574213 w 608485"/>
                <a:gd name="connsiteY24" fmla="*/ 338008 h 607568"/>
                <a:gd name="connsiteX25" fmla="*/ 501649 w 608485"/>
                <a:gd name="connsiteY25" fmla="*/ 338008 h 607568"/>
                <a:gd name="connsiteX26" fmla="*/ 504595 w 608485"/>
                <a:gd name="connsiteY26" fmla="*/ 303808 h 607568"/>
                <a:gd name="connsiteX27" fmla="*/ 501649 w 608485"/>
                <a:gd name="connsiteY27" fmla="*/ 269560 h 607568"/>
                <a:gd name="connsiteX28" fmla="*/ 34272 w 608485"/>
                <a:gd name="connsiteY28" fmla="*/ 269560 h 607568"/>
                <a:gd name="connsiteX29" fmla="*/ 106836 w 608485"/>
                <a:gd name="connsiteY29" fmla="*/ 269560 h 607568"/>
                <a:gd name="connsiteX30" fmla="*/ 103937 w 608485"/>
                <a:gd name="connsiteY30" fmla="*/ 303808 h 607568"/>
                <a:gd name="connsiteX31" fmla="*/ 106836 w 608485"/>
                <a:gd name="connsiteY31" fmla="*/ 338008 h 607568"/>
                <a:gd name="connsiteX32" fmla="*/ 34272 w 608485"/>
                <a:gd name="connsiteY32" fmla="*/ 338008 h 607568"/>
                <a:gd name="connsiteX33" fmla="*/ 0 w 608485"/>
                <a:gd name="connsiteY33" fmla="*/ 303808 h 607568"/>
                <a:gd name="connsiteX34" fmla="*/ 34272 w 608485"/>
                <a:gd name="connsiteY34" fmla="*/ 269560 h 607568"/>
                <a:gd name="connsiteX35" fmla="*/ 304242 w 608485"/>
                <a:gd name="connsiteY35" fmla="*/ 141060 h 607568"/>
                <a:gd name="connsiteX36" fmla="*/ 338515 w 608485"/>
                <a:gd name="connsiteY36" fmla="*/ 144702 h 607568"/>
                <a:gd name="connsiteX37" fmla="*/ 392612 w 608485"/>
                <a:gd name="connsiteY37" fmla="*/ 167111 h 607568"/>
                <a:gd name="connsiteX38" fmla="*/ 441145 w 608485"/>
                <a:gd name="connsiteY38" fmla="*/ 215524 h 607568"/>
                <a:gd name="connsiteX39" fmla="*/ 463495 w 608485"/>
                <a:gd name="connsiteY39" fmla="*/ 269540 h 607568"/>
                <a:gd name="connsiteX40" fmla="*/ 467142 w 608485"/>
                <a:gd name="connsiteY40" fmla="*/ 303808 h 607568"/>
                <a:gd name="connsiteX41" fmla="*/ 463495 w 608485"/>
                <a:gd name="connsiteY41" fmla="*/ 338028 h 607568"/>
                <a:gd name="connsiteX42" fmla="*/ 441145 w 608485"/>
                <a:gd name="connsiteY42" fmla="*/ 392044 h 607568"/>
                <a:gd name="connsiteX43" fmla="*/ 392612 w 608485"/>
                <a:gd name="connsiteY43" fmla="*/ 440504 h 607568"/>
                <a:gd name="connsiteX44" fmla="*/ 338515 w 608485"/>
                <a:gd name="connsiteY44" fmla="*/ 462913 h 607568"/>
                <a:gd name="connsiteX45" fmla="*/ 304242 w 608485"/>
                <a:gd name="connsiteY45" fmla="*/ 466508 h 607568"/>
                <a:gd name="connsiteX46" fmla="*/ 269923 w 608485"/>
                <a:gd name="connsiteY46" fmla="*/ 462913 h 607568"/>
                <a:gd name="connsiteX47" fmla="*/ 215825 w 608485"/>
                <a:gd name="connsiteY47" fmla="*/ 440504 h 607568"/>
                <a:gd name="connsiteX48" fmla="*/ 167339 w 608485"/>
                <a:gd name="connsiteY48" fmla="*/ 392044 h 607568"/>
                <a:gd name="connsiteX49" fmla="*/ 144942 w 608485"/>
                <a:gd name="connsiteY49" fmla="*/ 338028 h 607568"/>
                <a:gd name="connsiteX50" fmla="*/ 141342 w 608485"/>
                <a:gd name="connsiteY50" fmla="*/ 303808 h 607568"/>
                <a:gd name="connsiteX51" fmla="*/ 144942 w 608485"/>
                <a:gd name="connsiteY51" fmla="*/ 269540 h 607568"/>
                <a:gd name="connsiteX52" fmla="*/ 167339 w 608485"/>
                <a:gd name="connsiteY52" fmla="*/ 215524 h 607568"/>
                <a:gd name="connsiteX53" fmla="*/ 215825 w 608485"/>
                <a:gd name="connsiteY53" fmla="*/ 167111 h 607568"/>
                <a:gd name="connsiteX54" fmla="*/ 269923 w 608485"/>
                <a:gd name="connsiteY54" fmla="*/ 144702 h 607568"/>
                <a:gd name="connsiteX55" fmla="*/ 304242 w 608485"/>
                <a:gd name="connsiteY55" fmla="*/ 141060 h 607568"/>
                <a:gd name="connsiteX56" fmla="*/ 495155 w 608485"/>
                <a:gd name="connsiteY56" fmla="*/ 78914 h 607568"/>
                <a:gd name="connsiteX57" fmla="*/ 519418 w 608485"/>
                <a:gd name="connsiteY57" fmla="*/ 88930 h 607568"/>
                <a:gd name="connsiteX58" fmla="*/ 519418 w 608485"/>
                <a:gd name="connsiteY58" fmla="*/ 137399 h 607568"/>
                <a:gd name="connsiteX59" fmla="*/ 468121 w 608485"/>
                <a:gd name="connsiteY59" fmla="*/ 188622 h 607568"/>
                <a:gd name="connsiteX60" fmla="*/ 445909 w 608485"/>
                <a:gd name="connsiteY60" fmla="*/ 162334 h 607568"/>
                <a:gd name="connsiteX61" fmla="*/ 419582 w 608485"/>
                <a:gd name="connsiteY61" fmla="*/ 140200 h 607568"/>
                <a:gd name="connsiteX62" fmla="*/ 470926 w 608485"/>
                <a:gd name="connsiteY62" fmla="*/ 88930 h 607568"/>
                <a:gd name="connsiteX63" fmla="*/ 495155 w 608485"/>
                <a:gd name="connsiteY63" fmla="*/ 78914 h 607568"/>
                <a:gd name="connsiteX64" fmla="*/ 113353 w 608485"/>
                <a:gd name="connsiteY64" fmla="*/ 78914 h 607568"/>
                <a:gd name="connsiteX65" fmla="*/ 137617 w 608485"/>
                <a:gd name="connsiteY65" fmla="*/ 88930 h 607568"/>
                <a:gd name="connsiteX66" fmla="*/ 188904 w 608485"/>
                <a:gd name="connsiteY66" fmla="*/ 140200 h 607568"/>
                <a:gd name="connsiteX67" fmla="*/ 162583 w 608485"/>
                <a:gd name="connsiteY67" fmla="*/ 162334 h 607568"/>
                <a:gd name="connsiteX68" fmla="*/ 140422 w 608485"/>
                <a:gd name="connsiteY68" fmla="*/ 188622 h 607568"/>
                <a:gd name="connsiteX69" fmla="*/ 89088 w 608485"/>
                <a:gd name="connsiteY69" fmla="*/ 137399 h 607568"/>
                <a:gd name="connsiteX70" fmla="*/ 89088 w 608485"/>
                <a:gd name="connsiteY70" fmla="*/ 88930 h 607568"/>
                <a:gd name="connsiteX71" fmla="*/ 113353 w 608485"/>
                <a:gd name="connsiteY71" fmla="*/ 78914 h 607568"/>
                <a:gd name="connsiteX72" fmla="*/ 304230 w 608485"/>
                <a:gd name="connsiteY72" fmla="*/ 0 h 607568"/>
                <a:gd name="connsiteX73" fmla="*/ 338502 w 608485"/>
                <a:gd name="connsiteY73" fmla="*/ 34226 h 607568"/>
                <a:gd name="connsiteX74" fmla="*/ 338502 w 608485"/>
                <a:gd name="connsiteY74" fmla="*/ 106695 h 607568"/>
                <a:gd name="connsiteX75" fmla="*/ 304230 w 608485"/>
                <a:gd name="connsiteY75" fmla="*/ 103800 h 607568"/>
                <a:gd name="connsiteX76" fmla="*/ 269912 w 608485"/>
                <a:gd name="connsiteY76" fmla="*/ 106695 h 607568"/>
                <a:gd name="connsiteX77" fmla="*/ 269912 w 608485"/>
                <a:gd name="connsiteY77" fmla="*/ 34226 h 607568"/>
                <a:gd name="connsiteX78" fmla="*/ 304230 w 608485"/>
                <a:gd name="connsiteY78"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8485" h="607568">
                  <a:moveTo>
                    <a:pt x="269912" y="500873"/>
                  </a:moveTo>
                  <a:cubicBezTo>
                    <a:pt x="281133" y="502788"/>
                    <a:pt x="292635" y="503815"/>
                    <a:pt x="304230" y="503815"/>
                  </a:cubicBezTo>
                  <a:cubicBezTo>
                    <a:pt x="315826" y="503815"/>
                    <a:pt x="327281" y="502788"/>
                    <a:pt x="338502" y="500873"/>
                  </a:cubicBezTo>
                  <a:lnTo>
                    <a:pt x="338502" y="573342"/>
                  </a:lnTo>
                  <a:cubicBezTo>
                    <a:pt x="338502" y="592253"/>
                    <a:pt x="323166" y="607568"/>
                    <a:pt x="304230" y="607568"/>
                  </a:cubicBezTo>
                  <a:cubicBezTo>
                    <a:pt x="285248" y="607568"/>
                    <a:pt x="269912" y="592253"/>
                    <a:pt x="269912" y="573342"/>
                  </a:cubicBezTo>
                  <a:close/>
                  <a:moveTo>
                    <a:pt x="468091" y="418876"/>
                  </a:moveTo>
                  <a:lnTo>
                    <a:pt x="519357" y="470088"/>
                  </a:lnTo>
                  <a:cubicBezTo>
                    <a:pt x="532769" y="483486"/>
                    <a:pt x="532769" y="505147"/>
                    <a:pt x="519357" y="518545"/>
                  </a:cubicBezTo>
                  <a:cubicBezTo>
                    <a:pt x="512674" y="525174"/>
                    <a:pt x="503888" y="528535"/>
                    <a:pt x="495102" y="528535"/>
                  </a:cubicBezTo>
                  <a:cubicBezTo>
                    <a:pt x="486317" y="528535"/>
                    <a:pt x="477531" y="525174"/>
                    <a:pt x="470895" y="518545"/>
                  </a:cubicBezTo>
                  <a:lnTo>
                    <a:pt x="419582" y="467287"/>
                  </a:lnTo>
                  <a:cubicBezTo>
                    <a:pt x="428929" y="460704"/>
                    <a:pt x="437668" y="453282"/>
                    <a:pt x="445893" y="445159"/>
                  </a:cubicBezTo>
                  <a:cubicBezTo>
                    <a:pt x="454118" y="436989"/>
                    <a:pt x="461455" y="428213"/>
                    <a:pt x="468091" y="418876"/>
                  </a:cubicBezTo>
                  <a:close/>
                  <a:moveTo>
                    <a:pt x="140422" y="418876"/>
                  </a:moveTo>
                  <a:cubicBezTo>
                    <a:pt x="147014" y="428213"/>
                    <a:pt x="154448" y="436943"/>
                    <a:pt x="162583" y="445159"/>
                  </a:cubicBezTo>
                  <a:cubicBezTo>
                    <a:pt x="170764" y="453375"/>
                    <a:pt x="179554" y="460704"/>
                    <a:pt x="188904" y="467287"/>
                  </a:cubicBezTo>
                  <a:lnTo>
                    <a:pt x="137617" y="518545"/>
                  </a:lnTo>
                  <a:cubicBezTo>
                    <a:pt x="130931" y="525174"/>
                    <a:pt x="122142" y="528535"/>
                    <a:pt x="113352" y="528535"/>
                  </a:cubicBezTo>
                  <a:cubicBezTo>
                    <a:pt x="104563" y="528535"/>
                    <a:pt x="95774" y="525174"/>
                    <a:pt x="89088" y="518545"/>
                  </a:cubicBezTo>
                  <a:cubicBezTo>
                    <a:pt x="75717" y="505147"/>
                    <a:pt x="75717" y="483486"/>
                    <a:pt x="89088" y="470088"/>
                  </a:cubicBezTo>
                  <a:close/>
                  <a:moveTo>
                    <a:pt x="501649" y="269560"/>
                  </a:moveTo>
                  <a:lnTo>
                    <a:pt x="574213" y="269560"/>
                  </a:lnTo>
                  <a:cubicBezTo>
                    <a:pt x="593149" y="269560"/>
                    <a:pt x="608485" y="284864"/>
                    <a:pt x="608485" y="303808"/>
                  </a:cubicBezTo>
                  <a:cubicBezTo>
                    <a:pt x="608485" y="322704"/>
                    <a:pt x="593149" y="338008"/>
                    <a:pt x="574213" y="338008"/>
                  </a:cubicBezTo>
                  <a:lnTo>
                    <a:pt x="501649" y="338008"/>
                  </a:lnTo>
                  <a:cubicBezTo>
                    <a:pt x="503566" y="326810"/>
                    <a:pt x="504595" y="315379"/>
                    <a:pt x="504595" y="303808"/>
                  </a:cubicBezTo>
                  <a:cubicBezTo>
                    <a:pt x="504595" y="292236"/>
                    <a:pt x="503566" y="280758"/>
                    <a:pt x="501649" y="269560"/>
                  </a:cubicBezTo>
                  <a:close/>
                  <a:moveTo>
                    <a:pt x="34272" y="269560"/>
                  </a:moveTo>
                  <a:lnTo>
                    <a:pt x="106836" y="269560"/>
                  </a:lnTo>
                  <a:cubicBezTo>
                    <a:pt x="104919" y="280758"/>
                    <a:pt x="103937" y="292236"/>
                    <a:pt x="103937" y="303808"/>
                  </a:cubicBezTo>
                  <a:cubicBezTo>
                    <a:pt x="103937" y="315379"/>
                    <a:pt x="104919" y="326764"/>
                    <a:pt x="106836" y="338008"/>
                  </a:cubicBezTo>
                  <a:lnTo>
                    <a:pt x="34272" y="338008"/>
                  </a:lnTo>
                  <a:cubicBezTo>
                    <a:pt x="15336" y="338008"/>
                    <a:pt x="0" y="322704"/>
                    <a:pt x="0" y="303808"/>
                  </a:cubicBezTo>
                  <a:cubicBezTo>
                    <a:pt x="0" y="284864"/>
                    <a:pt x="15336" y="269560"/>
                    <a:pt x="34272" y="269560"/>
                  </a:cubicBezTo>
                  <a:close/>
                  <a:moveTo>
                    <a:pt x="304242" y="141060"/>
                  </a:moveTo>
                  <a:cubicBezTo>
                    <a:pt x="316025" y="141060"/>
                    <a:pt x="327480" y="142321"/>
                    <a:pt x="338515" y="144702"/>
                  </a:cubicBezTo>
                  <a:cubicBezTo>
                    <a:pt x="358106" y="148903"/>
                    <a:pt x="376341" y="156560"/>
                    <a:pt x="392612" y="167111"/>
                  </a:cubicBezTo>
                  <a:cubicBezTo>
                    <a:pt x="412016" y="179623"/>
                    <a:pt x="428615" y="196150"/>
                    <a:pt x="441145" y="215524"/>
                  </a:cubicBezTo>
                  <a:cubicBezTo>
                    <a:pt x="451619" y="231771"/>
                    <a:pt x="459334" y="250025"/>
                    <a:pt x="463495" y="269540"/>
                  </a:cubicBezTo>
                  <a:cubicBezTo>
                    <a:pt x="465880" y="280558"/>
                    <a:pt x="467142" y="292043"/>
                    <a:pt x="467142" y="303808"/>
                  </a:cubicBezTo>
                  <a:cubicBezTo>
                    <a:pt x="467142" y="315572"/>
                    <a:pt x="465880" y="327011"/>
                    <a:pt x="463495" y="338028"/>
                  </a:cubicBezTo>
                  <a:cubicBezTo>
                    <a:pt x="459334" y="357496"/>
                    <a:pt x="451619" y="375751"/>
                    <a:pt x="441145" y="392044"/>
                  </a:cubicBezTo>
                  <a:cubicBezTo>
                    <a:pt x="428615" y="411419"/>
                    <a:pt x="412016" y="427992"/>
                    <a:pt x="392612" y="440504"/>
                  </a:cubicBezTo>
                  <a:cubicBezTo>
                    <a:pt x="376341" y="451008"/>
                    <a:pt x="358106" y="458712"/>
                    <a:pt x="338515" y="462913"/>
                  </a:cubicBezTo>
                  <a:cubicBezTo>
                    <a:pt x="327480" y="465248"/>
                    <a:pt x="316025" y="466508"/>
                    <a:pt x="304242" y="466508"/>
                  </a:cubicBezTo>
                  <a:cubicBezTo>
                    <a:pt x="292459" y="466508"/>
                    <a:pt x="280957" y="465248"/>
                    <a:pt x="269923" y="462913"/>
                  </a:cubicBezTo>
                  <a:cubicBezTo>
                    <a:pt x="250378" y="458665"/>
                    <a:pt x="232097" y="451008"/>
                    <a:pt x="215825" y="440504"/>
                  </a:cubicBezTo>
                  <a:cubicBezTo>
                    <a:pt x="196421" y="427992"/>
                    <a:pt x="179869" y="411419"/>
                    <a:pt x="167339" y="392044"/>
                  </a:cubicBezTo>
                  <a:cubicBezTo>
                    <a:pt x="156865" y="375797"/>
                    <a:pt x="149104" y="357590"/>
                    <a:pt x="144942" y="338028"/>
                  </a:cubicBezTo>
                  <a:cubicBezTo>
                    <a:pt x="142558" y="327011"/>
                    <a:pt x="141342" y="315572"/>
                    <a:pt x="141342" y="303808"/>
                  </a:cubicBezTo>
                  <a:cubicBezTo>
                    <a:pt x="141342" y="292043"/>
                    <a:pt x="142558" y="280558"/>
                    <a:pt x="144942" y="269540"/>
                  </a:cubicBezTo>
                  <a:cubicBezTo>
                    <a:pt x="149104" y="250025"/>
                    <a:pt x="156772" y="231771"/>
                    <a:pt x="167339" y="215524"/>
                  </a:cubicBezTo>
                  <a:cubicBezTo>
                    <a:pt x="179869" y="196150"/>
                    <a:pt x="196421" y="179623"/>
                    <a:pt x="215825" y="167111"/>
                  </a:cubicBezTo>
                  <a:cubicBezTo>
                    <a:pt x="232097" y="156560"/>
                    <a:pt x="250378" y="148857"/>
                    <a:pt x="269923" y="144702"/>
                  </a:cubicBezTo>
                  <a:cubicBezTo>
                    <a:pt x="280957" y="142321"/>
                    <a:pt x="292459" y="141060"/>
                    <a:pt x="304242" y="141060"/>
                  </a:cubicBezTo>
                  <a:close/>
                  <a:moveTo>
                    <a:pt x="495155" y="78914"/>
                  </a:moveTo>
                  <a:cubicBezTo>
                    <a:pt x="503929" y="78914"/>
                    <a:pt x="512708" y="82253"/>
                    <a:pt x="519418" y="88930"/>
                  </a:cubicBezTo>
                  <a:cubicBezTo>
                    <a:pt x="532839" y="102331"/>
                    <a:pt x="532839" y="123997"/>
                    <a:pt x="519418" y="137399"/>
                  </a:cubicBezTo>
                  <a:lnTo>
                    <a:pt x="468121" y="188622"/>
                  </a:lnTo>
                  <a:cubicBezTo>
                    <a:pt x="461481" y="179283"/>
                    <a:pt x="454092" y="170552"/>
                    <a:pt x="445909" y="162334"/>
                  </a:cubicBezTo>
                  <a:cubicBezTo>
                    <a:pt x="437726" y="154115"/>
                    <a:pt x="428934" y="146784"/>
                    <a:pt x="419582" y="140200"/>
                  </a:cubicBezTo>
                  <a:lnTo>
                    <a:pt x="470926" y="88930"/>
                  </a:lnTo>
                  <a:cubicBezTo>
                    <a:pt x="477613" y="82253"/>
                    <a:pt x="486381" y="78914"/>
                    <a:pt x="495155" y="78914"/>
                  </a:cubicBezTo>
                  <a:close/>
                  <a:moveTo>
                    <a:pt x="113353" y="78914"/>
                  </a:moveTo>
                  <a:cubicBezTo>
                    <a:pt x="122130" y="78914"/>
                    <a:pt x="130908" y="82253"/>
                    <a:pt x="137617" y="88930"/>
                  </a:cubicBezTo>
                  <a:lnTo>
                    <a:pt x="188904" y="140200"/>
                  </a:lnTo>
                  <a:cubicBezTo>
                    <a:pt x="179554" y="146784"/>
                    <a:pt x="170811" y="154209"/>
                    <a:pt x="162583" y="162334"/>
                  </a:cubicBezTo>
                  <a:cubicBezTo>
                    <a:pt x="154354" y="170505"/>
                    <a:pt x="147014" y="179283"/>
                    <a:pt x="140422" y="188622"/>
                  </a:cubicBezTo>
                  <a:lnTo>
                    <a:pt x="89088" y="137399"/>
                  </a:lnTo>
                  <a:cubicBezTo>
                    <a:pt x="75717" y="123997"/>
                    <a:pt x="75717" y="102331"/>
                    <a:pt x="89088" y="88930"/>
                  </a:cubicBezTo>
                  <a:cubicBezTo>
                    <a:pt x="95797" y="82253"/>
                    <a:pt x="104575" y="78914"/>
                    <a:pt x="113353" y="78914"/>
                  </a:cubicBezTo>
                  <a:close/>
                  <a:moveTo>
                    <a:pt x="304230" y="0"/>
                  </a:moveTo>
                  <a:cubicBezTo>
                    <a:pt x="323166" y="0"/>
                    <a:pt x="338502" y="15315"/>
                    <a:pt x="338502" y="34226"/>
                  </a:cubicBezTo>
                  <a:lnTo>
                    <a:pt x="338502" y="106695"/>
                  </a:lnTo>
                  <a:cubicBezTo>
                    <a:pt x="327281" y="104780"/>
                    <a:pt x="315826" y="103800"/>
                    <a:pt x="304230" y="103800"/>
                  </a:cubicBezTo>
                  <a:cubicBezTo>
                    <a:pt x="292635" y="103800"/>
                    <a:pt x="281133" y="104780"/>
                    <a:pt x="269912" y="106695"/>
                  </a:cubicBezTo>
                  <a:lnTo>
                    <a:pt x="269912" y="34226"/>
                  </a:lnTo>
                  <a:cubicBezTo>
                    <a:pt x="269912" y="15315"/>
                    <a:pt x="285248" y="0"/>
                    <a:pt x="304230" y="0"/>
                  </a:cubicBezTo>
                  <a:close/>
                </a:path>
              </a:pathLst>
            </a:custGeom>
            <a:solidFill>
              <a:schemeClr val="bg1"/>
            </a:solidFill>
            <a:ln>
              <a:noFill/>
            </a:ln>
          </p:spPr>
        </p:sp>
      </p:grpSp>
      <p:grpSp>
        <p:nvGrpSpPr>
          <p:cNvPr id="54" name="组合 53">
            <a:extLst>
              <a:ext uri="{FF2B5EF4-FFF2-40B4-BE49-F238E27FC236}">
                <a16:creationId xmlns:a16="http://schemas.microsoft.com/office/drawing/2014/main" id="{A3D7F2C3-AB16-4168-AF96-AB3A256C87FC}"/>
              </a:ext>
            </a:extLst>
          </p:cNvPr>
          <p:cNvGrpSpPr/>
          <p:nvPr/>
        </p:nvGrpSpPr>
        <p:grpSpPr>
          <a:xfrm>
            <a:off x="10185156" y="1193866"/>
            <a:ext cx="994254" cy="994254"/>
            <a:chOff x="9889987" y="1563757"/>
            <a:chExt cx="1463813" cy="1463813"/>
          </a:xfrm>
        </p:grpSpPr>
        <p:sp>
          <p:nvSpPr>
            <p:cNvPr id="51" name="椭圆 50">
              <a:extLst>
                <a:ext uri="{FF2B5EF4-FFF2-40B4-BE49-F238E27FC236}">
                  <a16:creationId xmlns:a16="http://schemas.microsoft.com/office/drawing/2014/main" id="{E0DBE4C3-B6B0-453C-8AA9-4FABF27E1D92}"/>
                </a:ext>
              </a:extLst>
            </p:cNvPr>
            <p:cNvSpPr/>
            <p:nvPr/>
          </p:nvSpPr>
          <p:spPr>
            <a:xfrm>
              <a:off x="9889987" y="1563757"/>
              <a:ext cx="1463813" cy="1463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moon-in-half-phase_31274">
              <a:extLst>
                <a:ext uri="{FF2B5EF4-FFF2-40B4-BE49-F238E27FC236}">
                  <a16:creationId xmlns:a16="http://schemas.microsoft.com/office/drawing/2014/main" id="{3AEF5501-1EAA-4BBC-B377-4240544088DB}"/>
                </a:ext>
              </a:extLst>
            </p:cNvPr>
            <p:cNvSpPr>
              <a:spLocks noChangeAspect="1"/>
            </p:cNvSpPr>
            <p:nvPr/>
          </p:nvSpPr>
          <p:spPr bwMode="auto">
            <a:xfrm>
              <a:off x="10244546" y="1918886"/>
              <a:ext cx="754695" cy="753554"/>
            </a:xfrm>
            <a:custGeom>
              <a:avLst/>
              <a:gdLst>
                <a:gd name="T0" fmla="*/ 2890 w 5781"/>
                <a:gd name="T1" fmla="*/ 0 h 5781"/>
                <a:gd name="T2" fmla="*/ 0 w 5781"/>
                <a:gd name="T3" fmla="*/ 2890 h 5781"/>
                <a:gd name="T4" fmla="*/ 2890 w 5781"/>
                <a:gd name="T5" fmla="*/ 5781 h 5781"/>
                <a:gd name="T6" fmla="*/ 5781 w 5781"/>
                <a:gd name="T7" fmla="*/ 2890 h 5781"/>
                <a:gd name="T8" fmla="*/ 2890 w 5781"/>
                <a:gd name="T9" fmla="*/ 0 h 5781"/>
                <a:gd name="T10" fmla="*/ 3374 w 5781"/>
                <a:gd name="T11" fmla="*/ 5330 h 5781"/>
                <a:gd name="T12" fmla="*/ 2890 w 5781"/>
                <a:gd name="T13" fmla="*/ 5377 h 5781"/>
                <a:gd name="T14" fmla="*/ 404 w 5781"/>
                <a:gd name="T15" fmla="*/ 2890 h 5781"/>
                <a:gd name="T16" fmla="*/ 2890 w 5781"/>
                <a:gd name="T17" fmla="*/ 404 h 5781"/>
                <a:gd name="T18" fmla="*/ 3374 w 5781"/>
                <a:gd name="T19" fmla="*/ 451 h 5781"/>
                <a:gd name="T20" fmla="*/ 1371 w 5781"/>
                <a:gd name="T21" fmla="*/ 2890 h 5781"/>
                <a:gd name="T22" fmla="*/ 3374 w 5781"/>
                <a:gd name="T23" fmla="*/ 5330 h 5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1" h="5781">
                  <a:moveTo>
                    <a:pt x="2890" y="0"/>
                  </a:moveTo>
                  <a:cubicBezTo>
                    <a:pt x="1294" y="0"/>
                    <a:pt x="0" y="1294"/>
                    <a:pt x="0" y="2890"/>
                  </a:cubicBezTo>
                  <a:cubicBezTo>
                    <a:pt x="0" y="4487"/>
                    <a:pt x="1294" y="5781"/>
                    <a:pt x="2890" y="5781"/>
                  </a:cubicBezTo>
                  <a:cubicBezTo>
                    <a:pt x="4486" y="5781"/>
                    <a:pt x="5781" y="4486"/>
                    <a:pt x="5781" y="2890"/>
                  </a:cubicBezTo>
                  <a:cubicBezTo>
                    <a:pt x="5781" y="1294"/>
                    <a:pt x="4486" y="0"/>
                    <a:pt x="2890" y="0"/>
                  </a:cubicBezTo>
                  <a:close/>
                  <a:moveTo>
                    <a:pt x="3374" y="5330"/>
                  </a:moveTo>
                  <a:cubicBezTo>
                    <a:pt x="3217" y="5360"/>
                    <a:pt x="3056" y="5377"/>
                    <a:pt x="2890" y="5377"/>
                  </a:cubicBezTo>
                  <a:cubicBezTo>
                    <a:pt x="1517" y="5377"/>
                    <a:pt x="404" y="4264"/>
                    <a:pt x="404" y="2890"/>
                  </a:cubicBezTo>
                  <a:cubicBezTo>
                    <a:pt x="404" y="1517"/>
                    <a:pt x="1517" y="404"/>
                    <a:pt x="2890" y="404"/>
                  </a:cubicBezTo>
                  <a:cubicBezTo>
                    <a:pt x="3056" y="404"/>
                    <a:pt x="3217" y="420"/>
                    <a:pt x="3374" y="451"/>
                  </a:cubicBezTo>
                  <a:cubicBezTo>
                    <a:pt x="2232" y="676"/>
                    <a:pt x="1371" y="1682"/>
                    <a:pt x="1371" y="2890"/>
                  </a:cubicBezTo>
                  <a:cubicBezTo>
                    <a:pt x="1371" y="4098"/>
                    <a:pt x="2232" y="5105"/>
                    <a:pt x="3374" y="5330"/>
                  </a:cubicBezTo>
                  <a:close/>
                </a:path>
              </a:pathLst>
            </a:custGeom>
            <a:solidFill>
              <a:schemeClr val="bg1"/>
            </a:solidFill>
            <a:ln>
              <a:noFill/>
            </a:ln>
          </p:spPr>
        </p:sp>
      </p:grpSp>
      <p:sp>
        <p:nvSpPr>
          <p:cNvPr id="56" name="文本框 55">
            <a:extLst>
              <a:ext uri="{FF2B5EF4-FFF2-40B4-BE49-F238E27FC236}">
                <a16:creationId xmlns:a16="http://schemas.microsoft.com/office/drawing/2014/main" id="{6439B6AF-6B24-424E-B57F-1651DAAB32E8}"/>
              </a:ext>
            </a:extLst>
          </p:cNvPr>
          <p:cNvSpPr txBox="1"/>
          <p:nvPr/>
        </p:nvSpPr>
        <p:spPr>
          <a:xfrm>
            <a:off x="2177509" y="1435407"/>
            <a:ext cx="7540317" cy="759182"/>
          </a:xfrm>
          <a:prstGeom prst="rect">
            <a:avLst/>
          </a:prstGeom>
          <a:noFill/>
        </p:spPr>
        <p:txBody>
          <a:bodyPr wrap="square" rtlCol="0">
            <a:spAutoFit/>
          </a:bodyPr>
          <a:lstStyle/>
          <a:p>
            <a:pPr algn="just">
              <a:lnSpc>
                <a:spcPct val="125000"/>
              </a:lnSpc>
            </a:pPr>
            <a:r>
              <a:rPr lang="zh-CN" altLang="en-US" dirty="0"/>
              <a:t>单击此处输入正文。单击此处输入正文。单击此处输入正文。单击此处输入正文。单击此处输入正文。单击此处输入正文。单击此处输入正文。</a:t>
            </a:r>
          </a:p>
        </p:txBody>
      </p:sp>
      <p:sp>
        <p:nvSpPr>
          <p:cNvPr id="57" name="文本框 56">
            <a:extLst>
              <a:ext uri="{FF2B5EF4-FFF2-40B4-BE49-F238E27FC236}">
                <a16:creationId xmlns:a16="http://schemas.microsoft.com/office/drawing/2014/main" id="{9AC6271D-5922-4802-8AC0-823BA001F534}"/>
              </a:ext>
            </a:extLst>
          </p:cNvPr>
          <p:cNvSpPr txBox="1"/>
          <p:nvPr/>
        </p:nvSpPr>
        <p:spPr>
          <a:xfrm>
            <a:off x="620109" y="2276943"/>
            <a:ext cx="1180548" cy="461665"/>
          </a:xfrm>
          <a:prstGeom prst="rect">
            <a:avLst/>
          </a:prstGeom>
          <a:noFill/>
        </p:spPr>
        <p:txBody>
          <a:bodyPr wrap="square" rtlCol="0">
            <a:spAutoFit/>
          </a:bodyPr>
          <a:lstStyle/>
          <a:p>
            <a:pPr algn="ctr"/>
            <a:r>
              <a:rPr lang="en-US" altLang="zh-CN" sz="2400" b="1" dirty="0">
                <a:solidFill>
                  <a:schemeClr val="bg1">
                    <a:lumMod val="50000"/>
                  </a:schemeClr>
                </a:solidFill>
              </a:rPr>
              <a:t>TEXT</a:t>
            </a:r>
            <a:endParaRPr lang="zh-CN" altLang="en-US" sz="2400" b="1" dirty="0">
              <a:solidFill>
                <a:schemeClr val="bg1">
                  <a:lumMod val="50000"/>
                </a:schemeClr>
              </a:solidFill>
            </a:endParaRPr>
          </a:p>
        </p:txBody>
      </p:sp>
      <p:sp>
        <p:nvSpPr>
          <p:cNvPr id="58" name="文本框 57">
            <a:extLst>
              <a:ext uri="{FF2B5EF4-FFF2-40B4-BE49-F238E27FC236}">
                <a16:creationId xmlns:a16="http://schemas.microsoft.com/office/drawing/2014/main" id="{EEED4507-C711-4114-977B-C7D4927DC6CB}"/>
              </a:ext>
            </a:extLst>
          </p:cNvPr>
          <p:cNvSpPr txBox="1"/>
          <p:nvPr/>
        </p:nvSpPr>
        <p:spPr>
          <a:xfrm>
            <a:off x="10091930" y="2276943"/>
            <a:ext cx="1180548" cy="461665"/>
          </a:xfrm>
          <a:prstGeom prst="rect">
            <a:avLst/>
          </a:prstGeom>
          <a:noFill/>
        </p:spPr>
        <p:txBody>
          <a:bodyPr wrap="square" rtlCol="0">
            <a:spAutoFit/>
          </a:bodyPr>
          <a:lstStyle/>
          <a:p>
            <a:pPr algn="ctr"/>
            <a:r>
              <a:rPr lang="en-US" altLang="zh-CN" sz="2400" b="1" dirty="0">
                <a:solidFill>
                  <a:schemeClr val="bg1">
                    <a:lumMod val="50000"/>
                  </a:schemeClr>
                </a:solidFill>
              </a:rPr>
              <a:t>TEXT</a:t>
            </a:r>
            <a:endParaRPr lang="zh-CN" altLang="en-US" sz="2400" b="1" dirty="0">
              <a:solidFill>
                <a:schemeClr val="bg1">
                  <a:lumMod val="50000"/>
                </a:schemeClr>
              </a:solidFill>
            </a:endParaRPr>
          </a:p>
        </p:txBody>
      </p:sp>
    </p:spTree>
    <p:custDataLst>
      <p:tags r:id="rId1"/>
    </p:custDataLst>
    <p:extLst>
      <p:ext uri="{BB962C8B-B14F-4D97-AF65-F5344CB8AC3E}">
        <p14:creationId xmlns:p14="http://schemas.microsoft.com/office/powerpoint/2010/main" val="2465519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FE1696A1-5B60-4595-863E-4A343F8EA9BB}"/>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2283E1F2-0E07-4EC4-8C11-D3C999D8F5FE}"/>
              </a:ext>
            </a:extLst>
          </p:cNvPr>
          <p:cNvSpPr>
            <a:spLocks noGrp="1"/>
          </p:cNvSpPr>
          <p:nvPr>
            <p:ph type="sldNum" sz="quarter" idx="12"/>
          </p:nvPr>
        </p:nvSpPr>
        <p:spPr/>
        <p:txBody>
          <a:bodyPr/>
          <a:lstStyle/>
          <a:p>
            <a:fld id="{293753DD-2C1C-4CC5-AE51-993C9915C8CC}" type="slidenum">
              <a:rPr lang="zh-CN" altLang="en-US" smtClean="0"/>
              <a:pPr/>
              <a:t>44</a:t>
            </a:fld>
            <a:endParaRPr lang="zh-CN" altLang="en-US" dirty="0"/>
          </a:p>
        </p:txBody>
      </p:sp>
      <p:sp>
        <p:nvSpPr>
          <p:cNvPr id="4" name="标题 3">
            <a:extLst>
              <a:ext uri="{FF2B5EF4-FFF2-40B4-BE49-F238E27FC236}">
                <a16:creationId xmlns:a16="http://schemas.microsoft.com/office/drawing/2014/main" id="{AFCA99C0-7354-48AC-BF05-48B0D8FCEB0A}"/>
              </a:ext>
            </a:extLst>
          </p:cNvPr>
          <p:cNvSpPr>
            <a:spLocks noGrp="1"/>
          </p:cNvSpPr>
          <p:nvPr>
            <p:ph type="title"/>
          </p:nvPr>
        </p:nvSpPr>
        <p:spPr/>
        <p:txBody>
          <a:bodyPr/>
          <a:lstStyle/>
          <a:p>
            <a:r>
              <a:rPr lang="en-US" altLang="zh-CN" dirty="0"/>
              <a:t>34 </a:t>
            </a:r>
            <a:r>
              <a:rPr lang="zh-CN" altLang="en-US" dirty="0"/>
              <a:t>折线图</a:t>
            </a:r>
          </a:p>
        </p:txBody>
      </p:sp>
      <p:sp>
        <p:nvSpPr>
          <p:cNvPr id="5" name="Rectangle 96">
            <a:extLst>
              <a:ext uri="{FF2B5EF4-FFF2-40B4-BE49-F238E27FC236}">
                <a16:creationId xmlns:a16="http://schemas.microsoft.com/office/drawing/2014/main" id="{FF28B740-4236-4B55-8E9D-96B3AF903149}"/>
              </a:ext>
            </a:extLst>
          </p:cNvPr>
          <p:cNvSpPr/>
          <p:nvPr/>
        </p:nvSpPr>
        <p:spPr>
          <a:xfrm>
            <a:off x="0" y="1213939"/>
            <a:ext cx="11807687" cy="384367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hart 93">
            <a:extLst>
              <a:ext uri="{FF2B5EF4-FFF2-40B4-BE49-F238E27FC236}">
                <a16:creationId xmlns:a16="http://schemas.microsoft.com/office/drawing/2014/main" id="{D2728083-CF3E-4EB5-A4A9-AEFB8F275D96}"/>
              </a:ext>
            </a:extLst>
          </p:cNvPr>
          <p:cNvGraphicFramePr/>
          <p:nvPr>
            <p:extLst>
              <p:ext uri="{D42A27DB-BD31-4B8C-83A1-F6EECF244321}">
                <p14:modId xmlns:p14="http://schemas.microsoft.com/office/powerpoint/2010/main" val="612231412"/>
              </p:ext>
            </p:extLst>
          </p:nvPr>
        </p:nvGraphicFramePr>
        <p:xfrm>
          <a:off x="697070" y="1824433"/>
          <a:ext cx="10569157" cy="3220875"/>
        </p:xfrm>
        <a:graphic>
          <a:graphicData uri="http://schemas.openxmlformats.org/drawingml/2006/chart">
            <c:chart xmlns:c="http://schemas.openxmlformats.org/drawingml/2006/chart" xmlns:r="http://schemas.openxmlformats.org/officeDocument/2006/relationships" r:id="rId2"/>
          </a:graphicData>
        </a:graphic>
      </p:graphicFrame>
      <p:sp>
        <p:nvSpPr>
          <p:cNvPr id="7" name="Rounded Rectangular Callout 99">
            <a:extLst>
              <a:ext uri="{FF2B5EF4-FFF2-40B4-BE49-F238E27FC236}">
                <a16:creationId xmlns:a16="http://schemas.microsoft.com/office/drawing/2014/main" id="{320941E4-C04C-4196-9D05-38A7A5450E53}"/>
              </a:ext>
            </a:extLst>
          </p:cNvPr>
          <p:cNvSpPr/>
          <p:nvPr/>
        </p:nvSpPr>
        <p:spPr>
          <a:xfrm>
            <a:off x="1817296" y="1413560"/>
            <a:ext cx="777634" cy="446585"/>
          </a:xfrm>
          <a:prstGeom prst="wedgeRoundRectCallout">
            <a:avLst>
              <a:gd name="adj1" fmla="val -30328"/>
              <a:gd name="adj2" fmla="val 10245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41%</a:t>
            </a:r>
          </a:p>
        </p:txBody>
      </p:sp>
      <p:sp>
        <p:nvSpPr>
          <p:cNvPr id="8" name="Rounded Rectangular Callout 113">
            <a:extLst>
              <a:ext uri="{FF2B5EF4-FFF2-40B4-BE49-F238E27FC236}">
                <a16:creationId xmlns:a16="http://schemas.microsoft.com/office/drawing/2014/main" id="{934FEEA5-83CF-4FF0-8EE9-86412A2AD6FE}"/>
              </a:ext>
            </a:extLst>
          </p:cNvPr>
          <p:cNvSpPr/>
          <p:nvPr/>
        </p:nvSpPr>
        <p:spPr>
          <a:xfrm>
            <a:off x="4554902" y="2714791"/>
            <a:ext cx="777634" cy="446585"/>
          </a:xfrm>
          <a:prstGeom prst="wedgeRoundRectCallout">
            <a:avLst>
              <a:gd name="adj1" fmla="val -30328"/>
              <a:gd name="adj2" fmla="val 10245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20%</a:t>
            </a:r>
          </a:p>
        </p:txBody>
      </p:sp>
      <p:sp>
        <p:nvSpPr>
          <p:cNvPr id="9" name="Rounded Rectangular Callout 118">
            <a:extLst>
              <a:ext uri="{FF2B5EF4-FFF2-40B4-BE49-F238E27FC236}">
                <a16:creationId xmlns:a16="http://schemas.microsoft.com/office/drawing/2014/main" id="{A8314A47-FB6E-45E9-B737-0FA62D42D113}"/>
              </a:ext>
            </a:extLst>
          </p:cNvPr>
          <p:cNvSpPr/>
          <p:nvPr/>
        </p:nvSpPr>
        <p:spPr>
          <a:xfrm>
            <a:off x="5440285" y="2386085"/>
            <a:ext cx="777634" cy="446585"/>
          </a:xfrm>
          <a:prstGeom prst="wedgeRoundRectCallout">
            <a:avLst>
              <a:gd name="adj1" fmla="val -30328"/>
              <a:gd name="adj2" fmla="val 10245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25%</a:t>
            </a:r>
          </a:p>
        </p:txBody>
      </p:sp>
      <p:sp>
        <p:nvSpPr>
          <p:cNvPr id="10" name="Rounded Rectangular Callout 119">
            <a:extLst>
              <a:ext uri="{FF2B5EF4-FFF2-40B4-BE49-F238E27FC236}">
                <a16:creationId xmlns:a16="http://schemas.microsoft.com/office/drawing/2014/main" id="{BE890A1D-A4D9-4251-A382-7AFADE322DD7}"/>
              </a:ext>
            </a:extLst>
          </p:cNvPr>
          <p:cNvSpPr/>
          <p:nvPr/>
        </p:nvSpPr>
        <p:spPr>
          <a:xfrm>
            <a:off x="8138438" y="2194250"/>
            <a:ext cx="777634" cy="446585"/>
          </a:xfrm>
          <a:prstGeom prst="wedgeRoundRectCallout">
            <a:avLst>
              <a:gd name="adj1" fmla="val -30328"/>
              <a:gd name="adj2" fmla="val 10245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28%</a:t>
            </a:r>
          </a:p>
        </p:txBody>
      </p:sp>
      <p:sp>
        <p:nvSpPr>
          <p:cNvPr id="11" name="Rounded Rectangular Callout 120">
            <a:extLst>
              <a:ext uri="{FF2B5EF4-FFF2-40B4-BE49-F238E27FC236}">
                <a16:creationId xmlns:a16="http://schemas.microsoft.com/office/drawing/2014/main" id="{8A907516-763F-492B-AC2C-F06C9CF44C2D}"/>
              </a:ext>
            </a:extLst>
          </p:cNvPr>
          <p:cNvSpPr/>
          <p:nvPr/>
        </p:nvSpPr>
        <p:spPr>
          <a:xfrm>
            <a:off x="9933640" y="1798322"/>
            <a:ext cx="777634" cy="446585"/>
          </a:xfrm>
          <a:prstGeom prst="wedgeRoundRectCallout">
            <a:avLst>
              <a:gd name="adj1" fmla="val -30328"/>
              <a:gd name="adj2" fmla="val 10245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35%</a:t>
            </a:r>
          </a:p>
        </p:txBody>
      </p:sp>
      <p:sp>
        <p:nvSpPr>
          <p:cNvPr id="12" name="Oval 122">
            <a:extLst>
              <a:ext uri="{FF2B5EF4-FFF2-40B4-BE49-F238E27FC236}">
                <a16:creationId xmlns:a16="http://schemas.microsoft.com/office/drawing/2014/main" id="{307D07D7-A7FE-4818-9BE0-D22D0D15AF8A}"/>
              </a:ext>
            </a:extLst>
          </p:cNvPr>
          <p:cNvSpPr/>
          <p:nvPr/>
        </p:nvSpPr>
        <p:spPr>
          <a:xfrm>
            <a:off x="1869543" y="2125049"/>
            <a:ext cx="186754" cy="18675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7">
            <a:extLst>
              <a:ext uri="{FF2B5EF4-FFF2-40B4-BE49-F238E27FC236}">
                <a16:creationId xmlns:a16="http://schemas.microsoft.com/office/drawing/2014/main" id="{A745AAD2-1F86-4947-8526-8C7C8BC5F4C6}"/>
              </a:ext>
            </a:extLst>
          </p:cNvPr>
          <p:cNvSpPr/>
          <p:nvPr/>
        </p:nvSpPr>
        <p:spPr>
          <a:xfrm>
            <a:off x="4607256" y="3402258"/>
            <a:ext cx="186754" cy="18675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4">
            <a:extLst>
              <a:ext uri="{FF2B5EF4-FFF2-40B4-BE49-F238E27FC236}">
                <a16:creationId xmlns:a16="http://schemas.microsoft.com/office/drawing/2014/main" id="{1708EF4E-F217-4F3B-A55E-C592B52E940D}"/>
              </a:ext>
            </a:extLst>
          </p:cNvPr>
          <p:cNvSpPr/>
          <p:nvPr/>
        </p:nvSpPr>
        <p:spPr>
          <a:xfrm>
            <a:off x="5498897" y="3077449"/>
            <a:ext cx="186754" cy="18675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39">
            <a:extLst>
              <a:ext uri="{FF2B5EF4-FFF2-40B4-BE49-F238E27FC236}">
                <a16:creationId xmlns:a16="http://schemas.microsoft.com/office/drawing/2014/main" id="{375769A9-6D7F-40D2-BCF2-F37A79B806AB}"/>
              </a:ext>
            </a:extLst>
          </p:cNvPr>
          <p:cNvSpPr/>
          <p:nvPr/>
        </p:nvSpPr>
        <p:spPr>
          <a:xfrm>
            <a:off x="8195870" y="2878591"/>
            <a:ext cx="186754" cy="18675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40">
            <a:extLst>
              <a:ext uri="{FF2B5EF4-FFF2-40B4-BE49-F238E27FC236}">
                <a16:creationId xmlns:a16="http://schemas.microsoft.com/office/drawing/2014/main" id="{03D92CA2-87C4-4D42-9C9E-C3AB830B3020}"/>
              </a:ext>
            </a:extLst>
          </p:cNvPr>
          <p:cNvSpPr/>
          <p:nvPr/>
        </p:nvSpPr>
        <p:spPr>
          <a:xfrm>
            <a:off x="9982866" y="2501017"/>
            <a:ext cx="186754" cy="18675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25">
            <a:extLst>
              <a:ext uri="{FF2B5EF4-FFF2-40B4-BE49-F238E27FC236}">
                <a16:creationId xmlns:a16="http://schemas.microsoft.com/office/drawing/2014/main" id="{EB22FA95-7BC3-4C98-AE59-113FAC8F4272}"/>
              </a:ext>
            </a:extLst>
          </p:cNvPr>
          <p:cNvSpPr txBox="1"/>
          <p:nvPr/>
        </p:nvSpPr>
        <p:spPr>
          <a:xfrm>
            <a:off x="925005" y="5280045"/>
            <a:ext cx="10341991" cy="685059"/>
          </a:xfrm>
          <a:prstGeom prst="rect">
            <a:avLst/>
          </a:prstGeom>
          <a:noFill/>
        </p:spPr>
        <p:txBody>
          <a:bodyPr wrap="square" rtlCol="0">
            <a:spAutoFit/>
          </a:bodyPr>
          <a:lstStyle/>
          <a:p>
            <a:pPr algn="ctr">
              <a:lnSpc>
                <a:spcPct val="125000"/>
              </a:lnSpc>
            </a:pPr>
            <a:r>
              <a:rPr lang="zh-CN" altLang="en-US" sz="1600" dirty="0"/>
              <a:t>单击此处输入正文。单击此处输入正文。单击此处输入正文。单击此处输入正文。单击此处输入正文。单击此处输入正文。单击此处输入正文。</a:t>
            </a:r>
          </a:p>
        </p:txBody>
      </p:sp>
    </p:spTree>
    <p:extLst>
      <p:ext uri="{BB962C8B-B14F-4D97-AF65-F5344CB8AC3E}">
        <p14:creationId xmlns:p14="http://schemas.microsoft.com/office/powerpoint/2010/main" val="3260311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a:extLst>
              <a:ext uri="{FF2B5EF4-FFF2-40B4-BE49-F238E27FC236}">
                <a16:creationId xmlns:a16="http://schemas.microsoft.com/office/drawing/2014/main" id="{F3504724-2A51-4A2E-8576-B70F33B28E0D}"/>
              </a:ext>
            </a:extLst>
          </p:cNvPr>
          <p:cNvSpPr>
            <a:spLocks noGrp="1"/>
          </p:cNvSpPr>
          <p:nvPr>
            <p:ph sz="quarter" idx="19"/>
          </p:nvPr>
        </p:nvSpPr>
        <p:spPr/>
        <p:txBody>
          <a:bodyPr/>
          <a:lstStyle/>
          <a:p>
            <a:r>
              <a:rPr lang="zh-CN" altLang="en-US" dirty="0"/>
              <a:t>点击此处输入小标题</a:t>
            </a:r>
          </a:p>
        </p:txBody>
      </p:sp>
      <p:sp>
        <p:nvSpPr>
          <p:cNvPr id="2" name="页脚占位符 1">
            <a:extLst>
              <a:ext uri="{FF2B5EF4-FFF2-40B4-BE49-F238E27FC236}">
                <a16:creationId xmlns:a16="http://schemas.microsoft.com/office/drawing/2014/main" id="{BF7A4842-66DC-46CF-82CE-2223467D4250}"/>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8AEB0AF8-9B6C-47E2-9136-922E4827BE76}"/>
              </a:ext>
            </a:extLst>
          </p:cNvPr>
          <p:cNvSpPr>
            <a:spLocks noGrp="1"/>
          </p:cNvSpPr>
          <p:nvPr>
            <p:ph type="sldNum" sz="quarter" idx="12"/>
          </p:nvPr>
        </p:nvSpPr>
        <p:spPr/>
        <p:txBody>
          <a:bodyPr/>
          <a:lstStyle/>
          <a:p>
            <a:fld id="{293753DD-2C1C-4CC5-AE51-993C9915C8CC}" type="slidenum">
              <a:rPr lang="zh-CN" altLang="en-US" smtClean="0"/>
              <a:pPr/>
              <a:t>45</a:t>
            </a:fld>
            <a:endParaRPr lang="zh-CN" altLang="en-US" dirty="0"/>
          </a:p>
        </p:txBody>
      </p:sp>
      <p:sp>
        <p:nvSpPr>
          <p:cNvPr id="6" name="内容占位符 5">
            <a:extLst>
              <a:ext uri="{FF2B5EF4-FFF2-40B4-BE49-F238E27FC236}">
                <a16:creationId xmlns:a16="http://schemas.microsoft.com/office/drawing/2014/main" id="{4261FF26-16C0-4566-89AE-4CB272DF2BD6}"/>
              </a:ext>
            </a:extLst>
          </p:cNvPr>
          <p:cNvSpPr>
            <a:spLocks noGrp="1"/>
          </p:cNvSpPr>
          <p:nvPr>
            <p:ph sz="quarter" idx="15"/>
          </p:nvPr>
        </p:nvSpPr>
        <p:spPr/>
        <p:txBody>
          <a:bodyPr>
            <a:normAutofit fontScale="85000" lnSpcReduction="20000"/>
          </a:bodyPr>
          <a:lstStyle/>
          <a:p>
            <a:r>
              <a:rPr lang="zh-CN" altLang="en-US" dirty="0"/>
              <a:t>单击此处输入正文。单击此处输入正文。单击此处输入正文。单击此处输入正文。</a:t>
            </a:r>
          </a:p>
          <a:p>
            <a:endParaRPr lang="zh-CN" altLang="en-US" dirty="0"/>
          </a:p>
        </p:txBody>
      </p:sp>
      <p:sp>
        <p:nvSpPr>
          <p:cNvPr id="7" name="内容占位符 6">
            <a:extLst>
              <a:ext uri="{FF2B5EF4-FFF2-40B4-BE49-F238E27FC236}">
                <a16:creationId xmlns:a16="http://schemas.microsoft.com/office/drawing/2014/main" id="{876C0065-4193-4AC7-8A37-3D891E040CB4}"/>
              </a:ext>
            </a:extLst>
          </p:cNvPr>
          <p:cNvSpPr>
            <a:spLocks noGrp="1"/>
          </p:cNvSpPr>
          <p:nvPr>
            <p:ph sz="quarter" idx="16"/>
          </p:nvPr>
        </p:nvSpPr>
        <p:spPr/>
        <p:txBody>
          <a:bodyPr/>
          <a:lstStyle/>
          <a:p>
            <a:r>
              <a:rPr lang="zh-CN" altLang="en-US" dirty="0"/>
              <a:t>请输入小标题</a:t>
            </a:r>
          </a:p>
        </p:txBody>
      </p:sp>
      <p:sp>
        <p:nvSpPr>
          <p:cNvPr id="5" name="标题 4">
            <a:extLst>
              <a:ext uri="{FF2B5EF4-FFF2-40B4-BE49-F238E27FC236}">
                <a16:creationId xmlns:a16="http://schemas.microsoft.com/office/drawing/2014/main" id="{918DE53E-E78B-48C1-90BD-7B0AB937B474}"/>
              </a:ext>
            </a:extLst>
          </p:cNvPr>
          <p:cNvSpPr>
            <a:spLocks noGrp="1"/>
          </p:cNvSpPr>
          <p:nvPr>
            <p:ph type="title"/>
          </p:nvPr>
        </p:nvSpPr>
        <p:spPr/>
        <p:txBody>
          <a:bodyPr/>
          <a:lstStyle/>
          <a:p>
            <a:r>
              <a:rPr lang="en-US" altLang="zh-CN" dirty="0"/>
              <a:t>35 </a:t>
            </a:r>
            <a:r>
              <a:rPr lang="zh-CN" altLang="en-US" dirty="0"/>
              <a:t>金字塔结构</a:t>
            </a:r>
          </a:p>
        </p:txBody>
      </p:sp>
      <p:sp>
        <p:nvSpPr>
          <p:cNvPr id="9" name="内容占位符 8">
            <a:extLst>
              <a:ext uri="{FF2B5EF4-FFF2-40B4-BE49-F238E27FC236}">
                <a16:creationId xmlns:a16="http://schemas.microsoft.com/office/drawing/2014/main" id="{2DC1E1D1-8472-4DA8-99C0-FB883093D8FC}"/>
              </a:ext>
            </a:extLst>
          </p:cNvPr>
          <p:cNvSpPr>
            <a:spLocks noGrp="1"/>
          </p:cNvSpPr>
          <p:nvPr>
            <p:ph sz="quarter" idx="20"/>
          </p:nvPr>
        </p:nvSpPr>
        <p:spPr/>
        <p:txBody>
          <a:bodyPr>
            <a:normAutofit fontScale="85000" lnSpcReduction="20000"/>
          </a:bodyPr>
          <a:lstStyle/>
          <a:p>
            <a:r>
              <a:rPr lang="zh-CN" altLang="en-US" dirty="0"/>
              <a:t>单击此处输入正文。单击此处输入正文。单击此处输入正文。单击此处输入正文。</a:t>
            </a:r>
          </a:p>
          <a:p>
            <a:endParaRPr lang="zh-CN" altLang="en-US" dirty="0"/>
          </a:p>
        </p:txBody>
      </p:sp>
      <p:sp>
        <p:nvSpPr>
          <p:cNvPr id="10" name="内容占位符 9">
            <a:extLst>
              <a:ext uri="{FF2B5EF4-FFF2-40B4-BE49-F238E27FC236}">
                <a16:creationId xmlns:a16="http://schemas.microsoft.com/office/drawing/2014/main" id="{A69C75CC-7194-43B9-BE13-B5928E98B29B}"/>
              </a:ext>
            </a:extLst>
          </p:cNvPr>
          <p:cNvSpPr>
            <a:spLocks noGrp="1"/>
          </p:cNvSpPr>
          <p:nvPr>
            <p:ph sz="quarter" idx="21"/>
          </p:nvPr>
        </p:nvSpPr>
        <p:spPr/>
        <p:txBody>
          <a:bodyPr/>
          <a:lstStyle/>
          <a:p>
            <a:r>
              <a:rPr lang="zh-CN" altLang="en-US" dirty="0"/>
              <a:t>请输入小标题</a:t>
            </a:r>
          </a:p>
        </p:txBody>
      </p:sp>
      <p:sp>
        <p:nvSpPr>
          <p:cNvPr id="11" name="内容占位符 10">
            <a:extLst>
              <a:ext uri="{FF2B5EF4-FFF2-40B4-BE49-F238E27FC236}">
                <a16:creationId xmlns:a16="http://schemas.microsoft.com/office/drawing/2014/main" id="{8F5E1679-2294-422A-AA5B-27CD825841AE}"/>
              </a:ext>
            </a:extLst>
          </p:cNvPr>
          <p:cNvSpPr>
            <a:spLocks noGrp="1"/>
          </p:cNvSpPr>
          <p:nvPr>
            <p:ph sz="quarter" idx="22"/>
          </p:nvPr>
        </p:nvSpPr>
        <p:spPr/>
        <p:txBody>
          <a:bodyPr>
            <a:normAutofit fontScale="85000" lnSpcReduction="20000"/>
          </a:bodyPr>
          <a:lstStyle/>
          <a:p>
            <a:r>
              <a:rPr lang="zh-CN" altLang="en-US" dirty="0"/>
              <a:t>单击此处输入正文。单击此处输入正文。单击此处输入正文。单击此处输入正文。</a:t>
            </a:r>
          </a:p>
        </p:txBody>
      </p:sp>
      <p:sp>
        <p:nvSpPr>
          <p:cNvPr id="12" name="内容占位符 11">
            <a:extLst>
              <a:ext uri="{FF2B5EF4-FFF2-40B4-BE49-F238E27FC236}">
                <a16:creationId xmlns:a16="http://schemas.microsoft.com/office/drawing/2014/main" id="{32AF09E0-8452-4B80-B504-19103241E456}"/>
              </a:ext>
            </a:extLst>
          </p:cNvPr>
          <p:cNvSpPr>
            <a:spLocks noGrp="1"/>
          </p:cNvSpPr>
          <p:nvPr>
            <p:ph sz="quarter" idx="23"/>
          </p:nvPr>
        </p:nvSpPr>
        <p:spPr/>
        <p:txBody>
          <a:bodyPr/>
          <a:lstStyle/>
          <a:p>
            <a:r>
              <a:rPr lang="zh-CN" altLang="en-US" dirty="0"/>
              <a:t>请输入小标题</a:t>
            </a:r>
          </a:p>
        </p:txBody>
      </p:sp>
      <p:sp>
        <p:nvSpPr>
          <p:cNvPr id="13" name="内容占位符 12">
            <a:extLst>
              <a:ext uri="{FF2B5EF4-FFF2-40B4-BE49-F238E27FC236}">
                <a16:creationId xmlns:a16="http://schemas.microsoft.com/office/drawing/2014/main" id="{D74DDF9A-DE2C-45B0-82FF-884AECFB57AA}"/>
              </a:ext>
            </a:extLst>
          </p:cNvPr>
          <p:cNvSpPr>
            <a:spLocks noGrp="1"/>
          </p:cNvSpPr>
          <p:nvPr>
            <p:ph sz="quarter" idx="24"/>
          </p:nvPr>
        </p:nvSpPr>
        <p:spPr/>
        <p:txBody>
          <a:bodyPr>
            <a:normAutofit fontScale="85000" lnSpcReduction="20000"/>
          </a:bodyPr>
          <a:lstStyle/>
          <a:p>
            <a:r>
              <a:rPr lang="zh-CN" altLang="en-US" dirty="0"/>
              <a:t>单击此处输入正文。单击此处输入正文。单击此处输入正文。单击此处输入正文。</a:t>
            </a:r>
          </a:p>
          <a:p>
            <a:endParaRPr lang="zh-CN" altLang="en-US" dirty="0"/>
          </a:p>
        </p:txBody>
      </p:sp>
      <p:sp>
        <p:nvSpPr>
          <p:cNvPr id="14" name="内容占位符 13">
            <a:extLst>
              <a:ext uri="{FF2B5EF4-FFF2-40B4-BE49-F238E27FC236}">
                <a16:creationId xmlns:a16="http://schemas.microsoft.com/office/drawing/2014/main" id="{24546762-7988-4C39-BAE9-C81A11D1779A}"/>
              </a:ext>
            </a:extLst>
          </p:cNvPr>
          <p:cNvSpPr>
            <a:spLocks noGrp="1"/>
          </p:cNvSpPr>
          <p:nvPr>
            <p:ph sz="quarter" idx="25"/>
          </p:nvPr>
        </p:nvSpPr>
        <p:spPr/>
        <p:txBody>
          <a:bodyPr/>
          <a:lstStyle/>
          <a:p>
            <a:r>
              <a:rPr lang="zh-CN" altLang="en-US" dirty="0"/>
              <a:t>请输入小标题</a:t>
            </a:r>
          </a:p>
        </p:txBody>
      </p:sp>
      <p:sp>
        <p:nvSpPr>
          <p:cNvPr id="29" name="AutoShape 124">
            <a:extLst>
              <a:ext uri="{FF2B5EF4-FFF2-40B4-BE49-F238E27FC236}">
                <a16:creationId xmlns:a16="http://schemas.microsoft.com/office/drawing/2014/main" id="{A181DA88-42DF-4F20-9F2B-4A748EBAD7CB}"/>
              </a:ext>
            </a:extLst>
          </p:cNvPr>
          <p:cNvSpPr>
            <a:spLocks/>
          </p:cNvSpPr>
          <p:nvPr/>
        </p:nvSpPr>
        <p:spPr bwMode="auto">
          <a:xfrm>
            <a:off x="2976486" y="1476497"/>
            <a:ext cx="325510" cy="360292"/>
          </a:xfrm>
          <a:custGeom>
            <a:avLst/>
            <a:gdLst>
              <a:gd name="T0" fmla="*/ 8209 w 10908"/>
              <a:gd name="T1" fmla="*/ 2143 h 12744"/>
              <a:gd name="T2" fmla="*/ 8209 w 10908"/>
              <a:gd name="T3" fmla="*/ 1057 h 12744"/>
              <a:gd name="T4" fmla="*/ 7124 w 10908"/>
              <a:gd name="T5" fmla="*/ 0 h 12744"/>
              <a:gd name="T6" fmla="*/ 3840 w 10908"/>
              <a:gd name="T7" fmla="*/ 0 h 12744"/>
              <a:gd name="T8" fmla="*/ 2755 w 10908"/>
              <a:gd name="T9" fmla="*/ 1057 h 12744"/>
              <a:gd name="T10" fmla="*/ 2755 w 10908"/>
              <a:gd name="T11" fmla="*/ 2115 h 12744"/>
              <a:gd name="T12" fmla="*/ 0 w 10908"/>
              <a:gd name="T13" fmla="*/ 2115 h 12744"/>
              <a:gd name="T14" fmla="*/ 0 w 10908"/>
              <a:gd name="T15" fmla="*/ 3172 h 12744"/>
              <a:gd name="T16" fmla="*/ 1085 w 10908"/>
              <a:gd name="T17" fmla="*/ 3172 h 12744"/>
              <a:gd name="T18" fmla="*/ 1085 w 10908"/>
              <a:gd name="T19" fmla="*/ 11687 h 12744"/>
              <a:gd name="T20" fmla="*/ 2171 w 10908"/>
              <a:gd name="T21" fmla="*/ 12744 h 12744"/>
              <a:gd name="T22" fmla="*/ 8738 w 10908"/>
              <a:gd name="T23" fmla="*/ 12744 h 12744"/>
              <a:gd name="T24" fmla="*/ 9823 w 10908"/>
              <a:gd name="T25" fmla="*/ 11687 h 12744"/>
              <a:gd name="T26" fmla="*/ 9823 w 10908"/>
              <a:gd name="T27" fmla="*/ 3200 h 12744"/>
              <a:gd name="T28" fmla="*/ 10908 w 10908"/>
              <a:gd name="T29" fmla="*/ 3200 h 12744"/>
              <a:gd name="T30" fmla="*/ 10908 w 10908"/>
              <a:gd name="T31" fmla="*/ 2143 h 12744"/>
              <a:gd name="T32" fmla="*/ 8209 w 10908"/>
              <a:gd name="T33" fmla="*/ 2143 h 12744"/>
              <a:gd name="T34" fmla="*/ 4870 w 10908"/>
              <a:gd name="T35" fmla="*/ 10963 h 12744"/>
              <a:gd name="T36" fmla="*/ 3645 w 10908"/>
              <a:gd name="T37" fmla="*/ 10963 h 12744"/>
              <a:gd name="T38" fmla="*/ 3645 w 10908"/>
              <a:gd name="T39" fmla="*/ 4257 h 12744"/>
              <a:gd name="T40" fmla="*/ 4870 w 10908"/>
              <a:gd name="T41" fmla="*/ 4257 h 12744"/>
              <a:gd name="T42" fmla="*/ 4870 w 10908"/>
              <a:gd name="T43" fmla="*/ 10963 h 12744"/>
              <a:gd name="T44" fmla="*/ 7319 w 10908"/>
              <a:gd name="T45" fmla="*/ 10963 h 12744"/>
              <a:gd name="T46" fmla="*/ 6094 w 10908"/>
              <a:gd name="T47" fmla="*/ 10963 h 12744"/>
              <a:gd name="T48" fmla="*/ 6094 w 10908"/>
              <a:gd name="T49" fmla="*/ 4257 h 12744"/>
              <a:gd name="T50" fmla="*/ 7319 w 10908"/>
              <a:gd name="T51" fmla="*/ 4257 h 12744"/>
              <a:gd name="T52" fmla="*/ 7319 w 10908"/>
              <a:gd name="T53" fmla="*/ 10963 h 1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08" h="12744">
                <a:moveTo>
                  <a:pt x="8209" y="2143"/>
                </a:moveTo>
                <a:lnTo>
                  <a:pt x="8209" y="1057"/>
                </a:lnTo>
                <a:cubicBezTo>
                  <a:pt x="8209" y="473"/>
                  <a:pt x="7708" y="0"/>
                  <a:pt x="7124" y="0"/>
                </a:cubicBezTo>
                <a:lnTo>
                  <a:pt x="3840" y="0"/>
                </a:lnTo>
                <a:cubicBezTo>
                  <a:pt x="3228" y="0"/>
                  <a:pt x="2755" y="473"/>
                  <a:pt x="2755" y="1057"/>
                </a:cubicBezTo>
                <a:lnTo>
                  <a:pt x="2755" y="2115"/>
                </a:lnTo>
                <a:lnTo>
                  <a:pt x="0" y="2115"/>
                </a:lnTo>
                <a:lnTo>
                  <a:pt x="0" y="3172"/>
                </a:lnTo>
                <a:lnTo>
                  <a:pt x="1085" y="3172"/>
                </a:lnTo>
                <a:lnTo>
                  <a:pt x="1085" y="11687"/>
                </a:lnTo>
                <a:cubicBezTo>
                  <a:pt x="1085" y="12271"/>
                  <a:pt x="1586" y="12744"/>
                  <a:pt x="2171" y="12744"/>
                </a:cubicBezTo>
                <a:lnTo>
                  <a:pt x="8738" y="12744"/>
                </a:lnTo>
                <a:cubicBezTo>
                  <a:pt x="9350" y="12744"/>
                  <a:pt x="9823" y="12271"/>
                  <a:pt x="9823" y="11687"/>
                </a:cubicBezTo>
                <a:lnTo>
                  <a:pt x="9823" y="3200"/>
                </a:lnTo>
                <a:lnTo>
                  <a:pt x="10908" y="3200"/>
                </a:lnTo>
                <a:lnTo>
                  <a:pt x="10908" y="2143"/>
                </a:lnTo>
                <a:lnTo>
                  <a:pt x="8209" y="2143"/>
                </a:lnTo>
                <a:close/>
                <a:moveTo>
                  <a:pt x="4870" y="10963"/>
                </a:moveTo>
                <a:lnTo>
                  <a:pt x="3645" y="10963"/>
                </a:lnTo>
                <a:lnTo>
                  <a:pt x="3645" y="4257"/>
                </a:lnTo>
                <a:lnTo>
                  <a:pt x="4870" y="4257"/>
                </a:lnTo>
                <a:lnTo>
                  <a:pt x="4870" y="10963"/>
                </a:lnTo>
                <a:close/>
                <a:moveTo>
                  <a:pt x="7319" y="10963"/>
                </a:moveTo>
                <a:lnTo>
                  <a:pt x="6094" y="10963"/>
                </a:lnTo>
                <a:lnTo>
                  <a:pt x="6094" y="4257"/>
                </a:lnTo>
                <a:lnTo>
                  <a:pt x="7319" y="4257"/>
                </a:lnTo>
                <a:lnTo>
                  <a:pt x="7319" y="10963"/>
                </a:ln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31" name="AutoShape 122">
            <a:extLst>
              <a:ext uri="{FF2B5EF4-FFF2-40B4-BE49-F238E27FC236}">
                <a16:creationId xmlns:a16="http://schemas.microsoft.com/office/drawing/2014/main" id="{13967A0B-750C-459F-99FE-A521CD58E278}"/>
              </a:ext>
            </a:extLst>
          </p:cNvPr>
          <p:cNvSpPr>
            <a:spLocks/>
          </p:cNvSpPr>
          <p:nvPr/>
        </p:nvSpPr>
        <p:spPr bwMode="auto">
          <a:xfrm>
            <a:off x="8576940" y="3701131"/>
            <a:ext cx="370322" cy="360291"/>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30" name="AutoShape 123">
            <a:extLst>
              <a:ext uri="{FF2B5EF4-FFF2-40B4-BE49-F238E27FC236}">
                <a16:creationId xmlns:a16="http://schemas.microsoft.com/office/drawing/2014/main" id="{16F7EBD5-AB71-4C2F-9B83-07AC48015980}"/>
              </a:ext>
            </a:extLst>
          </p:cNvPr>
          <p:cNvSpPr>
            <a:spLocks/>
          </p:cNvSpPr>
          <p:nvPr/>
        </p:nvSpPr>
        <p:spPr bwMode="auto">
          <a:xfrm>
            <a:off x="8577333" y="1471746"/>
            <a:ext cx="369536" cy="360292"/>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32" name="AutoShape 122">
            <a:extLst>
              <a:ext uri="{FF2B5EF4-FFF2-40B4-BE49-F238E27FC236}">
                <a16:creationId xmlns:a16="http://schemas.microsoft.com/office/drawing/2014/main" id="{B272B3CF-B862-4D38-9202-B4AEA44E679B}"/>
              </a:ext>
            </a:extLst>
          </p:cNvPr>
          <p:cNvSpPr>
            <a:spLocks/>
          </p:cNvSpPr>
          <p:nvPr/>
        </p:nvSpPr>
        <p:spPr bwMode="auto">
          <a:xfrm>
            <a:off x="2957251" y="3661375"/>
            <a:ext cx="370224" cy="360291"/>
          </a:xfrm>
          <a:custGeom>
            <a:avLst/>
            <a:gdLst>
              <a:gd name="T0" fmla="*/ 7682 w 7948"/>
              <a:gd name="T1" fmla="*/ 6783 h 7949"/>
              <a:gd name="T2" fmla="*/ 5299 w 7948"/>
              <a:gd name="T3" fmla="*/ 5962 h 7949"/>
              <a:gd name="T4" fmla="*/ 5331 w 7948"/>
              <a:gd name="T5" fmla="*/ 4819 h 7949"/>
              <a:gd name="T6" fmla="*/ 5842 w 7948"/>
              <a:gd name="T7" fmla="*/ 3675 h 7949"/>
              <a:gd name="T8" fmla="*/ 6062 w 7948"/>
              <a:gd name="T9" fmla="*/ 2499 h 7949"/>
              <a:gd name="T10" fmla="*/ 5782 w 7948"/>
              <a:gd name="T11" fmla="*/ 2087 h 7949"/>
              <a:gd name="T12" fmla="*/ 5560 w 7948"/>
              <a:gd name="T13" fmla="*/ 808 h 7949"/>
              <a:gd name="T14" fmla="*/ 4267 w 7948"/>
              <a:gd name="T15" fmla="*/ 3 h 7949"/>
              <a:gd name="T16" fmla="*/ 3532 w 7948"/>
              <a:gd name="T17" fmla="*/ 224 h 7949"/>
              <a:gd name="T18" fmla="*/ 2166 w 7948"/>
              <a:gd name="T19" fmla="*/ 2087 h 7949"/>
              <a:gd name="T20" fmla="*/ 1886 w 7948"/>
              <a:gd name="T21" fmla="*/ 2499 h 7949"/>
              <a:gd name="T22" fmla="*/ 2106 w 7948"/>
              <a:gd name="T23" fmla="*/ 3675 h 7949"/>
              <a:gd name="T24" fmla="*/ 2617 w 7948"/>
              <a:gd name="T25" fmla="*/ 4819 h 7949"/>
              <a:gd name="T26" fmla="*/ 2649 w 7948"/>
              <a:gd name="T27" fmla="*/ 5963 h 7949"/>
              <a:gd name="T28" fmla="*/ 266 w 7948"/>
              <a:gd name="T29" fmla="*/ 6783 h 7949"/>
              <a:gd name="T30" fmla="*/ 0 w 7948"/>
              <a:gd name="T31" fmla="*/ 7949 h 7949"/>
              <a:gd name="T32" fmla="*/ 7948 w 7948"/>
              <a:gd name="T33" fmla="*/ 7949 h 7949"/>
              <a:gd name="T34" fmla="*/ 7682 w 7948"/>
              <a:gd name="T35" fmla="*/ 6783 h 7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48" h="7949">
                <a:moveTo>
                  <a:pt x="7682" y="6783"/>
                </a:moveTo>
                <a:cubicBezTo>
                  <a:pt x="7334" y="6308"/>
                  <a:pt x="5568" y="6505"/>
                  <a:pt x="5299" y="5962"/>
                </a:cubicBezTo>
                <a:cubicBezTo>
                  <a:pt x="4764" y="4886"/>
                  <a:pt x="4982" y="5086"/>
                  <a:pt x="5331" y="4819"/>
                </a:cubicBezTo>
                <a:cubicBezTo>
                  <a:pt x="5658" y="4569"/>
                  <a:pt x="5642" y="3909"/>
                  <a:pt x="5842" y="3675"/>
                </a:cubicBezTo>
                <a:cubicBezTo>
                  <a:pt x="6045" y="3437"/>
                  <a:pt x="6139" y="2756"/>
                  <a:pt x="6062" y="2499"/>
                </a:cubicBezTo>
                <a:cubicBezTo>
                  <a:pt x="5961" y="2159"/>
                  <a:pt x="5806" y="2344"/>
                  <a:pt x="5782" y="2087"/>
                </a:cubicBezTo>
                <a:cubicBezTo>
                  <a:pt x="5732" y="1533"/>
                  <a:pt x="5872" y="1078"/>
                  <a:pt x="5560" y="808"/>
                </a:cubicBezTo>
                <a:cubicBezTo>
                  <a:pt x="5258" y="548"/>
                  <a:pt x="4881" y="10"/>
                  <a:pt x="4267" y="3"/>
                </a:cubicBezTo>
                <a:cubicBezTo>
                  <a:pt x="4053" y="0"/>
                  <a:pt x="3811" y="64"/>
                  <a:pt x="3532" y="224"/>
                </a:cubicBezTo>
                <a:cubicBezTo>
                  <a:pt x="2208" y="82"/>
                  <a:pt x="2216" y="1533"/>
                  <a:pt x="2166" y="2087"/>
                </a:cubicBezTo>
                <a:cubicBezTo>
                  <a:pt x="2142" y="2344"/>
                  <a:pt x="1987" y="2159"/>
                  <a:pt x="1886" y="2499"/>
                </a:cubicBezTo>
                <a:cubicBezTo>
                  <a:pt x="1809" y="2756"/>
                  <a:pt x="1903" y="3437"/>
                  <a:pt x="2106" y="3675"/>
                </a:cubicBezTo>
                <a:cubicBezTo>
                  <a:pt x="2306" y="3909"/>
                  <a:pt x="2290" y="4569"/>
                  <a:pt x="2617" y="4819"/>
                </a:cubicBezTo>
                <a:cubicBezTo>
                  <a:pt x="2966" y="5086"/>
                  <a:pt x="3184" y="4886"/>
                  <a:pt x="2649" y="5963"/>
                </a:cubicBezTo>
                <a:cubicBezTo>
                  <a:pt x="2380" y="6505"/>
                  <a:pt x="614" y="6308"/>
                  <a:pt x="266" y="6783"/>
                </a:cubicBezTo>
                <a:cubicBezTo>
                  <a:pt x="0" y="7146"/>
                  <a:pt x="0" y="7949"/>
                  <a:pt x="0" y="7949"/>
                </a:cubicBezTo>
                <a:lnTo>
                  <a:pt x="7948" y="7949"/>
                </a:lnTo>
                <a:cubicBezTo>
                  <a:pt x="7948" y="7949"/>
                  <a:pt x="7948" y="7146"/>
                  <a:pt x="7682" y="6783"/>
                </a:cubicBez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33" name="AutoShape 122">
            <a:extLst>
              <a:ext uri="{FF2B5EF4-FFF2-40B4-BE49-F238E27FC236}">
                <a16:creationId xmlns:a16="http://schemas.microsoft.com/office/drawing/2014/main" id="{5EEBF740-1419-4227-ABD5-7F3FDC2EF244}"/>
              </a:ext>
            </a:extLst>
          </p:cNvPr>
          <p:cNvSpPr>
            <a:spLocks/>
          </p:cNvSpPr>
          <p:nvPr/>
        </p:nvSpPr>
        <p:spPr bwMode="auto">
          <a:xfrm>
            <a:off x="5654590" y="4232908"/>
            <a:ext cx="613688" cy="597066"/>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34" name="AutoShape 123">
            <a:extLst>
              <a:ext uri="{FF2B5EF4-FFF2-40B4-BE49-F238E27FC236}">
                <a16:creationId xmlns:a16="http://schemas.microsoft.com/office/drawing/2014/main" id="{39E4C2DC-F08F-482A-BB1C-5C9F48998F5C}"/>
              </a:ext>
            </a:extLst>
          </p:cNvPr>
          <p:cNvSpPr>
            <a:spLocks/>
          </p:cNvSpPr>
          <p:nvPr/>
        </p:nvSpPr>
        <p:spPr bwMode="auto">
          <a:xfrm>
            <a:off x="5776666" y="2266309"/>
            <a:ext cx="369536" cy="360292"/>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37" name="AutoShape 124">
            <a:extLst>
              <a:ext uri="{FF2B5EF4-FFF2-40B4-BE49-F238E27FC236}">
                <a16:creationId xmlns:a16="http://schemas.microsoft.com/office/drawing/2014/main" id="{F3BF8607-D05F-47EE-AA25-CF52AEEB92D9}"/>
              </a:ext>
            </a:extLst>
          </p:cNvPr>
          <p:cNvSpPr>
            <a:spLocks/>
          </p:cNvSpPr>
          <p:nvPr/>
        </p:nvSpPr>
        <p:spPr bwMode="auto">
          <a:xfrm>
            <a:off x="5826868" y="1452885"/>
            <a:ext cx="269132" cy="297888"/>
          </a:xfrm>
          <a:custGeom>
            <a:avLst/>
            <a:gdLst>
              <a:gd name="T0" fmla="*/ 8209 w 10908"/>
              <a:gd name="T1" fmla="*/ 2143 h 12744"/>
              <a:gd name="T2" fmla="*/ 8209 w 10908"/>
              <a:gd name="T3" fmla="*/ 1057 h 12744"/>
              <a:gd name="T4" fmla="*/ 7124 w 10908"/>
              <a:gd name="T5" fmla="*/ 0 h 12744"/>
              <a:gd name="T6" fmla="*/ 3840 w 10908"/>
              <a:gd name="T7" fmla="*/ 0 h 12744"/>
              <a:gd name="T8" fmla="*/ 2755 w 10908"/>
              <a:gd name="T9" fmla="*/ 1057 h 12744"/>
              <a:gd name="T10" fmla="*/ 2755 w 10908"/>
              <a:gd name="T11" fmla="*/ 2115 h 12744"/>
              <a:gd name="T12" fmla="*/ 0 w 10908"/>
              <a:gd name="T13" fmla="*/ 2115 h 12744"/>
              <a:gd name="T14" fmla="*/ 0 w 10908"/>
              <a:gd name="T15" fmla="*/ 3172 h 12744"/>
              <a:gd name="T16" fmla="*/ 1085 w 10908"/>
              <a:gd name="T17" fmla="*/ 3172 h 12744"/>
              <a:gd name="T18" fmla="*/ 1085 w 10908"/>
              <a:gd name="T19" fmla="*/ 11687 h 12744"/>
              <a:gd name="T20" fmla="*/ 2171 w 10908"/>
              <a:gd name="T21" fmla="*/ 12744 h 12744"/>
              <a:gd name="T22" fmla="*/ 8738 w 10908"/>
              <a:gd name="T23" fmla="*/ 12744 h 12744"/>
              <a:gd name="T24" fmla="*/ 9823 w 10908"/>
              <a:gd name="T25" fmla="*/ 11687 h 12744"/>
              <a:gd name="T26" fmla="*/ 9823 w 10908"/>
              <a:gd name="T27" fmla="*/ 3200 h 12744"/>
              <a:gd name="T28" fmla="*/ 10908 w 10908"/>
              <a:gd name="T29" fmla="*/ 3200 h 12744"/>
              <a:gd name="T30" fmla="*/ 10908 w 10908"/>
              <a:gd name="T31" fmla="*/ 2143 h 12744"/>
              <a:gd name="T32" fmla="*/ 8209 w 10908"/>
              <a:gd name="T33" fmla="*/ 2143 h 12744"/>
              <a:gd name="T34" fmla="*/ 4870 w 10908"/>
              <a:gd name="T35" fmla="*/ 10963 h 12744"/>
              <a:gd name="T36" fmla="*/ 3645 w 10908"/>
              <a:gd name="T37" fmla="*/ 10963 h 12744"/>
              <a:gd name="T38" fmla="*/ 3645 w 10908"/>
              <a:gd name="T39" fmla="*/ 4257 h 12744"/>
              <a:gd name="T40" fmla="*/ 4870 w 10908"/>
              <a:gd name="T41" fmla="*/ 4257 h 12744"/>
              <a:gd name="T42" fmla="*/ 4870 w 10908"/>
              <a:gd name="T43" fmla="*/ 10963 h 12744"/>
              <a:gd name="T44" fmla="*/ 7319 w 10908"/>
              <a:gd name="T45" fmla="*/ 10963 h 12744"/>
              <a:gd name="T46" fmla="*/ 6094 w 10908"/>
              <a:gd name="T47" fmla="*/ 10963 h 12744"/>
              <a:gd name="T48" fmla="*/ 6094 w 10908"/>
              <a:gd name="T49" fmla="*/ 4257 h 12744"/>
              <a:gd name="T50" fmla="*/ 7319 w 10908"/>
              <a:gd name="T51" fmla="*/ 4257 h 12744"/>
              <a:gd name="T52" fmla="*/ 7319 w 10908"/>
              <a:gd name="T53" fmla="*/ 10963 h 1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08" h="12744">
                <a:moveTo>
                  <a:pt x="8209" y="2143"/>
                </a:moveTo>
                <a:lnTo>
                  <a:pt x="8209" y="1057"/>
                </a:lnTo>
                <a:cubicBezTo>
                  <a:pt x="8209" y="473"/>
                  <a:pt x="7708" y="0"/>
                  <a:pt x="7124" y="0"/>
                </a:cubicBezTo>
                <a:lnTo>
                  <a:pt x="3840" y="0"/>
                </a:lnTo>
                <a:cubicBezTo>
                  <a:pt x="3228" y="0"/>
                  <a:pt x="2755" y="473"/>
                  <a:pt x="2755" y="1057"/>
                </a:cubicBezTo>
                <a:lnTo>
                  <a:pt x="2755" y="2115"/>
                </a:lnTo>
                <a:lnTo>
                  <a:pt x="0" y="2115"/>
                </a:lnTo>
                <a:lnTo>
                  <a:pt x="0" y="3172"/>
                </a:lnTo>
                <a:lnTo>
                  <a:pt x="1085" y="3172"/>
                </a:lnTo>
                <a:lnTo>
                  <a:pt x="1085" y="11687"/>
                </a:lnTo>
                <a:cubicBezTo>
                  <a:pt x="1085" y="12271"/>
                  <a:pt x="1586" y="12744"/>
                  <a:pt x="2171" y="12744"/>
                </a:cubicBezTo>
                <a:lnTo>
                  <a:pt x="8738" y="12744"/>
                </a:lnTo>
                <a:cubicBezTo>
                  <a:pt x="9350" y="12744"/>
                  <a:pt x="9823" y="12271"/>
                  <a:pt x="9823" y="11687"/>
                </a:cubicBezTo>
                <a:lnTo>
                  <a:pt x="9823" y="3200"/>
                </a:lnTo>
                <a:lnTo>
                  <a:pt x="10908" y="3200"/>
                </a:lnTo>
                <a:lnTo>
                  <a:pt x="10908" y="2143"/>
                </a:lnTo>
                <a:lnTo>
                  <a:pt x="8209" y="2143"/>
                </a:lnTo>
                <a:close/>
                <a:moveTo>
                  <a:pt x="4870" y="10963"/>
                </a:moveTo>
                <a:lnTo>
                  <a:pt x="3645" y="10963"/>
                </a:lnTo>
                <a:lnTo>
                  <a:pt x="3645" y="4257"/>
                </a:lnTo>
                <a:lnTo>
                  <a:pt x="4870" y="4257"/>
                </a:lnTo>
                <a:lnTo>
                  <a:pt x="4870" y="10963"/>
                </a:lnTo>
                <a:close/>
                <a:moveTo>
                  <a:pt x="7319" y="10963"/>
                </a:moveTo>
                <a:lnTo>
                  <a:pt x="6094" y="10963"/>
                </a:lnTo>
                <a:lnTo>
                  <a:pt x="6094" y="4257"/>
                </a:lnTo>
                <a:lnTo>
                  <a:pt x="7319" y="4257"/>
                </a:lnTo>
                <a:lnTo>
                  <a:pt x="7319" y="10963"/>
                </a:ln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38" name="AutoShape 122">
            <a:extLst>
              <a:ext uri="{FF2B5EF4-FFF2-40B4-BE49-F238E27FC236}">
                <a16:creationId xmlns:a16="http://schemas.microsoft.com/office/drawing/2014/main" id="{040FA712-D1C3-4D8F-9546-B6A8EF3E9E01}"/>
              </a:ext>
            </a:extLst>
          </p:cNvPr>
          <p:cNvSpPr>
            <a:spLocks/>
          </p:cNvSpPr>
          <p:nvPr/>
        </p:nvSpPr>
        <p:spPr bwMode="auto">
          <a:xfrm>
            <a:off x="5716148" y="3068116"/>
            <a:ext cx="490572" cy="477412"/>
          </a:xfrm>
          <a:custGeom>
            <a:avLst/>
            <a:gdLst>
              <a:gd name="T0" fmla="*/ 7682 w 7948"/>
              <a:gd name="T1" fmla="*/ 6783 h 7949"/>
              <a:gd name="T2" fmla="*/ 5299 w 7948"/>
              <a:gd name="T3" fmla="*/ 5962 h 7949"/>
              <a:gd name="T4" fmla="*/ 5331 w 7948"/>
              <a:gd name="T5" fmla="*/ 4819 h 7949"/>
              <a:gd name="T6" fmla="*/ 5842 w 7948"/>
              <a:gd name="T7" fmla="*/ 3675 h 7949"/>
              <a:gd name="T8" fmla="*/ 6062 w 7948"/>
              <a:gd name="T9" fmla="*/ 2499 h 7949"/>
              <a:gd name="T10" fmla="*/ 5782 w 7948"/>
              <a:gd name="T11" fmla="*/ 2087 h 7949"/>
              <a:gd name="T12" fmla="*/ 5560 w 7948"/>
              <a:gd name="T13" fmla="*/ 808 h 7949"/>
              <a:gd name="T14" fmla="*/ 4267 w 7948"/>
              <a:gd name="T15" fmla="*/ 3 h 7949"/>
              <a:gd name="T16" fmla="*/ 3532 w 7948"/>
              <a:gd name="T17" fmla="*/ 224 h 7949"/>
              <a:gd name="T18" fmla="*/ 2166 w 7948"/>
              <a:gd name="T19" fmla="*/ 2087 h 7949"/>
              <a:gd name="T20" fmla="*/ 1886 w 7948"/>
              <a:gd name="T21" fmla="*/ 2499 h 7949"/>
              <a:gd name="T22" fmla="*/ 2106 w 7948"/>
              <a:gd name="T23" fmla="*/ 3675 h 7949"/>
              <a:gd name="T24" fmla="*/ 2617 w 7948"/>
              <a:gd name="T25" fmla="*/ 4819 h 7949"/>
              <a:gd name="T26" fmla="*/ 2649 w 7948"/>
              <a:gd name="T27" fmla="*/ 5963 h 7949"/>
              <a:gd name="T28" fmla="*/ 266 w 7948"/>
              <a:gd name="T29" fmla="*/ 6783 h 7949"/>
              <a:gd name="T30" fmla="*/ 0 w 7948"/>
              <a:gd name="T31" fmla="*/ 7949 h 7949"/>
              <a:gd name="T32" fmla="*/ 7948 w 7948"/>
              <a:gd name="T33" fmla="*/ 7949 h 7949"/>
              <a:gd name="T34" fmla="*/ 7682 w 7948"/>
              <a:gd name="T35" fmla="*/ 6783 h 7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48" h="7949">
                <a:moveTo>
                  <a:pt x="7682" y="6783"/>
                </a:moveTo>
                <a:cubicBezTo>
                  <a:pt x="7334" y="6308"/>
                  <a:pt x="5568" y="6505"/>
                  <a:pt x="5299" y="5962"/>
                </a:cubicBezTo>
                <a:cubicBezTo>
                  <a:pt x="4764" y="4886"/>
                  <a:pt x="4982" y="5086"/>
                  <a:pt x="5331" y="4819"/>
                </a:cubicBezTo>
                <a:cubicBezTo>
                  <a:pt x="5658" y="4569"/>
                  <a:pt x="5642" y="3909"/>
                  <a:pt x="5842" y="3675"/>
                </a:cubicBezTo>
                <a:cubicBezTo>
                  <a:pt x="6045" y="3437"/>
                  <a:pt x="6139" y="2756"/>
                  <a:pt x="6062" y="2499"/>
                </a:cubicBezTo>
                <a:cubicBezTo>
                  <a:pt x="5961" y="2159"/>
                  <a:pt x="5806" y="2344"/>
                  <a:pt x="5782" y="2087"/>
                </a:cubicBezTo>
                <a:cubicBezTo>
                  <a:pt x="5732" y="1533"/>
                  <a:pt x="5872" y="1078"/>
                  <a:pt x="5560" y="808"/>
                </a:cubicBezTo>
                <a:cubicBezTo>
                  <a:pt x="5258" y="548"/>
                  <a:pt x="4881" y="10"/>
                  <a:pt x="4267" y="3"/>
                </a:cubicBezTo>
                <a:cubicBezTo>
                  <a:pt x="4053" y="0"/>
                  <a:pt x="3811" y="64"/>
                  <a:pt x="3532" y="224"/>
                </a:cubicBezTo>
                <a:cubicBezTo>
                  <a:pt x="2208" y="82"/>
                  <a:pt x="2216" y="1533"/>
                  <a:pt x="2166" y="2087"/>
                </a:cubicBezTo>
                <a:cubicBezTo>
                  <a:pt x="2142" y="2344"/>
                  <a:pt x="1987" y="2159"/>
                  <a:pt x="1886" y="2499"/>
                </a:cubicBezTo>
                <a:cubicBezTo>
                  <a:pt x="1809" y="2756"/>
                  <a:pt x="1903" y="3437"/>
                  <a:pt x="2106" y="3675"/>
                </a:cubicBezTo>
                <a:cubicBezTo>
                  <a:pt x="2306" y="3909"/>
                  <a:pt x="2290" y="4569"/>
                  <a:pt x="2617" y="4819"/>
                </a:cubicBezTo>
                <a:cubicBezTo>
                  <a:pt x="2966" y="5086"/>
                  <a:pt x="3184" y="4886"/>
                  <a:pt x="2649" y="5963"/>
                </a:cubicBezTo>
                <a:cubicBezTo>
                  <a:pt x="2380" y="6505"/>
                  <a:pt x="614" y="6308"/>
                  <a:pt x="266" y="6783"/>
                </a:cubicBezTo>
                <a:cubicBezTo>
                  <a:pt x="0" y="7146"/>
                  <a:pt x="0" y="7949"/>
                  <a:pt x="0" y="7949"/>
                </a:cubicBezTo>
                <a:lnTo>
                  <a:pt x="7948" y="7949"/>
                </a:lnTo>
                <a:cubicBezTo>
                  <a:pt x="7948" y="7949"/>
                  <a:pt x="7948" y="7146"/>
                  <a:pt x="7682" y="6783"/>
                </a:cubicBezTo>
                <a:close/>
              </a:path>
            </a:pathLst>
          </a:custGeom>
          <a:solidFill>
            <a:schemeClr val="bg1"/>
          </a:solidFill>
          <a:ln>
            <a:noFill/>
          </a:ln>
          <a:effectLst/>
        </p:spPr>
        <p:txBody>
          <a:bodyPr lIns="101578" tIns="101578" rIns="101578" bIns="10157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9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Tree>
    <p:custDataLst>
      <p:tags r:id="rId1"/>
    </p:custDataLst>
    <p:extLst>
      <p:ext uri="{BB962C8B-B14F-4D97-AF65-F5344CB8AC3E}">
        <p14:creationId xmlns:p14="http://schemas.microsoft.com/office/powerpoint/2010/main" val="1505966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74A083D8-57DB-4FDB-8A44-2EA50E9F40FF}"/>
              </a:ext>
            </a:extLst>
          </p:cNvPr>
          <p:cNvSpPr>
            <a:spLocks noGrp="1"/>
          </p:cNvSpPr>
          <p:nvPr>
            <p:ph type="title"/>
          </p:nvPr>
        </p:nvSpPr>
        <p:spPr>
          <a:xfrm>
            <a:off x="856421" y="130991"/>
            <a:ext cx="10515600" cy="672820"/>
          </a:xfrm>
        </p:spPr>
        <p:txBody>
          <a:bodyPr/>
          <a:lstStyle/>
          <a:p>
            <a:r>
              <a:rPr lang="en-US" altLang="zh-CN" dirty="0"/>
              <a:t>36 </a:t>
            </a:r>
            <a:r>
              <a:rPr lang="zh-CN" altLang="en-US" dirty="0"/>
              <a:t>自我综合评价</a:t>
            </a:r>
          </a:p>
        </p:txBody>
      </p:sp>
      <p:sp>
        <p:nvSpPr>
          <p:cNvPr id="3" name="页脚占位符 2">
            <a:extLst>
              <a:ext uri="{FF2B5EF4-FFF2-40B4-BE49-F238E27FC236}">
                <a16:creationId xmlns:a16="http://schemas.microsoft.com/office/drawing/2014/main" id="{3277B42C-C4AD-4B25-850E-556BFA1E45FC}"/>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6C755AEF-909C-4209-AE94-4A54D31B51DE}"/>
              </a:ext>
            </a:extLst>
          </p:cNvPr>
          <p:cNvSpPr>
            <a:spLocks noGrp="1"/>
          </p:cNvSpPr>
          <p:nvPr>
            <p:ph type="sldNum" sz="quarter" idx="12"/>
          </p:nvPr>
        </p:nvSpPr>
        <p:spPr/>
        <p:txBody>
          <a:bodyPr/>
          <a:lstStyle/>
          <a:p>
            <a:fld id="{293753DD-2C1C-4CC5-AE51-993C9915C8CC}" type="slidenum">
              <a:rPr lang="zh-CN" altLang="en-US" smtClean="0"/>
              <a:pPr/>
              <a:t>46</a:t>
            </a:fld>
            <a:endParaRPr lang="zh-CN" altLang="en-US" dirty="0"/>
          </a:p>
        </p:txBody>
      </p:sp>
      <p:sp>
        <p:nvSpPr>
          <p:cNvPr id="8" name="内容占位符 7">
            <a:extLst>
              <a:ext uri="{FF2B5EF4-FFF2-40B4-BE49-F238E27FC236}">
                <a16:creationId xmlns:a16="http://schemas.microsoft.com/office/drawing/2014/main" id="{60F0DEF0-548E-4F07-9ABB-C44A1E7215CA}"/>
              </a:ext>
            </a:extLst>
          </p:cNvPr>
          <p:cNvSpPr>
            <a:spLocks noGrp="1"/>
          </p:cNvSpPr>
          <p:nvPr>
            <p:ph sz="quarter" idx="15"/>
          </p:nvPr>
        </p:nvSpPr>
        <p:spPr/>
        <p:txBody>
          <a:bodyPr>
            <a:normAutofit lnSpcReduction="10000"/>
          </a:bodyPr>
          <a:lstStyle/>
          <a:p>
            <a:pPr algn="ctr"/>
            <a:r>
              <a:rPr lang="zh-CN" altLang="en-US" dirty="0"/>
              <a:t>单击此处输入正文。单击此处输入正文。单击此处输入正文。单击此处输入正文。</a:t>
            </a:r>
          </a:p>
          <a:p>
            <a:pPr algn="ctr"/>
            <a:endParaRPr lang="zh-CN" altLang="en-US" dirty="0"/>
          </a:p>
        </p:txBody>
      </p:sp>
      <p:sp>
        <p:nvSpPr>
          <p:cNvPr id="9" name="内容占位符 8">
            <a:extLst>
              <a:ext uri="{FF2B5EF4-FFF2-40B4-BE49-F238E27FC236}">
                <a16:creationId xmlns:a16="http://schemas.microsoft.com/office/drawing/2014/main" id="{A661A47A-5D01-4904-AD6B-5DB22339DD94}"/>
              </a:ext>
            </a:extLst>
          </p:cNvPr>
          <p:cNvSpPr>
            <a:spLocks noGrp="1"/>
          </p:cNvSpPr>
          <p:nvPr>
            <p:ph sz="quarter" idx="16"/>
          </p:nvPr>
        </p:nvSpPr>
        <p:spPr/>
        <p:txBody>
          <a:bodyPr/>
          <a:lstStyle/>
          <a:p>
            <a:r>
              <a:rPr lang="zh-CN" altLang="en-US" dirty="0"/>
              <a:t>请输入小标题</a:t>
            </a:r>
          </a:p>
        </p:txBody>
      </p:sp>
      <p:sp>
        <p:nvSpPr>
          <p:cNvPr id="10" name="内容占位符 9">
            <a:extLst>
              <a:ext uri="{FF2B5EF4-FFF2-40B4-BE49-F238E27FC236}">
                <a16:creationId xmlns:a16="http://schemas.microsoft.com/office/drawing/2014/main" id="{D55F417F-1333-4D16-AAD0-0D9CDD45023C}"/>
              </a:ext>
            </a:extLst>
          </p:cNvPr>
          <p:cNvSpPr>
            <a:spLocks noGrp="1"/>
          </p:cNvSpPr>
          <p:nvPr>
            <p:ph sz="quarter" idx="17"/>
          </p:nvPr>
        </p:nvSpPr>
        <p:spPr/>
        <p:txBody>
          <a:bodyPr>
            <a:normAutofit lnSpcReduction="10000"/>
          </a:bodyPr>
          <a:lstStyle/>
          <a:p>
            <a:pPr algn="ctr"/>
            <a:r>
              <a:rPr lang="zh-CN" altLang="en-US" dirty="0"/>
              <a:t>单击此处输入正文。单击此处输入正文。单击此处输入正文。单击此处输入正文。</a:t>
            </a:r>
          </a:p>
        </p:txBody>
      </p:sp>
      <p:sp>
        <p:nvSpPr>
          <p:cNvPr id="11" name="内容占位符 10">
            <a:extLst>
              <a:ext uri="{FF2B5EF4-FFF2-40B4-BE49-F238E27FC236}">
                <a16:creationId xmlns:a16="http://schemas.microsoft.com/office/drawing/2014/main" id="{74A781BF-A117-4143-A48E-9125A632D6D5}"/>
              </a:ext>
            </a:extLst>
          </p:cNvPr>
          <p:cNvSpPr>
            <a:spLocks noGrp="1"/>
          </p:cNvSpPr>
          <p:nvPr>
            <p:ph sz="quarter" idx="18"/>
          </p:nvPr>
        </p:nvSpPr>
        <p:spPr/>
        <p:txBody>
          <a:bodyPr/>
          <a:lstStyle/>
          <a:p>
            <a:r>
              <a:rPr lang="zh-CN" altLang="en-US" dirty="0"/>
              <a:t>请输入小标题</a:t>
            </a:r>
          </a:p>
        </p:txBody>
      </p:sp>
      <p:sp>
        <p:nvSpPr>
          <p:cNvPr id="12" name="内容占位符 11">
            <a:extLst>
              <a:ext uri="{FF2B5EF4-FFF2-40B4-BE49-F238E27FC236}">
                <a16:creationId xmlns:a16="http://schemas.microsoft.com/office/drawing/2014/main" id="{C9C1FAC2-CCF8-4052-9FCB-CF7A406241ED}"/>
              </a:ext>
            </a:extLst>
          </p:cNvPr>
          <p:cNvSpPr>
            <a:spLocks noGrp="1"/>
          </p:cNvSpPr>
          <p:nvPr>
            <p:ph sz="quarter" idx="19"/>
          </p:nvPr>
        </p:nvSpPr>
        <p:spPr/>
        <p:txBody>
          <a:bodyPr/>
          <a:lstStyle/>
          <a:p>
            <a:r>
              <a:rPr lang="zh-CN" altLang="en-US" dirty="0"/>
              <a:t>单击此处输入标题</a:t>
            </a:r>
          </a:p>
        </p:txBody>
      </p:sp>
      <p:sp>
        <p:nvSpPr>
          <p:cNvPr id="13" name="文本占位符 11">
            <a:extLst>
              <a:ext uri="{FF2B5EF4-FFF2-40B4-BE49-F238E27FC236}">
                <a16:creationId xmlns:a16="http://schemas.microsoft.com/office/drawing/2014/main" id="{AED0F778-D89D-4A73-96CE-D79545CDC34E}"/>
              </a:ext>
            </a:extLst>
          </p:cNvPr>
          <p:cNvSpPr txBox="1">
            <a:spLocks/>
          </p:cNvSpPr>
          <p:nvPr/>
        </p:nvSpPr>
        <p:spPr>
          <a:xfrm>
            <a:off x="8368091" y="6037051"/>
            <a:ext cx="2865130" cy="422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5000"/>
              </a:lnSpc>
              <a:buNone/>
            </a:pPr>
            <a:r>
              <a:rPr lang="zh-CN" altLang="en-US" sz="1400" dirty="0">
                <a:solidFill>
                  <a:schemeClr val="bg1">
                    <a:lumMod val="50000"/>
                  </a:schemeClr>
                </a:solidFill>
              </a:rPr>
              <a:t>本智能图表来自</a:t>
            </a:r>
            <a:r>
              <a:rPr lang="en-US" altLang="zh-CN" sz="1400" dirty="0" err="1">
                <a:solidFill>
                  <a:schemeClr val="bg1">
                    <a:lumMod val="50000"/>
                  </a:schemeClr>
                </a:solidFill>
              </a:rPr>
              <a:t>iSlide</a:t>
            </a:r>
            <a:r>
              <a:rPr lang="zh-CN" altLang="en-US" sz="1400" dirty="0">
                <a:solidFill>
                  <a:schemeClr val="bg1">
                    <a:lumMod val="50000"/>
                  </a:schemeClr>
                </a:solidFill>
              </a:rPr>
              <a:t>插件</a:t>
            </a:r>
            <a:endParaRPr lang="en-US" altLang="zh-CN" sz="1400" dirty="0">
              <a:solidFill>
                <a:schemeClr val="bg1">
                  <a:lumMod val="50000"/>
                </a:schemeClr>
              </a:solidFill>
            </a:endParaRPr>
          </a:p>
        </p:txBody>
      </p:sp>
    </p:spTree>
    <p:extLst>
      <p:ext uri="{BB962C8B-B14F-4D97-AF65-F5344CB8AC3E}">
        <p14:creationId xmlns:p14="http://schemas.microsoft.com/office/powerpoint/2010/main" val="3665340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B51790C7-2010-4867-8D95-C8C573B6B702}"/>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3" name="灯片编号占位符 2">
            <a:extLst>
              <a:ext uri="{FF2B5EF4-FFF2-40B4-BE49-F238E27FC236}">
                <a16:creationId xmlns:a16="http://schemas.microsoft.com/office/drawing/2014/main" id="{E71BC055-64AF-4A3A-B3A8-8F6ACC2CB00F}"/>
              </a:ext>
            </a:extLst>
          </p:cNvPr>
          <p:cNvSpPr>
            <a:spLocks noGrp="1"/>
          </p:cNvSpPr>
          <p:nvPr>
            <p:ph type="sldNum" sz="quarter" idx="12"/>
          </p:nvPr>
        </p:nvSpPr>
        <p:spPr/>
        <p:txBody>
          <a:bodyPr/>
          <a:lstStyle/>
          <a:p>
            <a:fld id="{293753DD-2C1C-4CC5-AE51-993C9915C8CC}" type="slidenum">
              <a:rPr lang="zh-CN" altLang="en-US" smtClean="0"/>
              <a:pPr/>
              <a:t>47</a:t>
            </a:fld>
            <a:endParaRPr lang="zh-CN" altLang="en-US" dirty="0"/>
          </a:p>
        </p:txBody>
      </p:sp>
      <p:sp>
        <p:nvSpPr>
          <p:cNvPr id="10" name="标题 9">
            <a:extLst>
              <a:ext uri="{FF2B5EF4-FFF2-40B4-BE49-F238E27FC236}">
                <a16:creationId xmlns:a16="http://schemas.microsoft.com/office/drawing/2014/main" id="{BBED582B-4496-4F2F-A403-5796B371DF86}"/>
              </a:ext>
            </a:extLst>
          </p:cNvPr>
          <p:cNvSpPr>
            <a:spLocks noGrp="1"/>
          </p:cNvSpPr>
          <p:nvPr>
            <p:ph type="title"/>
          </p:nvPr>
        </p:nvSpPr>
        <p:spPr/>
        <p:txBody>
          <a:bodyPr/>
          <a:lstStyle/>
          <a:p>
            <a:r>
              <a:rPr lang="en-US" altLang="zh-CN" dirty="0"/>
              <a:t>37 </a:t>
            </a:r>
            <a:r>
              <a:rPr lang="zh-CN" altLang="en-US" dirty="0"/>
              <a:t>柱状图</a:t>
            </a:r>
          </a:p>
        </p:txBody>
      </p:sp>
      <p:grpSp>
        <p:nvGrpSpPr>
          <p:cNvPr id="11" name="b559bd64-6aed-400b-bdde-ad13ad397554" descr="nykAAB+LCAAAAAAABADdWdFu2jAU/Zese+sm4thAeAujbHvoWpWq6jT1IQUXPIWkSkxVOvXf54RAr9PYirNkpbwR2zcc33OPjy/8sY7YzBpYtnVsHfH1PRWfJ0s/5iPmz2N/eRrNaCDmzuPonsac0cQa/PqTByEQdOUHK5qvWovxUxay5WqZDVuDzueOGPIfwZDdyQZHdMqWfjBic8bFu8XI9+ScxlMa8nwhj1f02MofXJQGfY2j1X2G+vl4C8aBO+AxC+cATR5tdT5a5dEYRA+jKKB++Dp8g6QsnIDwL1EQxa+Dt0u7YOnZ3R2b0ssFXdIsSkxdspB74Wyy8GfbvA1jNl/wkCZJPnB2+5tOOQgbEBGYvTJbvkoW4uUfxmM0Qq6X4iwF3fv/9PUxpA8BMH1j+mC0a04fDLc71fmz7TYI7JYTOPS80YkHCZRgv4EAu33IoAPRmCtQCq8hQSneQIN2KyLslXOIPdIfSRxKsN9ChRKHGKIxl6EUXkOHMB4Z6BC1osN+OYceHtrjIeRQgv0GOux1IIcEojHXoRReQ4dSvIEOUSs6dMs5PBm7pDeCHArYN2IJC2ciR9LFBoryPEoYZ1GYr3u5DK2zjcT0Lj+WrXNf3Jgop3GSzRTiweyx9S2K2VMUcj/wAjYPl4LlDVuUTxdpotLL1lSeHUacR0srLYy8qCbsiV7QhMYPVMC+84NkWyAiZff0h/i+bUVmA6lkLmjgc/YgrZDGsvtC8b632+UNYBoeFlcsYbcsYHytzRNW5yn78kTK0g5jimKzj0v6yG3rRgkRyxDhgZSGvoArKOMFogP2X5HiZqDL2XXgWbgl6F9rsfgeCbIQYEL59VZX2dNP6ek6P5CGa6li0jVkF6FeU/Kel9q0Bp9K31JY4ZYU+CSKb7X1DRVQNf32waWfNJB+ojpfNsVdnn7AT9Xso6KJaFNO1CnfOBDM88YbrDEL0sbWm6b73Ow6d4ytwewGUwagFUkTJULf1SLYuFr2RN65Y2o9vXdhPaiK9SB1ffTkLGFz63GbOL+RhkhXhkjMraevsB4Nxc1AL2S3W/fs0wA9cOtR1TdUQNX09w4u/a1bjyr9gJ+q2e8bWY/d2UPvQdB7dLpP0cO9u6bmY7+Pxsep4j6OukRs+XqCO+b2YzfS+jg6MuXeB9vmBmSrmh8dzw2hL6QY1T0EdVAP3IRUZQ6FUJkA5/AIaN2GVAQAhirnH5v50D72QA70Ia345SYIE2Mfeh9dEK7iQ1hTI/JdBXdr+FAjfRDWkSk3QrhXw4dUnZCO54bQF1Lcr30M7u1tvHUfUpU5FEJlAtzDI6B1H1IRABiqmn/y6j85/a+f+9gPYehDOvEjuR8itqkPoffRD5EqPkQ0v9bKdxWCzH0INdIPER2Zcj9EHHMfQso/gxrph7ToCynGdY9BHdQD9yFVmUMhVCaAHB4BrfuQigDAUOX8d818aB/7IQJ9SCv+rB+6ef4L6fgjd58pAAA=">
            <a:extLst>
              <a:ext uri="{FF2B5EF4-FFF2-40B4-BE49-F238E27FC236}">
                <a16:creationId xmlns:a16="http://schemas.microsoft.com/office/drawing/2014/main" id="{57A312BF-DD72-4545-8F53-A1DC39979B34}"/>
              </a:ext>
            </a:extLst>
          </p:cNvPr>
          <p:cNvGrpSpPr>
            <a:grpSpLocks noChangeAspect="1"/>
          </p:cNvGrpSpPr>
          <p:nvPr/>
        </p:nvGrpSpPr>
        <p:grpSpPr>
          <a:xfrm>
            <a:off x="-82550" y="919515"/>
            <a:ext cx="12357100" cy="5018970"/>
            <a:chOff x="0" y="1013530"/>
            <a:chExt cx="12357100" cy="5018970"/>
          </a:xfrm>
        </p:grpSpPr>
        <p:sp>
          <p:nvSpPr>
            <p:cNvPr id="12" name="AreaShape">
              <a:extLst>
                <a:ext uri="{FF2B5EF4-FFF2-40B4-BE49-F238E27FC236}">
                  <a16:creationId xmlns:a16="http://schemas.microsoft.com/office/drawing/2014/main" id="{23F96235-E5E5-4B65-82E0-0D231D219914}"/>
                </a:ext>
              </a:extLst>
            </p:cNvPr>
            <p:cNvSpPr/>
            <p:nvPr/>
          </p:nvSpPr>
          <p:spPr>
            <a:xfrm>
              <a:off x="0" y="1013530"/>
              <a:ext cx="12357100" cy="5018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lativeShape1">
              <a:extLst>
                <a:ext uri="{FF2B5EF4-FFF2-40B4-BE49-F238E27FC236}">
                  <a16:creationId xmlns:a16="http://schemas.microsoft.com/office/drawing/2014/main" id="{20658C13-B7F0-4734-B50E-5A8107FC5723}"/>
                </a:ext>
              </a:extLst>
            </p:cNvPr>
            <p:cNvSpPr/>
            <p:nvPr/>
          </p:nvSpPr>
          <p:spPr>
            <a:xfrm>
              <a:off x="4458426" y="2374829"/>
              <a:ext cx="76200" cy="3221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ValueShape1">
              <a:extLst>
                <a:ext uri="{FF2B5EF4-FFF2-40B4-BE49-F238E27FC236}">
                  <a16:creationId xmlns:a16="http://schemas.microsoft.com/office/drawing/2014/main" id="{76CD9B3C-9C53-4C97-89A1-52BD092E71D4}"/>
                </a:ext>
              </a:extLst>
            </p:cNvPr>
            <p:cNvSpPr/>
            <p:nvPr/>
          </p:nvSpPr>
          <p:spPr>
            <a:xfrm>
              <a:off x="4458426" y="2632515"/>
              <a:ext cx="76200" cy="2963386"/>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lativeShape2">
              <a:extLst>
                <a:ext uri="{FF2B5EF4-FFF2-40B4-BE49-F238E27FC236}">
                  <a16:creationId xmlns:a16="http://schemas.microsoft.com/office/drawing/2014/main" id="{4FB81C66-DF42-4497-B27A-81000AC178AF}"/>
                </a:ext>
              </a:extLst>
            </p:cNvPr>
            <p:cNvSpPr/>
            <p:nvPr/>
          </p:nvSpPr>
          <p:spPr>
            <a:xfrm>
              <a:off x="5538595" y="2365323"/>
              <a:ext cx="76200" cy="3221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ValueShape2">
              <a:extLst>
                <a:ext uri="{FF2B5EF4-FFF2-40B4-BE49-F238E27FC236}">
                  <a16:creationId xmlns:a16="http://schemas.microsoft.com/office/drawing/2014/main" id="{5A3FA8C5-585F-481F-9788-02D3750FFFC2}"/>
                </a:ext>
              </a:extLst>
            </p:cNvPr>
            <p:cNvSpPr/>
            <p:nvPr/>
          </p:nvSpPr>
          <p:spPr>
            <a:xfrm>
              <a:off x="5538595" y="3106170"/>
              <a:ext cx="76200" cy="2480225"/>
            </a:xfrm>
            <a:prstGeom prst="rect">
              <a:avLst/>
            </a:pr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lativeShape3">
              <a:extLst>
                <a:ext uri="{FF2B5EF4-FFF2-40B4-BE49-F238E27FC236}">
                  <a16:creationId xmlns:a16="http://schemas.microsoft.com/office/drawing/2014/main" id="{CE8B5001-0C21-4270-B32A-6B46D633244D}"/>
                </a:ext>
              </a:extLst>
            </p:cNvPr>
            <p:cNvSpPr/>
            <p:nvPr/>
          </p:nvSpPr>
          <p:spPr>
            <a:xfrm>
              <a:off x="6599031" y="2374829"/>
              <a:ext cx="76200" cy="3221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ValueShape3">
              <a:extLst>
                <a:ext uri="{FF2B5EF4-FFF2-40B4-BE49-F238E27FC236}">
                  <a16:creationId xmlns:a16="http://schemas.microsoft.com/office/drawing/2014/main" id="{E25B5902-B59A-42AB-8DB2-6E45770E903A}"/>
                </a:ext>
              </a:extLst>
            </p:cNvPr>
            <p:cNvSpPr/>
            <p:nvPr/>
          </p:nvSpPr>
          <p:spPr>
            <a:xfrm>
              <a:off x="6599031" y="3598837"/>
              <a:ext cx="76200" cy="1997065"/>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lativeShape4">
              <a:extLst>
                <a:ext uri="{FF2B5EF4-FFF2-40B4-BE49-F238E27FC236}">
                  <a16:creationId xmlns:a16="http://schemas.microsoft.com/office/drawing/2014/main" id="{D6580BA1-195B-4CE7-A570-FCA984C9060C}"/>
                </a:ext>
              </a:extLst>
            </p:cNvPr>
            <p:cNvSpPr/>
            <p:nvPr/>
          </p:nvSpPr>
          <p:spPr>
            <a:xfrm>
              <a:off x="7666761" y="2374828"/>
              <a:ext cx="76200" cy="3221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ValueShape4">
              <a:extLst>
                <a:ext uri="{FF2B5EF4-FFF2-40B4-BE49-F238E27FC236}">
                  <a16:creationId xmlns:a16="http://schemas.microsoft.com/office/drawing/2014/main" id="{88379721-5D2C-42FA-94AD-C93BA01A1B31}"/>
                </a:ext>
              </a:extLst>
            </p:cNvPr>
            <p:cNvSpPr/>
            <p:nvPr/>
          </p:nvSpPr>
          <p:spPr>
            <a:xfrm>
              <a:off x="7666761" y="2761357"/>
              <a:ext cx="76200" cy="2834543"/>
            </a:xfrm>
            <a:prstGeom prst="rect">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lativeShape5">
              <a:extLst>
                <a:ext uri="{FF2B5EF4-FFF2-40B4-BE49-F238E27FC236}">
                  <a16:creationId xmlns:a16="http://schemas.microsoft.com/office/drawing/2014/main" id="{CB62B68B-8896-49F9-945A-A4C71F77EE9C}"/>
                </a:ext>
              </a:extLst>
            </p:cNvPr>
            <p:cNvSpPr/>
            <p:nvPr/>
          </p:nvSpPr>
          <p:spPr>
            <a:xfrm>
              <a:off x="8759317" y="2369549"/>
              <a:ext cx="76200" cy="3221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ValueShape5">
              <a:extLst>
                <a:ext uri="{FF2B5EF4-FFF2-40B4-BE49-F238E27FC236}">
                  <a16:creationId xmlns:a16="http://schemas.microsoft.com/office/drawing/2014/main" id="{BB52DC8E-3640-46F7-9BBF-6CE3D8661C4E}"/>
                </a:ext>
              </a:extLst>
            </p:cNvPr>
            <p:cNvSpPr/>
            <p:nvPr/>
          </p:nvSpPr>
          <p:spPr>
            <a:xfrm>
              <a:off x="8759317" y="3335870"/>
              <a:ext cx="76200" cy="2254750"/>
            </a:xfrm>
            <a:prstGeom prst="rect">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SorbShape1">
              <a:extLst>
                <a:ext uri="{FF2B5EF4-FFF2-40B4-BE49-F238E27FC236}">
                  <a16:creationId xmlns:a16="http://schemas.microsoft.com/office/drawing/2014/main" id="{2D215312-0BC6-419B-9FB7-42461F0CB427}"/>
                </a:ext>
              </a:extLst>
            </p:cNvPr>
            <p:cNvSpPr/>
            <p:nvPr/>
          </p:nvSpPr>
          <p:spPr bwMode="auto">
            <a:xfrm>
              <a:off x="3952095" y="1515672"/>
              <a:ext cx="1088862" cy="1240937"/>
            </a:xfrm>
            <a:custGeom>
              <a:avLst/>
              <a:gdLst>
                <a:gd name="T0" fmla="*/ 1501 w 1824"/>
                <a:gd name="T1" fmla="*/ 327 h 2085"/>
                <a:gd name="T2" fmla="*/ 1497 w 1824"/>
                <a:gd name="T3" fmla="*/ 1501 h 2085"/>
                <a:gd name="T4" fmla="*/ 908 w 1824"/>
                <a:gd name="T5" fmla="*/ 2085 h 2085"/>
                <a:gd name="T6" fmla="*/ 323 w 1824"/>
                <a:gd name="T7" fmla="*/ 1496 h 2085"/>
                <a:gd name="T8" fmla="*/ 327 w 1824"/>
                <a:gd name="T9" fmla="*/ 322 h 2085"/>
                <a:gd name="T10" fmla="*/ 1501 w 1824"/>
                <a:gd name="T11" fmla="*/ 327 h 2085"/>
              </a:gdLst>
              <a:ahLst/>
              <a:cxnLst>
                <a:cxn ang="0">
                  <a:pos x="T0" y="T1"/>
                </a:cxn>
                <a:cxn ang="0">
                  <a:pos x="T2" y="T3"/>
                </a:cxn>
                <a:cxn ang="0">
                  <a:pos x="T4" y="T5"/>
                </a:cxn>
                <a:cxn ang="0">
                  <a:pos x="T6" y="T7"/>
                </a:cxn>
                <a:cxn ang="0">
                  <a:pos x="T8" y="T9"/>
                </a:cxn>
                <a:cxn ang="0">
                  <a:pos x="T10" y="T11"/>
                </a:cxn>
              </a:cxnLst>
              <a:rect l="0" t="0" r="r" b="b"/>
              <a:pathLst>
                <a:path w="1824" h="2085">
                  <a:moveTo>
                    <a:pt x="1501" y="327"/>
                  </a:moveTo>
                  <a:cubicBezTo>
                    <a:pt x="1824" y="652"/>
                    <a:pt x="1822" y="1178"/>
                    <a:pt x="1497" y="1501"/>
                  </a:cubicBezTo>
                  <a:cubicBezTo>
                    <a:pt x="1300" y="1696"/>
                    <a:pt x="1104" y="1891"/>
                    <a:pt x="908" y="2085"/>
                  </a:cubicBezTo>
                  <a:cubicBezTo>
                    <a:pt x="713" y="1889"/>
                    <a:pt x="518" y="1693"/>
                    <a:pt x="323" y="1496"/>
                  </a:cubicBezTo>
                  <a:cubicBezTo>
                    <a:pt x="0" y="1171"/>
                    <a:pt x="2" y="645"/>
                    <a:pt x="327" y="322"/>
                  </a:cubicBezTo>
                  <a:cubicBezTo>
                    <a:pt x="653" y="0"/>
                    <a:pt x="1178" y="2"/>
                    <a:pt x="1501" y="327"/>
                  </a:cubicBezTo>
                </a:path>
              </a:pathLst>
            </a:custGeom>
            <a:solidFill>
              <a:schemeClr val="accent1">
                <a:lumMod val="10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4" name="SorbShape2">
              <a:extLst>
                <a:ext uri="{FF2B5EF4-FFF2-40B4-BE49-F238E27FC236}">
                  <a16:creationId xmlns:a16="http://schemas.microsoft.com/office/drawing/2014/main" id="{A53751DE-EC73-4C84-9A4B-226E97371A56}"/>
                </a:ext>
              </a:extLst>
            </p:cNvPr>
            <p:cNvSpPr/>
            <p:nvPr/>
          </p:nvSpPr>
          <p:spPr bwMode="auto">
            <a:xfrm>
              <a:off x="5032264" y="1989327"/>
              <a:ext cx="1088862" cy="1240937"/>
            </a:xfrm>
            <a:custGeom>
              <a:avLst/>
              <a:gdLst>
                <a:gd name="T0" fmla="*/ 1501 w 1824"/>
                <a:gd name="T1" fmla="*/ 327 h 2085"/>
                <a:gd name="T2" fmla="*/ 1497 w 1824"/>
                <a:gd name="T3" fmla="*/ 1501 h 2085"/>
                <a:gd name="T4" fmla="*/ 908 w 1824"/>
                <a:gd name="T5" fmla="*/ 2085 h 2085"/>
                <a:gd name="T6" fmla="*/ 323 w 1824"/>
                <a:gd name="T7" fmla="*/ 1496 h 2085"/>
                <a:gd name="T8" fmla="*/ 327 w 1824"/>
                <a:gd name="T9" fmla="*/ 322 h 2085"/>
                <a:gd name="T10" fmla="*/ 1501 w 1824"/>
                <a:gd name="T11" fmla="*/ 327 h 2085"/>
              </a:gdLst>
              <a:ahLst/>
              <a:cxnLst>
                <a:cxn ang="0">
                  <a:pos x="T0" y="T1"/>
                </a:cxn>
                <a:cxn ang="0">
                  <a:pos x="T2" y="T3"/>
                </a:cxn>
                <a:cxn ang="0">
                  <a:pos x="T4" y="T5"/>
                </a:cxn>
                <a:cxn ang="0">
                  <a:pos x="T6" y="T7"/>
                </a:cxn>
                <a:cxn ang="0">
                  <a:pos x="T8" y="T9"/>
                </a:cxn>
                <a:cxn ang="0">
                  <a:pos x="T10" y="T11"/>
                </a:cxn>
              </a:cxnLst>
              <a:rect l="0" t="0" r="r" b="b"/>
              <a:pathLst>
                <a:path w="1824" h="2085">
                  <a:moveTo>
                    <a:pt x="1501" y="327"/>
                  </a:moveTo>
                  <a:cubicBezTo>
                    <a:pt x="1824" y="652"/>
                    <a:pt x="1822" y="1178"/>
                    <a:pt x="1497" y="1501"/>
                  </a:cubicBezTo>
                  <a:cubicBezTo>
                    <a:pt x="1300" y="1696"/>
                    <a:pt x="1104" y="1891"/>
                    <a:pt x="908" y="2085"/>
                  </a:cubicBezTo>
                  <a:cubicBezTo>
                    <a:pt x="713" y="1889"/>
                    <a:pt x="518" y="1693"/>
                    <a:pt x="323" y="1496"/>
                  </a:cubicBezTo>
                  <a:cubicBezTo>
                    <a:pt x="0" y="1171"/>
                    <a:pt x="2" y="645"/>
                    <a:pt x="327" y="322"/>
                  </a:cubicBezTo>
                  <a:cubicBezTo>
                    <a:pt x="653" y="0"/>
                    <a:pt x="1178" y="2"/>
                    <a:pt x="1501" y="327"/>
                  </a:cubicBezTo>
                </a:path>
              </a:pathLst>
            </a:custGeom>
            <a:solidFill>
              <a:schemeClr val="accent2">
                <a:lumMod val="10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5" name="SorbShape3">
              <a:extLst>
                <a:ext uri="{FF2B5EF4-FFF2-40B4-BE49-F238E27FC236}">
                  <a16:creationId xmlns:a16="http://schemas.microsoft.com/office/drawing/2014/main" id="{0B33B50A-D16B-48F3-BD67-BF0F87D90751}"/>
                </a:ext>
              </a:extLst>
            </p:cNvPr>
            <p:cNvSpPr/>
            <p:nvPr/>
          </p:nvSpPr>
          <p:spPr bwMode="auto">
            <a:xfrm>
              <a:off x="6092700" y="2481994"/>
              <a:ext cx="1088862" cy="1240937"/>
            </a:xfrm>
            <a:custGeom>
              <a:avLst/>
              <a:gdLst>
                <a:gd name="T0" fmla="*/ 1501 w 1824"/>
                <a:gd name="T1" fmla="*/ 327 h 2085"/>
                <a:gd name="T2" fmla="*/ 1497 w 1824"/>
                <a:gd name="T3" fmla="*/ 1501 h 2085"/>
                <a:gd name="T4" fmla="*/ 908 w 1824"/>
                <a:gd name="T5" fmla="*/ 2085 h 2085"/>
                <a:gd name="T6" fmla="*/ 323 w 1824"/>
                <a:gd name="T7" fmla="*/ 1496 h 2085"/>
                <a:gd name="T8" fmla="*/ 327 w 1824"/>
                <a:gd name="T9" fmla="*/ 322 h 2085"/>
                <a:gd name="T10" fmla="*/ 1501 w 1824"/>
                <a:gd name="T11" fmla="*/ 327 h 2085"/>
              </a:gdLst>
              <a:ahLst/>
              <a:cxnLst>
                <a:cxn ang="0">
                  <a:pos x="T0" y="T1"/>
                </a:cxn>
                <a:cxn ang="0">
                  <a:pos x="T2" y="T3"/>
                </a:cxn>
                <a:cxn ang="0">
                  <a:pos x="T4" y="T5"/>
                </a:cxn>
                <a:cxn ang="0">
                  <a:pos x="T6" y="T7"/>
                </a:cxn>
                <a:cxn ang="0">
                  <a:pos x="T8" y="T9"/>
                </a:cxn>
                <a:cxn ang="0">
                  <a:pos x="T10" y="T11"/>
                </a:cxn>
              </a:cxnLst>
              <a:rect l="0" t="0" r="r" b="b"/>
              <a:pathLst>
                <a:path w="1824" h="2085">
                  <a:moveTo>
                    <a:pt x="1501" y="327"/>
                  </a:moveTo>
                  <a:cubicBezTo>
                    <a:pt x="1824" y="652"/>
                    <a:pt x="1822" y="1178"/>
                    <a:pt x="1497" y="1501"/>
                  </a:cubicBezTo>
                  <a:cubicBezTo>
                    <a:pt x="1300" y="1696"/>
                    <a:pt x="1104" y="1891"/>
                    <a:pt x="908" y="2085"/>
                  </a:cubicBezTo>
                  <a:cubicBezTo>
                    <a:pt x="713" y="1889"/>
                    <a:pt x="518" y="1693"/>
                    <a:pt x="323" y="1496"/>
                  </a:cubicBezTo>
                  <a:cubicBezTo>
                    <a:pt x="0" y="1171"/>
                    <a:pt x="2" y="645"/>
                    <a:pt x="327" y="322"/>
                  </a:cubicBezTo>
                  <a:cubicBezTo>
                    <a:pt x="653" y="0"/>
                    <a:pt x="1178" y="2"/>
                    <a:pt x="1501" y="327"/>
                  </a:cubicBezTo>
                </a:path>
              </a:pathLst>
            </a:custGeom>
            <a:solidFill>
              <a:schemeClr val="accent3">
                <a:lumMod val="10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6" name="SorbShape4">
              <a:extLst>
                <a:ext uri="{FF2B5EF4-FFF2-40B4-BE49-F238E27FC236}">
                  <a16:creationId xmlns:a16="http://schemas.microsoft.com/office/drawing/2014/main" id="{088B993D-D40F-42E9-B3B3-4AE8C9325128}"/>
                </a:ext>
              </a:extLst>
            </p:cNvPr>
            <p:cNvSpPr/>
            <p:nvPr/>
          </p:nvSpPr>
          <p:spPr bwMode="auto">
            <a:xfrm>
              <a:off x="7160430" y="1644514"/>
              <a:ext cx="1088862" cy="1240937"/>
            </a:xfrm>
            <a:custGeom>
              <a:avLst/>
              <a:gdLst>
                <a:gd name="T0" fmla="*/ 1501 w 1824"/>
                <a:gd name="T1" fmla="*/ 327 h 2085"/>
                <a:gd name="T2" fmla="*/ 1497 w 1824"/>
                <a:gd name="T3" fmla="*/ 1501 h 2085"/>
                <a:gd name="T4" fmla="*/ 908 w 1824"/>
                <a:gd name="T5" fmla="*/ 2085 h 2085"/>
                <a:gd name="T6" fmla="*/ 323 w 1824"/>
                <a:gd name="T7" fmla="*/ 1496 h 2085"/>
                <a:gd name="T8" fmla="*/ 327 w 1824"/>
                <a:gd name="T9" fmla="*/ 322 h 2085"/>
                <a:gd name="T10" fmla="*/ 1501 w 1824"/>
                <a:gd name="T11" fmla="*/ 327 h 2085"/>
              </a:gdLst>
              <a:ahLst/>
              <a:cxnLst>
                <a:cxn ang="0">
                  <a:pos x="T0" y="T1"/>
                </a:cxn>
                <a:cxn ang="0">
                  <a:pos x="T2" y="T3"/>
                </a:cxn>
                <a:cxn ang="0">
                  <a:pos x="T4" y="T5"/>
                </a:cxn>
                <a:cxn ang="0">
                  <a:pos x="T6" y="T7"/>
                </a:cxn>
                <a:cxn ang="0">
                  <a:pos x="T8" y="T9"/>
                </a:cxn>
                <a:cxn ang="0">
                  <a:pos x="T10" y="T11"/>
                </a:cxn>
              </a:cxnLst>
              <a:rect l="0" t="0" r="r" b="b"/>
              <a:pathLst>
                <a:path w="1824" h="2085">
                  <a:moveTo>
                    <a:pt x="1501" y="327"/>
                  </a:moveTo>
                  <a:cubicBezTo>
                    <a:pt x="1824" y="652"/>
                    <a:pt x="1822" y="1178"/>
                    <a:pt x="1497" y="1501"/>
                  </a:cubicBezTo>
                  <a:cubicBezTo>
                    <a:pt x="1300" y="1696"/>
                    <a:pt x="1104" y="1891"/>
                    <a:pt x="908" y="2085"/>
                  </a:cubicBezTo>
                  <a:cubicBezTo>
                    <a:pt x="713" y="1889"/>
                    <a:pt x="518" y="1693"/>
                    <a:pt x="323" y="1496"/>
                  </a:cubicBezTo>
                  <a:cubicBezTo>
                    <a:pt x="0" y="1171"/>
                    <a:pt x="2" y="645"/>
                    <a:pt x="327" y="322"/>
                  </a:cubicBezTo>
                  <a:cubicBezTo>
                    <a:pt x="653" y="0"/>
                    <a:pt x="1178" y="2"/>
                    <a:pt x="1501" y="327"/>
                  </a:cubicBezTo>
                </a:path>
              </a:pathLst>
            </a:custGeom>
            <a:solidFill>
              <a:schemeClr val="accent4">
                <a:lumMod val="10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7" name="SorbShape5">
              <a:extLst>
                <a:ext uri="{FF2B5EF4-FFF2-40B4-BE49-F238E27FC236}">
                  <a16:creationId xmlns:a16="http://schemas.microsoft.com/office/drawing/2014/main" id="{C12BFC24-F086-4A06-BA1D-C8647306AFE4}"/>
                </a:ext>
              </a:extLst>
            </p:cNvPr>
            <p:cNvSpPr/>
            <p:nvPr/>
          </p:nvSpPr>
          <p:spPr bwMode="auto">
            <a:xfrm>
              <a:off x="8252986" y="2219027"/>
              <a:ext cx="1088862" cy="1240937"/>
            </a:xfrm>
            <a:custGeom>
              <a:avLst/>
              <a:gdLst>
                <a:gd name="T0" fmla="*/ 1501 w 1824"/>
                <a:gd name="T1" fmla="*/ 327 h 2085"/>
                <a:gd name="T2" fmla="*/ 1497 w 1824"/>
                <a:gd name="T3" fmla="*/ 1501 h 2085"/>
                <a:gd name="T4" fmla="*/ 908 w 1824"/>
                <a:gd name="T5" fmla="*/ 2085 h 2085"/>
                <a:gd name="T6" fmla="*/ 323 w 1824"/>
                <a:gd name="T7" fmla="*/ 1496 h 2085"/>
                <a:gd name="T8" fmla="*/ 327 w 1824"/>
                <a:gd name="T9" fmla="*/ 322 h 2085"/>
                <a:gd name="T10" fmla="*/ 1501 w 1824"/>
                <a:gd name="T11" fmla="*/ 327 h 2085"/>
              </a:gdLst>
              <a:ahLst/>
              <a:cxnLst>
                <a:cxn ang="0">
                  <a:pos x="T0" y="T1"/>
                </a:cxn>
                <a:cxn ang="0">
                  <a:pos x="T2" y="T3"/>
                </a:cxn>
                <a:cxn ang="0">
                  <a:pos x="T4" y="T5"/>
                </a:cxn>
                <a:cxn ang="0">
                  <a:pos x="T6" y="T7"/>
                </a:cxn>
                <a:cxn ang="0">
                  <a:pos x="T8" y="T9"/>
                </a:cxn>
                <a:cxn ang="0">
                  <a:pos x="T10" y="T11"/>
                </a:cxn>
              </a:cxnLst>
              <a:rect l="0" t="0" r="r" b="b"/>
              <a:pathLst>
                <a:path w="1824" h="2085">
                  <a:moveTo>
                    <a:pt x="1501" y="327"/>
                  </a:moveTo>
                  <a:cubicBezTo>
                    <a:pt x="1824" y="652"/>
                    <a:pt x="1822" y="1178"/>
                    <a:pt x="1497" y="1501"/>
                  </a:cubicBezTo>
                  <a:cubicBezTo>
                    <a:pt x="1300" y="1696"/>
                    <a:pt x="1104" y="1891"/>
                    <a:pt x="908" y="2085"/>
                  </a:cubicBezTo>
                  <a:cubicBezTo>
                    <a:pt x="713" y="1889"/>
                    <a:pt x="518" y="1693"/>
                    <a:pt x="323" y="1496"/>
                  </a:cubicBezTo>
                  <a:cubicBezTo>
                    <a:pt x="0" y="1171"/>
                    <a:pt x="2" y="645"/>
                    <a:pt x="327" y="322"/>
                  </a:cubicBezTo>
                  <a:cubicBezTo>
                    <a:pt x="653" y="0"/>
                    <a:pt x="1178" y="2"/>
                    <a:pt x="1501" y="327"/>
                  </a:cubicBezTo>
                </a:path>
              </a:pathLst>
            </a:custGeom>
            <a:solidFill>
              <a:schemeClr val="accent5">
                <a:lumMod val="10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8" name="ValueText1">
              <a:extLst>
                <a:ext uri="{FF2B5EF4-FFF2-40B4-BE49-F238E27FC236}">
                  <a16:creationId xmlns:a16="http://schemas.microsoft.com/office/drawing/2014/main" id="{182C99D9-C8FF-41B4-928D-8F44072A8041}"/>
                </a:ext>
              </a:extLst>
            </p:cNvPr>
            <p:cNvSpPr txBox="1"/>
            <p:nvPr/>
          </p:nvSpPr>
          <p:spPr>
            <a:xfrm>
              <a:off x="4182127" y="1900343"/>
              <a:ext cx="628798" cy="471595"/>
            </a:xfrm>
            <a:prstGeom prst="rect">
              <a:avLst/>
            </a:prstGeom>
            <a:noFill/>
          </p:spPr>
          <p:txBody>
            <a:bodyPr wrap="none" anchor="ctr" anchorCtr="0">
              <a:prstTxWarp prst="textPlain">
                <a:avLst/>
              </a:prstTxWarp>
              <a:normAutofit fontScale="47500" lnSpcReduction="20000"/>
            </a:bodyPr>
            <a:lstStyle/>
            <a:p>
              <a:r>
                <a:rPr lang="en-US" sz="6000" dirty="0">
                  <a:solidFill>
                    <a:schemeClr val="bg1"/>
                  </a:solidFill>
                  <a:latin typeface="Impact" panose="020B0806030902050204" pitchFamily="34" charset="0"/>
                </a:rPr>
                <a:t>92%</a:t>
              </a:r>
            </a:p>
          </p:txBody>
        </p:sp>
        <p:sp>
          <p:nvSpPr>
            <p:cNvPr id="29" name="ValueText2">
              <a:extLst>
                <a:ext uri="{FF2B5EF4-FFF2-40B4-BE49-F238E27FC236}">
                  <a16:creationId xmlns:a16="http://schemas.microsoft.com/office/drawing/2014/main" id="{52D2ABEC-A697-42D8-9FD3-7670B35CF1AD}"/>
                </a:ext>
              </a:extLst>
            </p:cNvPr>
            <p:cNvSpPr txBox="1"/>
            <p:nvPr/>
          </p:nvSpPr>
          <p:spPr>
            <a:xfrm>
              <a:off x="5262296" y="2373998"/>
              <a:ext cx="628798" cy="471595"/>
            </a:xfrm>
            <a:prstGeom prst="rect">
              <a:avLst/>
            </a:prstGeom>
            <a:noFill/>
          </p:spPr>
          <p:txBody>
            <a:bodyPr wrap="none" anchor="ctr" anchorCtr="0">
              <a:prstTxWarp prst="textPlain">
                <a:avLst/>
              </a:prstTxWarp>
              <a:normAutofit fontScale="47500" lnSpcReduction="20000"/>
            </a:bodyPr>
            <a:lstStyle/>
            <a:p>
              <a:r>
                <a:rPr lang="en-US" sz="6000" dirty="0">
                  <a:solidFill>
                    <a:schemeClr val="bg1"/>
                  </a:solidFill>
                  <a:latin typeface="Impact" panose="020B0806030902050204" pitchFamily="34" charset="0"/>
                </a:rPr>
                <a:t>77%</a:t>
              </a:r>
            </a:p>
          </p:txBody>
        </p:sp>
        <p:sp>
          <p:nvSpPr>
            <p:cNvPr id="30" name="ValueText3">
              <a:extLst>
                <a:ext uri="{FF2B5EF4-FFF2-40B4-BE49-F238E27FC236}">
                  <a16:creationId xmlns:a16="http://schemas.microsoft.com/office/drawing/2014/main" id="{90F30449-E687-47B3-A5ED-E5F11E53EC75}"/>
                </a:ext>
              </a:extLst>
            </p:cNvPr>
            <p:cNvSpPr txBox="1"/>
            <p:nvPr/>
          </p:nvSpPr>
          <p:spPr>
            <a:xfrm>
              <a:off x="6322732" y="2866665"/>
              <a:ext cx="628798" cy="471595"/>
            </a:xfrm>
            <a:prstGeom prst="rect">
              <a:avLst/>
            </a:prstGeom>
            <a:noFill/>
          </p:spPr>
          <p:txBody>
            <a:bodyPr wrap="none" anchor="ctr" anchorCtr="0">
              <a:prstTxWarp prst="textPlain">
                <a:avLst/>
              </a:prstTxWarp>
              <a:normAutofit fontScale="47500" lnSpcReduction="20000"/>
            </a:bodyPr>
            <a:lstStyle/>
            <a:p>
              <a:r>
                <a:rPr lang="en-US" sz="6000">
                  <a:solidFill>
                    <a:schemeClr val="bg1"/>
                  </a:solidFill>
                  <a:latin typeface="Impact" panose="020B0806030902050204" pitchFamily="34" charset="0"/>
                </a:rPr>
                <a:t>62%</a:t>
              </a:r>
              <a:endParaRPr lang="en-US" sz="6000" dirty="0">
                <a:solidFill>
                  <a:schemeClr val="bg1"/>
                </a:solidFill>
                <a:latin typeface="Impact" panose="020B0806030902050204" pitchFamily="34" charset="0"/>
              </a:endParaRPr>
            </a:p>
          </p:txBody>
        </p:sp>
        <p:sp>
          <p:nvSpPr>
            <p:cNvPr id="31" name="ValueText4">
              <a:extLst>
                <a:ext uri="{FF2B5EF4-FFF2-40B4-BE49-F238E27FC236}">
                  <a16:creationId xmlns:a16="http://schemas.microsoft.com/office/drawing/2014/main" id="{5B37DD3C-1A57-4388-96F5-88CF9643F808}"/>
                </a:ext>
              </a:extLst>
            </p:cNvPr>
            <p:cNvSpPr txBox="1"/>
            <p:nvPr/>
          </p:nvSpPr>
          <p:spPr>
            <a:xfrm>
              <a:off x="7390462" y="2029185"/>
              <a:ext cx="628798" cy="471595"/>
            </a:xfrm>
            <a:prstGeom prst="rect">
              <a:avLst/>
            </a:prstGeom>
            <a:noFill/>
          </p:spPr>
          <p:txBody>
            <a:bodyPr wrap="none" anchor="ctr" anchorCtr="0">
              <a:prstTxWarp prst="textPlain">
                <a:avLst/>
              </a:prstTxWarp>
              <a:normAutofit fontScale="47500" lnSpcReduction="20000"/>
            </a:bodyPr>
            <a:lstStyle/>
            <a:p>
              <a:r>
                <a:rPr lang="en-US" sz="6000">
                  <a:solidFill>
                    <a:schemeClr val="bg1"/>
                  </a:solidFill>
                  <a:latin typeface="Impact" panose="020B0806030902050204" pitchFamily="34" charset="0"/>
                </a:rPr>
                <a:t>88%</a:t>
              </a:r>
              <a:endParaRPr lang="en-US" sz="6000" dirty="0">
                <a:solidFill>
                  <a:schemeClr val="bg1"/>
                </a:solidFill>
                <a:latin typeface="Impact" panose="020B0806030902050204" pitchFamily="34" charset="0"/>
              </a:endParaRPr>
            </a:p>
          </p:txBody>
        </p:sp>
        <p:sp>
          <p:nvSpPr>
            <p:cNvPr id="32" name="ValueText5">
              <a:extLst>
                <a:ext uri="{FF2B5EF4-FFF2-40B4-BE49-F238E27FC236}">
                  <a16:creationId xmlns:a16="http://schemas.microsoft.com/office/drawing/2014/main" id="{18EAF005-D863-417E-84BF-699D2CBA2F74}"/>
                </a:ext>
              </a:extLst>
            </p:cNvPr>
            <p:cNvSpPr txBox="1"/>
            <p:nvPr/>
          </p:nvSpPr>
          <p:spPr>
            <a:xfrm>
              <a:off x="8483018" y="2603698"/>
              <a:ext cx="628798" cy="471595"/>
            </a:xfrm>
            <a:prstGeom prst="rect">
              <a:avLst/>
            </a:prstGeom>
            <a:noFill/>
          </p:spPr>
          <p:txBody>
            <a:bodyPr wrap="none" anchor="ctr" anchorCtr="0">
              <a:prstTxWarp prst="textPlain">
                <a:avLst/>
              </a:prstTxWarp>
              <a:normAutofit fontScale="47500" lnSpcReduction="20000"/>
            </a:bodyPr>
            <a:lstStyle/>
            <a:p>
              <a:r>
                <a:rPr lang="en-US" sz="6000" dirty="0">
                  <a:solidFill>
                    <a:schemeClr val="bg1"/>
                  </a:solidFill>
                  <a:latin typeface="Impact" panose="020B0806030902050204" pitchFamily="34" charset="0"/>
                </a:rPr>
                <a:t>70%</a:t>
              </a:r>
            </a:p>
          </p:txBody>
        </p:sp>
        <p:sp>
          <p:nvSpPr>
            <p:cNvPr id="33" name="ExtraShape">
              <a:extLst>
                <a:ext uri="{FF2B5EF4-FFF2-40B4-BE49-F238E27FC236}">
                  <a16:creationId xmlns:a16="http://schemas.microsoft.com/office/drawing/2014/main" id="{D6DCC9DE-1B11-4F07-B2FE-3BC176FBE167}"/>
                </a:ext>
              </a:extLst>
            </p:cNvPr>
            <p:cNvSpPr/>
            <p:nvPr/>
          </p:nvSpPr>
          <p:spPr>
            <a:xfrm>
              <a:off x="82549" y="5586394"/>
              <a:ext cx="11811849" cy="25807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占位符 11">
            <a:extLst>
              <a:ext uri="{FF2B5EF4-FFF2-40B4-BE49-F238E27FC236}">
                <a16:creationId xmlns:a16="http://schemas.microsoft.com/office/drawing/2014/main" id="{D268477D-A470-4A17-9AB1-FA7F74C54C0F}"/>
              </a:ext>
            </a:extLst>
          </p:cNvPr>
          <p:cNvSpPr txBox="1">
            <a:spLocks/>
          </p:cNvSpPr>
          <p:nvPr/>
        </p:nvSpPr>
        <p:spPr>
          <a:xfrm>
            <a:off x="854294" y="2014553"/>
            <a:ext cx="2785220" cy="2619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5000"/>
              </a:lnSpc>
              <a:buNone/>
            </a:pPr>
            <a:r>
              <a:rPr lang="zh-CN" altLang="en-US" sz="1600" dirty="0"/>
              <a:t>单击此处输入正文。单击此处输入正文。单击此处输入正文。单击此处输入正文。单击此处输入正文。</a:t>
            </a:r>
            <a:endParaRPr lang="en-US" altLang="zh-CN" sz="1600" dirty="0"/>
          </a:p>
          <a:p>
            <a:pPr marL="0" indent="0" algn="just">
              <a:lnSpc>
                <a:spcPct val="125000"/>
              </a:lnSpc>
              <a:buNone/>
            </a:pPr>
            <a:r>
              <a:rPr lang="zh-CN" altLang="en-US" sz="1600" dirty="0"/>
              <a:t>单击此处输入正文。单击此处输入正文。单击此处输入正文。单击此处输入正文。单击此处输入正文。单击此处输入正文。</a:t>
            </a:r>
          </a:p>
          <a:p>
            <a:pPr marL="0" indent="0" algn="just">
              <a:lnSpc>
                <a:spcPct val="125000"/>
              </a:lnSpc>
              <a:buNone/>
            </a:pPr>
            <a:endParaRPr lang="zh-CN" altLang="en-US" sz="1600" dirty="0"/>
          </a:p>
        </p:txBody>
      </p:sp>
      <p:sp>
        <p:nvSpPr>
          <p:cNvPr id="39" name="文本占位符 12">
            <a:extLst>
              <a:ext uri="{FF2B5EF4-FFF2-40B4-BE49-F238E27FC236}">
                <a16:creationId xmlns:a16="http://schemas.microsoft.com/office/drawing/2014/main" id="{75E938D6-0D71-42E7-AA3A-4E118EAB9BE5}"/>
              </a:ext>
            </a:extLst>
          </p:cNvPr>
          <p:cNvSpPr txBox="1">
            <a:spLocks/>
          </p:cNvSpPr>
          <p:nvPr/>
        </p:nvSpPr>
        <p:spPr>
          <a:xfrm>
            <a:off x="838201" y="1427649"/>
            <a:ext cx="2783472" cy="557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400" dirty="0">
                <a:solidFill>
                  <a:srgbClr val="727272"/>
                </a:solidFill>
                <a:ea typeface="+mj-ea"/>
              </a:rPr>
              <a:t>单击此处输入标题</a:t>
            </a:r>
          </a:p>
        </p:txBody>
      </p:sp>
      <p:sp>
        <p:nvSpPr>
          <p:cNvPr id="40" name="文本占位符 11">
            <a:extLst>
              <a:ext uri="{FF2B5EF4-FFF2-40B4-BE49-F238E27FC236}">
                <a16:creationId xmlns:a16="http://schemas.microsoft.com/office/drawing/2014/main" id="{CE296993-0686-4F63-B4CD-8F3A4D060B03}"/>
              </a:ext>
            </a:extLst>
          </p:cNvPr>
          <p:cNvSpPr txBox="1">
            <a:spLocks/>
          </p:cNvSpPr>
          <p:nvPr/>
        </p:nvSpPr>
        <p:spPr>
          <a:xfrm>
            <a:off x="9587306" y="3764431"/>
            <a:ext cx="1688970" cy="13844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5000"/>
              </a:lnSpc>
              <a:buNone/>
            </a:pPr>
            <a:r>
              <a:rPr lang="zh-CN" altLang="en-US" sz="1400" dirty="0">
                <a:solidFill>
                  <a:schemeClr val="bg1">
                    <a:lumMod val="50000"/>
                  </a:schemeClr>
                </a:solidFill>
              </a:rPr>
              <a:t>单击此处输入正文。单击此处输入正文。单击此处输入正文。单击此处输入正文。单击此处输入正文。</a:t>
            </a:r>
            <a:endParaRPr lang="en-US" altLang="zh-CN" sz="1400" dirty="0">
              <a:solidFill>
                <a:schemeClr val="bg1">
                  <a:lumMod val="50000"/>
                </a:schemeClr>
              </a:solidFill>
            </a:endParaRPr>
          </a:p>
        </p:txBody>
      </p:sp>
      <p:sp>
        <p:nvSpPr>
          <p:cNvPr id="34" name="文本占位符 11">
            <a:extLst>
              <a:ext uri="{FF2B5EF4-FFF2-40B4-BE49-F238E27FC236}">
                <a16:creationId xmlns:a16="http://schemas.microsoft.com/office/drawing/2014/main" id="{0A87AF6B-A3E7-41AF-8479-55CF33BCFE44}"/>
              </a:ext>
            </a:extLst>
          </p:cNvPr>
          <p:cNvSpPr txBox="1">
            <a:spLocks/>
          </p:cNvSpPr>
          <p:nvPr/>
        </p:nvSpPr>
        <p:spPr>
          <a:xfrm>
            <a:off x="8946718" y="5750454"/>
            <a:ext cx="2865130" cy="422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5000"/>
              </a:lnSpc>
              <a:buNone/>
            </a:pPr>
            <a:r>
              <a:rPr lang="zh-CN" altLang="en-US" sz="1400" dirty="0">
                <a:solidFill>
                  <a:schemeClr val="bg1">
                    <a:lumMod val="50000"/>
                  </a:schemeClr>
                </a:solidFill>
              </a:rPr>
              <a:t>本智能图表来自</a:t>
            </a:r>
            <a:r>
              <a:rPr lang="en-US" altLang="zh-CN" sz="1400" dirty="0" err="1">
                <a:solidFill>
                  <a:schemeClr val="bg1">
                    <a:lumMod val="50000"/>
                  </a:schemeClr>
                </a:solidFill>
              </a:rPr>
              <a:t>iSlide</a:t>
            </a:r>
            <a:r>
              <a:rPr lang="zh-CN" altLang="en-US" sz="1400" dirty="0">
                <a:solidFill>
                  <a:schemeClr val="bg1">
                    <a:lumMod val="50000"/>
                  </a:schemeClr>
                </a:solidFill>
              </a:rPr>
              <a:t>插件</a:t>
            </a:r>
            <a:endParaRPr lang="en-US" altLang="zh-CN" sz="1400" dirty="0">
              <a:solidFill>
                <a:schemeClr val="bg1">
                  <a:lumMod val="50000"/>
                </a:schemeClr>
              </a:solidFill>
            </a:endParaRPr>
          </a:p>
        </p:txBody>
      </p:sp>
    </p:spTree>
    <p:extLst>
      <p:ext uri="{BB962C8B-B14F-4D97-AF65-F5344CB8AC3E}">
        <p14:creationId xmlns:p14="http://schemas.microsoft.com/office/powerpoint/2010/main" val="2133803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5A51A383-33BB-4A69-9877-C9D806227EA2}"/>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6" name="标题 5">
            <a:extLst>
              <a:ext uri="{FF2B5EF4-FFF2-40B4-BE49-F238E27FC236}">
                <a16:creationId xmlns:a16="http://schemas.microsoft.com/office/drawing/2014/main" id="{3ECBFCF8-DE00-4B3D-84F0-42ED0297121B}"/>
              </a:ext>
            </a:extLst>
          </p:cNvPr>
          <p:cNvSpPr>
            <a:spLocks noGrp="1"/>
          </p:cNvSpPr>
          <p:nvPr>
            <p:ph type="title"/>
          </p:nvPr>
        </p:nvSpPr>
        <p:spPr/>
        <p:txBody>
          <a:bodyPr/>
          <a:lstStyle/>
          <a:p>
            <a:r>
              <a:rPr lang="zh-CN" altLang="en-US" dirty="0"/>
              <a:t>愿你我出走半生，仍是少年。</a:t>
            </a:r>
          </a:p>
        </p:txBody>
      </p:sp>
      <p:sp>
        <p:nvSpPr>
          <p:cNvPr id="4" name="灯片编号占位符 3">
            <a:extLst>
              <a:ext uri="{FF2B5EF4-FFF2-40B4-BE49-F238E27FC236}">
                <a16:creationId xmlns:a16="http://schemas.microsoft.com/office/drawing/2014/main" id="{2EFD49DA-96EA-4CD1-99E1-0FCCE1095E6A}"/>
              </a:ext>
            </a:extLst>
          </p:cNvPr>
          <p:cNvSpPr>
            <a:spLocks noGrp="1"/>
          </p:cNvSpPr>
          <p:nvPr>
            <p:ph type="sldNum" sz="quarter" idx="12"/>
          </p:nvPr>
        </p:nvSpPr>
        <p:spPr/>
        <p:txBody>
          <a:bodyPr/>
          <a:lstStyle/>
          <a:p>
            <a:fld id="{293753DD-2C1C-4CC5-AE51-993C9915C8CC}" type="slidenum">
              <a:rPr lang="zh-CN" altLang="en-US" smtClean="0"/>
              <a:pPr/>
              <a:t>48</a:t>
            </a:fld>
            <a:endParaRPr lang="zh-CN" altLang="en-US" dirty="0"/>
          </a:p>
        </p:txBody>
      </p:sp>
    </p:spTree>
    <p:extLst>
      <p:ext uri="{BB962C8B-B14F-4D97-AF65-F5344CB8AC3E}">
        <p14:creationId xmlns:p14="http://schemas.microsoft.com/office/powerpoint/2010/main" val="3908346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ABD6018-E2CA-4D83-82C5-DCBAFBC9F36A}"/>
              </a:ext>
            </a:extLst>
          </p:cNvPr>
          <p:cNvGrpSpPr/>
          <p:nvPr/>
        </p:nvGrpSpPr>
        <p:grpSpPr>
          <a:xfrm>
            <a:off x="198784" y="3196310"/>
            <a:ext cx="737011" cy="737012"/>
            <a:chOff x="11092068" y="2476874"/>
            <a:chExt cx="848139" cy="848139"/>
          </a:xfrm>
        </p:grpSpPr>
        <p:sp>
          <p:nvSpPr>
            <p:cNvPr id="13" name="椭圆 12">
              <a:extLst>
                <a:ext uri="{FF2B5EF4-FFF2-40B4-BE49-F238E27FC236}">
                  <a16:creationId xmlns:a16="http://schemas.microsoft.com/office/drawing/2014/main" id="{7B866182-23E4-4F6F-85B9-C90A9EDEDF93}"/>
                </a:ext>
              </a:extLst>
            </p:cNvPr>
            <p:cNvSpPr/>
            <p:nvPr/>
          </p:nvSpPr>
          <p:spPr>
            <a:xfrm>
              <a:off x="11092068" y="2476874"/>
              <a:ext cx="848139" cy="8481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college-studying_73531">
              <a:extLst>
                <a:ext uri="{FF2B5EF4-FFF2-40B4-BE49-F238E27FC236}">
                  <a16:creationId xmlns:a16="http://schemas.microsoft.com/office/drawing/2014/main" id="{7E116E63-609E-4568-AA48-C221528D2951}"/>
                </a:ext>
              </a:extLst>
            </p:cNvPr>
            <p:cNvSpPr>
              <a:spLocks noChangeAspect="1"/>
            </p:cNvSpPr>
            <p:nvPr/>
          </p:nvSpPr>
          <p:spPr bwMode="auto">
            <a:xfrm>
              <a:off x="11237842" y="2682096"/>
              <a:ext cx="556592" cy="437694"/>
            </a:xfrm>
            <a:custGeom>
              <a:avLst/>
              <a:gdLst>
                <a:gd name="T0" fmla="*/ 2297 w 2795"/>
                <a:gd name="T1" fmla="*/ 2201 h 2201"/>
                <a:gd name="T2" fmla="*/ 1968 w 2795"/>
                <a:gd name="T3" fmla="*/ 2201 h 2201"/>
                <a:gd name="T4" fmla="*/ 124 w 2795"/>
                <a:gd name="T5" fmla="*/ 1973 h 2201"/>
                <a:gd name="T6" fmla="*/ 352 w 2795"/>
                <a:gd name="T7" fmla="*/ 1495 h 2201"/>
                <a:gd name="T8" fmla="*/ 2190 w 2795"/>
                <a:gd name="T9" fmla="*/ 1495 h 2201"/>
                <a:gd name="T10" fmla="*/ 2364 w 2795"/>
                <a:gd name="T11" fmla="*/ 1562 h 2201"/>
                <a:gd name="T12" fmla="*/ 2257 w 2795"/>
                <a:gd name="T13" fmla="*/ 1628 h 2201"/>
                <a:gd name="T14" fmla="*/ 2297 w 2795"/>
                <a:gd name="T15" fmla="*/ 2067 h 2201"/>
                <a:gd name="T16" fmla="*/ 2649 w 2795"/>
                <a:gd name="T17" fmla="*/ 1342 h 2201"/>
                <a:gd name="T18" fmla="*/ 2483 w 2795"/>
                <a:gd name="T19" fmla="*/ 1409 h 2201"/>
                <a:gd name="T20" fmla="*/ 913 w 2795"/>
                <a:gd name="T21" fmla="*/ 1409 h 2201"/>
                <a:gd name="T22" fmla="*/ 701 w 2795"/>
                <a:gd name="T23" fmla="*/ 1019 h 2201"/>
                <a:gd name="T24" fmla="*/ 2253 w 2795"/>
                <a:gd name="T25" fmla="*/ 807 h 2201"/>
                <a:gd name="T26" fmla="*/ 2583 w 2795"/>
                <a:gd name="T27" fmla="*/ 807 h 2201"/>
                <a:gd name="T28" fmla="*/ 2583 w 2795"/>
                <a:gd name="T29" fmla="*/ 940 h 2201"/>
                <a:gd name="T30" fmla="*/ 2549 w 2795"/>
                <a:gd name="T31" fmla="*/ 1275 h 2201"/>
                <a:gd name="T32" fmla="*/ 2649 w 2795"/>
                <a:gd name="T33" fmla="*/ 1342 h 2201"/>
                <a:gd name="T34" fmla="*/ 2253 w 2795"/>
                <a:gd name="T35" fmla="*/ 1275 h 2201"/>
                <a:gd name="T36" fmla="*/ 2416 w 2795"/>
                <a:gd name="T37" fmla="*/ 940 h 2201"/>
                <a:gd name="T38" fmla="*/ 913 w 2795"/>
                <a:gd name="T39" fmla="*/ 940 h 2201"/>
                <a:gd name="T40" fmla="*/ 834 w 2795"/>
                <a:gd name="T41" fmla="*/ 1197 h 2201"/>
                <a:gd name="T42" fmla="*/ 2728 w 2795"/>
                <a:gd name="T43" fmla="*/ 0 h 2201"/>
                <a:gd name="T44" fmla="*/ 638 w 2795"/>
                <a:gd name="T45" fmla="*/ 0 h 2201"/>
                <a:gd name="T46" fmla="*/ 0 w 2795"/>
                <a:gd name="T47" fmla="*/ 67 h 2201"/>
                <a:gd name="T48" fmla="*/ 124 w 2795"/>
                <a:gd name="T49" fmla="*/ 134 h 2201"/>
                <a:gd name="T50" fmla="*/ 73 w 2795"/>
                <a:gd name="T51" fmla="*/ 800 h 2201"/>
                <a:gd name="T52" fmla="*/ 308 w 2795"/>
                <a:gd name="T53" fmla="*/ 800 h 2201"/>
                <a:gd name="T54" fmla="*/ 257 w 2795"/>
                <a:gd name="T55" fmla="*/ 134 h 2201"/>
                <a:gd name="T56" fmla="*/ 571 w 2795"/>
                <a:gd name="T57" fmla="*/ 659 h 2201"/>
                <a:gd name="T58" fmla="*/ 2157 w 2795"/>
                <a:gd name="T59" fmla="*/ 726 h 2201"/>
                <a:gd name="T60" fmla="*/ 2224 w 2795"/>
                <a:gd name="T61" fmla="*/ 134 h 2201"/>
                <a:gd name="T62" fmla="*/ 2795 w 2795"/>
                <a:gd name="T63" fmla="*/ 67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5" h="2201">
                  <a:moveTo>
                    <a:pt x="2364" y="2134"/>
                  </a:moveTo>
                  <a:cubicBezTo>
                    <a:pt x="2364" y="2171"/>
                    <a:pt x="2334" y="2201"/>
                    <a:pt x="2297" y="2201"/>
                  </a:cubicBezTo>
                  <a:lnTo>
                    <a:pt x="2190" y="2201"/>
                  </a:lnTo>
                  <a:lnTo>
                    <a:pt x="1968" y="2201"/>
                  </a:lnTo>
                  <a:lnTo>
                    <a:pt x="352" y="2201"/>
                  </a:lnTo>
                  <a:cubicBezTo>
                    <a:pt x="226" y="2201"/>
                    <a:pt x="124" y="2098"/>
                    <a:pt x="124" y="1973"/>
                  </a:cubicBezTo>
                  <a:lnTo>
                    <a:pt x="124" y="1723"/>
                  </a:lnTo>
                  <a:cubicBezTo>
                    <a:pt x="124" y="1597"/>
                    <a:pt x="226" y="1495"/>
                    <a:pt x="352" y="1495"/>
                  </a:cubicBezTo>
                  <a:lnTo>
                    <a:pt x="1968" y="1495"/>
                  </a:lnTo>
                  <a:lnTo>
                    <a:pt x="2190" y="1495"/>
                  </a:lnTo>
                  <a:lnTo>
                    <a:pt x="2297" y="1495"/>
                  </a:lnTo>
                  <a:cubicBezTo>
                    <a:pt x="2334" y="1495"/>
                    <a:pt x="2364" y="1525"/>
                    <a:pt x="2364" y="1562"/>
                  </a:cubicBezTo>
                  <a:cubicBezTo>
                    <a:pt x="2364" y="1599"/>
                    <a:pt x="2334" y="1628"/>
                    <a:pt x="2297" y="1628"/>
                  </a:cubicBezTo>
                  <a:lnTo>
                    <a:pt x="2257" y="1628"/>
                  </a:lnTo>
                  <a:lnTo>
                    <a:pt x="2257" y="2067"/>
                  </a:lnTo>
                  <a:lnTo>
                    <a:pt x="2297" y="2067"/>
                  </a:lnTo>
                  <a:cubicBezTo>
                    <a:pt x="2334" y="2067"/>
                    <a:pt x="2364" y="2097"/>
                    <a:pt x="2364" y="2134"/>
                  </a:cubicBezTo>
                  <a:close/>
                  <a:moveTo>
                    <a:pt x="2649" y="1342"/>
                  </a:moveTo>
                  <a:cubicBezTo>
                    <a:pt x="2649" y="1379"/>
                    <a:pt x="2620" y="1409"/>
                    <a:pt x="2583" y="1409"/>
                  </a:cubicBezTo>
                  <a:lnTo>
                    <a:pt x="2483" y="1409"/>
                  </a:lnTo>
                  <a:lnTo>
                    <a:pt x="2254" y="1409"/>
                  </a:lnTo>
                  <a:lnTo>
                    <a:pt x="913" y="1409"/>
                  </a:lnTo>
                  <a:cubicBezTo>
                    <a:pt x="796" y="1409"/>
                    <a:pt x="701" y="1314"/>
                    <a:pt x="701" y="1197"/>
                  </a:cubicBezTo>
                  <a:lnTo>
                    <a:pt x="701" y="1019"/>
                  </a:lnTo>
                  <a:cubicBezTo>
                    <a:pt x="701" y="902"/>
                    <a:pt x="796" y="807"/>
                    <a:pt x="913" y="807"/>
                  </a:cubicBezTo>
                  <a:lnTo>
                    <a:pt x="2253" y="807"/>
                  </a:lnTo>
                  <a:lnTo>
                    <a:pt x="2483" y="807"/>
                  </a:lnTo>
                  <a:lnTo>
                    <a:pt x="2583" y="807"/>
                  </a:lnTo>
                  <a:cubicBezTo>
                    <a:pt x="2620" y="807"/>
                    <a:pt x="2649" y="837"/>
                    <a:pt x="2649" y="874"/>
                  </a:cubicBezTo>
                  <a:cubicBezTo>
                    <a:pt x="2649" y="911"/>
                    <a:pt x="2620" y="940"/>
                    <a:pt x="2583" y="940"/>
                  </a:cubicBezTo>
                  <a:lnTo>
                    <a:pt x="2549" y="940"/>
                  </a:lnTo>
                  <a:lnTo>
                    <a:pt x="2549" y="1275"/>
                  </a:lnTo>
                  <a:lnTo>
                    <a:pt x="2583" y="1275"/>
                  </a:lnTo>
                  <a:cubicBezTo>
                    <a:pt x="2620" y="1275"/>
                    <a:pt x="2649" y="1305"/>
                    <a:pt x="2649" y="1342"/>
                  </a:cubicBezTo>
                  <a:close/>
                  <a:moveTo>
                    <a:pt x="913" y="1275"/>
                  </a:moveTo>
                  <a:lnTo>
                    <a:pt x="2253" y="1275"/>
                  </a:lnTo>
                  <a:lnTo>
                    <a:pt x="2416" y="1275"/>
                  </a:lnTo>
                  <a:lnTo>
                    <a:pt x="2416" y="940"/>
                  </a:lnTo>
                  <a:lnTo>
                    <a:pt x="2253" y="940"/>
                  </a:lnTo>
                  <a:lnTo>
                    <a:pt x="913" y="940"/>
                  </a:lnTo>
                  <a:cubicBezTo>
                    <a:pt x="869" y="940"/>
                    <a:pt x="834" y="976"/>
                    <a:pt x="834" y="1019"/>
                  </a:cubicBezTo>
                  <a:lnTo>
                    <a:pt x="834" y="1197"/>
                  </a:lnTo>
                  <a:cubicBezTo>
                    <a:pt x="834" y="1240"/>
                    <a:pt x="869" y="1275"/>
                    <a:pt x="913" y="1275"/>
                  </a:cubicBezTo>
                  <a:close/>
                  <a:moveTo>
                    <a:pt x="2728" y="0"/>
                  </a:moveTo>
                  <a:lnTo>
                    <a:pt x="2157" y="0"/>
                  </a:lnTo>
                  <a:lnTo>
                    <a:pt x="638" y="0"/>
                  </a:lnTo>
                  <a:lnTo>
                    <a:pt x="67" y="0"/>
                  </a:lnTo>
                  <a:cubicBezTo>
                    <a:pt x="30" y="0"/>
                    <a:pt x="0" y="30"/>
                    <a:pt x="0" y="67"/>
                  </a:cubicBezTo>
                  <a:cubicBezTo>
                    <a:pt x="0" y="104"/>
                    <a:pt x="30" y="134"/>
                    <a:pt x="67" y="134"/>
                  </a:cubicBezTo>
                  <a:lnTo>
                    <a:pt x="124" y="134"/>
                  </a:lnTo>
                  <a:lnTo>
                    <a:pt x="124" y="704"/>
                  </a:lnTo>
                  <a:cubicBezTo>
                    <a:pt x="93" y="725"/>
                    <a:pt x="73" y="760"/>
                    <a:pt x="73" y="800"/>
                  </a:cubicBezTo>
                  <a:cubicBezTo>
                    <a:pt x="73" y="865"/>
                    <a:pt x="126" y="917"/>
                    <a:pt x="191" y="917"/>
                  </a:cubicBezTo>
                  <a:cubicBezTo>
                    <a:pt x="255" y="917"/>
                    <a:pt x="308" y="865"/>
                    <a:pt x="308" y="800"/>
                  </a:cubicBezTo>
                  <a:cubicBezTo>
                    <a:pt x="308" y="760"/>
                    <a:pt x="288" y="725"/>
                    <a:pt x="257" y="704"/>
                  </a:cubicBezTo>
                  <a:lnTo>
                    <a:pt x="257" y="134"/>
                  </a:lnTo>
                  <a:lnTo>
                    <a:pt x="571" y="134"/>
                  </a:lnTo>
                  <a:lnTo>
                    <a:pt x="571" y="659"/>
                  </a:lnTo>
                  <a:cubicBezTo>
                    <a:pt x="571" y="696"/>
                    <a:pt x="601" y="726"/>
                    <a:pt x="638" y="726"/>
                  </a:cubicBezTo>
                  <a:lnTo>
                    <a:pt x="2157" y="726"/>
                  </a:lnTo>
                  <a:cubicBezTo>
                    <a:pt x="2194" y="726"/>
                    <a:pt x="2224" y="696"/>
                    <a:pt x="2224" y="659"/>
                  </a:cubicBezTo>
                  <a:lnTo>
                    <a:pt x="2224" y="134"/>
                  </a:lnTo>
                  <a:lnTo>
                    <a:pt x="2728" y="134"/>
                  </a:lnTo>
                  <a:cubicBezTo>
                    <a:pt x="2765" y="134"/>
                    <a:pt x="2795" y="104"/>
                    <a:pt x="2795" y="67"/>
                  </a:cubicBezTo>
                  <a:cubicBezTo>
                    <a:pt x="2795" y="30"/>
                    <a:pt x="2765" y="0"/>
                    <a:pt x="2728" y="0"/>
                  </a:cubicBezTo>
                  <a:close/>
                </a:path>
              </a:pathLst>
            </a:custGeom>
            <a:solidFill>
              <a:schemeClr val="bg1"/>
            </a:solidFill>
            <a:ln>
              <a:noFill/>
            </a:ln>
          </p:spPr>
        </p:sp>
      </p:grpSp>
      <p:grpSp>
        <p:nvGrpSpPr>
          <p:cNvPr id="7" name="组合 6">
            <a:extLst>
              <a:ext uri="{FF2B5EF4-FFF2-40B4-BE49-F238E27FC236}">
                <a16:creationId xmlns:a16="http://schemas.microsoft.com/office/drawing/2014/main" id="{F32B9D7A-C7A5-422F-91A6-6097FC1395FB}"/>
              </a:ext>
            </a:extLst>
          </p:cNvPr>
          <p:cNvGrpSpPr/>
          <p:nvPr/>
        </p:nvGrpSpPr>
        <p:grpSpPr>
          <a:xfrm>
            <a:off x="198784" y="4822199"/>
            <a:ext cx="737011" cy="737012"/>
            <a:chOff x="11052313" y="3661288"/>
            <a:chExt cx="848139" cy="848139"/>
          </a:xfrm>
        </p:grpSpPr>
        <p:sp>
          <p:nvSpPr>
            <p:cNvPr id="11" name="椭圆 10">
              <a:extLst>
                <a:ext uri="{FF2B5EF4-FFF2-40B4-BE49-F238E27FC236}">
                  <a16:creationId xmlns:a16="http://schemas.microsoft.com/office/drawing/2014/main" id="{C0B1B738-00D4-4891-B843-731EA3176526}"/>
                </a:ext>
              </a:extLst>
            </p:cNvPr>
            <p:cNvSpPr/>
            <p:nvPr/>
          </p:nvSpPr>
          <p:spPr>
            <a:xfrm>
              <a:off x="11052313" y="3661288"/>
              <a:ext cx="848139" cy="8481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university_285514">
              <a:extLst>
                <a:ext uri="{FF2B5EF4-FFF2-40B4-BE49-F238E27FC236}">
                  <a16:creationId xmlns:a16="http://schemas.microsoft.com/office/drawing/2014/main" id="{B1ADAE55-3CEE-40B1-A2E7-E3194DED1FD8}"/>
                </a:ext>
              </a:extLst>
            </p:cNvPr>
            <p:cNvSpPr>
              <a:spLocks noChangeAspect="1"/>
            </p:cNvSpPr>
            <p:nvPr/>
          </p:nvSpPr>
          <p:spPr bwMode="auto">
            <a:xfrm>
              <a:off x="11178159" y="3795368"/>
              <a:ext cx="596446" cy="526972"/>
            </a:xfrm>
            <a:custGeom>
              <a:avLst/>
              <a:gdLst>
                <a:gd name="T0" fmla="*/ 6561 w 6827"/>
                <a:gd name="T1" fmla="*/ 2897 h 6041"/>
                <a:gd name="T2" fmla="*/ 6827 w 6827"/>
                <a:gd name="T3" fmla="*/ 2540 h 6041"/>
                <a:gd name="T4" fmla="*/ 3413 w 6827"/>
                <a:gd name="T5" fmla="*/ 0 h 6041"/>
                <a:gd name="T6" fmla="*/ 0 w 6827"/>
                <a:gd name="T7" fmla="*/ 2540 h 6041"/>
                <a:gd name="T8" fmla="*/ 266 w 6827"/>
                <a:gd name="T9" fmla="*/ 2897 h 6041"/>
                <a:gd name="T10" fmla="*/ 886 w 6827"/>
                <a:gd name="T11" fmla="*/ 2435 h 6041"/>
                <a:gd name="T12" fmla="*/ 886 w 6827"/>
                <a:gd name="T13" fmla="*/ 5278 h 6041"/>
                <a:gd name="T14" fmla="*/ 540 w 6827"/>
                <a:gd name="T15" fmla="*/ 5278 h 6041"/>
                <a:gd name="T16" fmla="*/ 540 w 6827"/>
                <a:gd name="T17" fmla="*/ 6041 h 6041"/>
                <a:gd name="T18" fmla="*/ 6287 w 6827"/>
                <a:gd name="T19" fmla="*/ 6041 h 6041"/>
                <a:gd name="T20" fmla="*/ 6287 w 6827"/>
                <a:gd name="T21" fmla="*/ 5278 h 6041"/>
                <a:gd name="T22" fmla="*/ 5940 w 6827"/>
                <a:gd name="T23" fmla="*/ 5278 h 6041"/>
                <a:gd name="T24" fmla="*/ 5940 w 6827"/>
                <a:gd name="T25" fmla="*/ 2435 h 6041"/>
                <a:gd name="T26" fmla="*/ 6561 w 6827"/>
                <a:gd name="T27" fmla="*/ 2897 h 6041"/>
                <a:gd name="T28" fmla="*/ 2326 w 6827"/>
                <a:gd name="T29" fmla="*/ 5278 h 6041"/>
                <a:gd name="T30" fmla="*/ 1621 w 6827"/>
                <a:gd name="T31" fmla="*/ 5278 h 6041"/>
                <a:gd name="T32" fmla="*/ 1621 w 6827"/>
                <a:gd name="T33" fmla="*/ 2434 h 6041"/>
                <a:gd name="T34" fmla="*/ 2326 w 6827"/>
                <a:gd name="T35" fmla="*/ 2434 h 6041"/>
                <a:gd name="T36" fmla="*/ 2326 w 6827"/>
                <a:gd name="T37" fmla="*/ 5278 h 6041"/>
                <a:gd name="T38" fmla="*/ 3766 w 6827"/>
                <a:gd name="T39" fmla="*/ 5278 h 6041"/>
                <a:gd name="T40" fmla="*/ 3061 w 6827"/>
                <a:gd name="T41" fmla="*/ 5278 h 6041"/>
                <a:gd name="T42" fmla="*/ 3061 w 6827"/>
                <a:gd name="T43" fmla="*/ 2434 h 6041"/>
                <a:gd name="T44" fmla="*/ 3766 w 6827"/>
                <a:gd name="T45" fmla="*/ 2434 h 6041"/>
                <a:gd name="T46" fmla="*/ 3766 w 6827"/>
                <a:gd name="T47" fmla="*/ 5278 h 6041"/>
                <a:gd name="T48" fmla="*/ 5206 w 6827"/>
                <a:gd name="T49" fmla="*/ 5278 h 6041"/>
                <a:gd name="T50" fmla="*/ 4501 w 6827"/>
                <a:gd name="T51" fmla="*/ 5278 h 6041"/>
                <a:gd name="T52" fmla="*/ 4501 w 6827"/>
                <a:gd name="T53" fmla="*/ 2434 h 6041"/>
                <a:gd name="T54" fmla="*/ 5206 w 6827"/>
                <a:gd name="T55" fmla="*/ 2434 h 6041"/>
                <a:gd name="T56" fmla="*/ 5206 w 6827"/>
                <a:gd name="T57" fmla="*/ 5278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27" h="6041">
                  <a:moveTo>
                    <a:pt x="6561" y="2897"/>
                  </a:moveTo>
                  <a:lnTo>
                    <a:pt x="6827" y="2540"/>
                  </a:lnTo>
                  <a:lnTo>
                    <a:pt x="3413" y="0"/>
                  </a:lnTo>
                  <a:lnTo>
                    <a:pt x="0" y="2540"/>
                  </a:lnTo>
                  <a:lnTo>
                    <a:pt x="266" y="2897"/>
                  </a:lnTo>
                  <a:lnTo>
                    <a:pt x="886" y="2435"/>
                  </a:lnTo>
                  <a:lnTo>
                    <a:pt x="886" y="5278"/>
                  </a:lnTo>
                  <a:lnTo>
                    <a:pt x="540" y="5278"/>
                  </a:lnTo>
                  <a:lnTo>
                    <a:pt x="540" y="6041"/>
                  </a:lnTo>
                  <a:lnTo>
                    <a:pt x="6287" y="6041"/>
                  </a:lnTo>
                  <a:lnTo>
                    <a:pt x="6287" y="5278"/>
                  </a:lnTo>
                  <a:lnTo>
                    <a:pt x="5940" y="5278"/>
                  </a:lnTo>
                  <a:lnTo>
                    <a:pt x="5940" y="2435"/>
                  </a:lnTo>
                  <a:lnTo>
                    <a:pt x="6561" y="2897"/>
                  </a:lnTo>
                  <a:close/>
                  <a:moveTo>
                    <a:pt x="2326" y="5278"/>
                  </a:moveTo>
                  <a:lnTo>
                    <a:pt x="1621" y="5278"/>
                  </a:lnTo>
                  <a:lnTo>
                    <a:pt x="1621" y="2434"/>
                  </a:lnTo>
                  <a:lnTo>
                    <a:pt x="2326" y="2434"/>
                  </a:lnTo>
                  <a:lnTo>
                    <a:pt x="2326" y="5278"/>
                  </a:lnTo>
                  <a:close/>
                  <a:moveTo>
                    <a:pt x="3766" y="5278"/>
                  </a:moveTo>
                  <a:lnTo>
                    <a:pt x="3061" y="5278"/>
                  </a:lnTo>
                  <a:lnTo>
                    <a:pt x="3061" y="2434"/>
                  </a:lnTo>
                  <a:lnTo>
                    <a:pt x="3766" y="2434"/>
                  </a:lnTo>
                  <a:lnTo>
                    <a:pt x="3766" y="5278"/>
                  </a:lnTo>
                  <a:close/>
                  <a:moveTo>
                    <a:pt x="5206" y="5278"/>
                  </a:moveTo>
                  <a:lnTo>
                    <a:pt x="4501" y="5278"/>
                  </a:lnTo>
                  <a:lnTo>
                    <a:pt x="4501" y="2434"/>
                  </a:lnTo>
                  <a:lnTo>
                    <a:pt x="5206" y="2434"/>
                  </a:lnTo>
                  <a:lnTo>
                    <a:pt x="5206" y="5278"/>
                  </a:lnTo>
                  <a:close/>
                </a:path>
              </a:pathLst>
            </a:custGeom>
            <a:solidFill>
              <a:schemeClr val="bg1"/>
            </a:solidFill>
            <a:ln>
              <a:noFill/>
            </a:ln>
          </p:spPr>
        </p:sp>
      </p:grpSp>
      <p:grpSp>
        <p:nvGrpSpPr>
          <p:cNvPr id="8" name="组合 7">
            <a:extLst>
              <a:ext uri="{FF2B5EF4-FFF2-40B4-BE49-F238E27FC236}">
                <a16:creationId xmlns:a16="http://schemas.microsoft.com/office/drawing/2014/main" id="{9264ADC3-40E5-4EA3-B234-E87E79E94B9B}"/>
              </a:ext>
            </a:extLst>
          </p:cNvPr>
          <p:cNvGrpSpPr/>
          <p:nvPr/>
        </p:nvGrpSpPr>
        <p:grpSpPr>
          <a:xfrm>
            <a:off x="198784" y="1570421"/>
            <a:ext cx="737011" cy="737012"/>
            <a:chOff x="11105322" y="1166191"/>
            <a:chExt cx="848139" cy="848139"/>
          </a:xfrm>
        </p:grpSpPr>
        <p:sp>
          <p:nvSpPr>
            <p:cNvPr id="9" name="椭圆 8">
              <a:extLst>
                <a:ext uri="{FF2B5EF4-FFF2-40B4-BE49-F238E27FC236}">
                  <a16:creationId xmlns:a16="http://schemas.microsoft.com/office/drawing/2014/main" id="{0CF41320-288B-4812-8A23-D9A80C579B4F}"/>
                </a:ext>
              </a:extLst>
            </p:cNvPr>
            <p:cNvSpPr/>
            <p:nvPr/>
          </p:nvSpPr>
          <p:spPr>
            <a:xfrm>
              <a:off x="11105322" y="1166191"/>
              <a:ext cx="848139" cy="8481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college-graduation_70035">
              <a:extLst>
                <a:ext uri="{FF2B5EF4-FFF2-40B4-BE49-F238E27FC236}">
                  <a16:creationId xmlns:a16="http://schemas.microsoft.com/office/drawing/2014/main" id="{C33B8546-A544-4455-845E-F3CB2129ABBC}"/>
                </a:ext>
              </a:extLst>
            </p:cNvPr>
            <p:cNvSpPr>
              <a:spLocks noChangeAspect="1"/>
            </p:cNvSpPr>
            <p:nvPr/>
          </p:nvSpPr>
          <p:spPr bwMode="auto">
            <a:xfrm>
              <a:off x="11211339" y="1330971"/>
              <a:ext cx="636104" cy="518579"/>
            </a:xfrm>
            <a:custGeom>
              <a:avLst/>
              <a:gdLst>
                <a:gd name="connsiteX0" fmla="*/ 529505 w 607505"/>
                <a:gd name="connsiteY0" fmla="*/ 251809 h 495264"/>
                <a:gd name="connsiteX1" fmla="*/ 535158 w 607505"/>
                <a:gd name="connsiteY1" fmla="*/ 263044 h 495264"/>
                <a:gd name="connsiteX2" fmla="*/ 535158 w 607505"/>
                <a:gd name="connsiteY2" fmla="*/ 369459 h 495264"/>
                <a:gd name="connsiteX3" fmla="*/ 535158 w 607505"/>
                <a:gd name="connsiteY3" fmla="*/ 377101 h 495264"/>
                <a:gd name="connsiteX4" fmla="*/ 303795 w 607505"/>
                <a:gd name="connsiteY4" fmla="*/ 495264 h 495264"/>
                <a:gd name="connsiteX5" fmla="*/ 72319 w 607505"/>
                <a:gd name="connsiteY5" fmla="*/ 377101 h 495264"/>
                <a:gd name="connsiteX6" fmla="*/ 72319 w 607505"/>
                <a:gd name="connsiteY6" fmla="*/ 369459 h 495264"/>
                <a:gd name="connsiteX7" fmla="*/ 72319 w 607505"/>
                <a:gd name="connsiteY7" fmla="*/ 269089 h 495264"/>
                <a:gd name="connsiteX8" fmla="*/ 88306 w 607505"/>
                <a:gd name="connsiteY8" fmla="*/ 256771 h 495264"/>
                <a:gd name="connsiteX9" fmla="*/ 264740 w 607505"/>
                <a:gd name="connsiteY9" fmla="*/ 364897 h 495264"/>
                <a:gd name="connsiteX10" fmla="*/ 303795 w 607505"/>
                <a:gd name="connsiteY10" fmla="*/ 375162 h 495264"/>
                <a:gd name="connsiteX11" fmla="*/ 342736 w 607505"/>
                <a:gd name="connsiteY11" fmla="*/ 364897 h 495264"/>
                <a:gd name="connsiteX12" fmla="*/ 523852 w 607505"/>
                <a:gd name="connsiteY12" fmla="*/ 253919 h 495264"/>
                <a:gd name="connsiteX13" fmla="*/ 529505 w 607505"/>
                <a:gd name="connsiteY13" fmla="*/ 251809 h 495264"/>
                <a:gd name="connsiteX14" fmla="*/ 581202 w 607505"/>
                <a:gd name="connsiteY14" fmla="*/ 227214 h 495264"/>
                <a:gd name="connsiteX15" fmla="*/ 586228 w 607505"/>
                <a:gd name="connsiteY15" fmla="*/ 232916 h 495264"/>
                <a:gd name="connsiteX16" fmla="*/ 586228 w 607505"/>
                <a:gd name="connsiteY16" fmla="*/ 414805 h 495264"/>
                <a:gd name="connsiteX17" fmla="*/ 589084 w 607505"/>
                <a:gd name="connsiteY17" fmla="*/ 418796 h 495264"/>
                <a:gd name="connsiteX18" fmla="*/ 604734 w 607505"/>
                <a:gd name="connsiteY18" fmla="*/ 445937 h 495264"/>
                <a:gd name="connsiteX19" fmla="*/ 573319 w 607505"/>
                <a:gd name="connsiteY19" fmla="*/ 477411 h 495264"/>
                <a:gd name="connsiteX20" fmla="*/ 541790 w 607505"/>
                <a:gd name="connsiteY20" fmla="*/ 445937 h 495264"/>
                <a:gd name="connsiteX21" fmla="*/ 557326 w 607505"/>
                <a:gd name="connsiteY21" fmla="*/ 418910 h 495264"/>
                <a:gd name="connsiteX22" fmla="*/ 560296 w 607505"/>
                <a:gd name="connsiteY22" fmla="*/ 414805 h 495264"/>
                <a:gd name="connsiteX23" fmla="*/ 560296 w 607505"/>
                <a:gd name="connsiteY23" fmla="*/ 249679 h 495264"/>
                <a:gd name="connsiteX24" fmla="*/ 563495 w 607505"/>
                <a:gd name="connsiteY24" fmla="*/ 238162 h 495264"/>
                <a:gd name="connsiteX25" fmla="*/ 581202 w 607505"/>
                <a:gd name="connsiteY25" fmla="*/ 227214 h 495264"/>
                <a:gd name="connsiteX26" fmla="*/ 303795 w 607505"/>
                <a:gd name="connsiteY26" fmla="*/ 0 h 495264"/>
                <a:gd name="connsiteX27" fmla="*/ 328462 w 607505"/>
                <a:gd name="connsiteY27" fmla="*/ 6243 h 495264"/>
                <a:gd name="connsiteX28" fmla="*/ 597399 w 607505"/>
                <a:gd name="connsiteY28" fmla="*/ 140565 h 495264"/>
                <a:gd name="connsiteX29" fmla="*/ 597399 w 607505"/>
                <a:gd name="connsiteY29" fmla="*/ 170782 h 495264"/>
                <a:gd name="connsiteX30" fmla="*/ 328462 w 607505"/>
                <a:gd name="connsiteY30" fmla="*/ 335436 h 495264"/>
                <a:gd name="connsiteX31" fmla="*/ 279128 w 607505"/>
                <a:gd name="connsiteY31" fmla="*/ 335436 h 495264"/>
                <a:gd name="connsiteX32" fmla="*/ 10191 w 607505"/>
                <a:gd name="connsiteY32" fmla="*/ 170782 h 495264"/>
                <a:gd name="connsiteX33" fmla="*/ 10191 w 607505"/>
                <a:gd name="connsiteY33" fmla="*/ 140565 h 495264"/>
                <a:gd name="connsiteX34" fmla="*/ 279128 w 607505"/>
                <a:gd name="connsiteY34" fmla="*/ 6243 h 495264"/>
                <a:gd name="connsiteX35" fmla="*/ 303795 w 607505"/>
                <a:gd name="connsiteY35" fmla="*/ 0 h 49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505" h="495264">
                  <a:moveTo>
                    <a:pt x="529505" y="251809"/>
                  </a:moveTo>
                  <a:cubicBezTo>
                    <a:pt x="532331" y="251866"/>
                    <a:pt x="535158" y="254148"/>
                    <a:pt x="535158" y="263044"/>
                  </a:cubicBezTo>
                  <a:lnTo>
                    <a:pt x="535158" y="369459"/>
                  </a:lnTo>
                  <a:lnTo>
                    <a:pt x="535158" y="377101"/>
                  </a:lnTo>
                  <a:cubicBezTo>
                    <a:pt x="535158" y="433901"/>
                    <a:pt x="431581" y="495264"/>
                    <a:pt x="303795" y="495264"/>
                  </a:cubicBezTo>
                  <a:cubicBezTo>
                    <a:pt x="175895" y="495264"/>
                    <a:pt x="72319" y="433901"/>
                    <a:pt x="72319" y="377101"/>
                  </a:cubicBezTo>
                  <a:lnTo>
                    <a:pt x="72319" y="369459"/>
                  </a:lnTo>
                  <a:lnTo>
                    <a:pt x="72319" y="269089"/>
                  </a:lnTo>
                  <a:cubicBezTo>
                    <a:pt x="72319" y="246962"/>
                    <a:pt x="88306" y="256771"/>
                    <a:pt x="88306" y="256771"/>
                  </a:cubicBezTo>
                  <a:lnTo>
                    <a:pt x="264740" y="364897"/>
                  </a:lnTo>
                  <a:cubicBezTo>
                    <a:pt x="275589" y="371512"/>
                    <a:pt x="289407" y="375162"/>
                    <a:pt x="303795" y="375162"/>
                  </a:cubicBezTo>
                  <a:cubicBezTo>
                    <a:pt x="318070" y="375162"/>
                    <a:pt x="332002" y="371512"/>
                    <a:pt x="342736" y="364897"/>
                  </a:cubicBezTo>
                  <a:lnTo>
                    <a:pt x="523852" y="253919"/>
                  </a:lnTo>
                  <a:cubicBezTo>
                    <a:pt x="523852" y="253919"/>
                    <a:pt x="526679" y="251752"/>
                    <a:pt x="529505" y="251809"/>
                  </a:cubicBezTo>
                  <a:close/>
                  <a:moveTo>
                    <a:pt x="581202" y="227214"/>
                  </a:moveTo>
                  <a:cubicBezTo>
                    <a:pt x="586342" y="224363"/>
                    <a:pt x="586228" y="232916"/>
                    <a:pt x="586228" y="232916"/>
                  </a:cubicBezTo>
                  <a:lnTo>
                    <a:pt x="586228" y="414805"/>
                  </a:lnTo>
                  <a:cubicBezTo>
                    <a:pt x="586228" y="417200"/>
                    <a:pt x="588170" y="418226"/>
                    <a:pt x="589084" y="418796"/>
                  </a:cubicBezTo>
                  <a:cubicBezTo>
                    <a:pt x="598451" y="424270"/>
                    <a:pt x="604734" y="434305"/>
                    <a:pt x="604734" y="445937"/>
                  </a:cubicBezTo>
                  <a:cubicBezTo>
                    <a:pt x="604734" y="463271"/>
                    <a:pt x="590683" y="477411"/>
                    <a:pt x="573319" y="477411"/>
                  </a:cubicBezTo>
                  <a:cubicBezTo>
                    <a:pt x="555956" y="477411"/>
                    <a:pt x="541790" y="463271"/>
                    <a:pt x="541790" y="445937"/>
                  </a:cubicBezTo>
                  <a:cubicBezTo>
                    <a:pt x="541790" y="434419"/>
                    <a:pt x="548073" y="424384"/>
                    <a:pt x="557326" y="418910"/>
                  </a:cubicBezTo>
                  <a:cubicBezTo>
                    <a:pt x="558354" y="418340"/>
                    <a:pt x="560296" y="417200"/>
                    <a:pt x="560296" y="414805"/>
                  </a:cubicBezTo>
                  <a:lnTo>
                    <a:pt x="560296" y="249679"/>
                  </a:lnTo>
                  <a:cubicBezTo>
                    <a:pt x="560296" y="249679"/>
                    <a:pt x="559383" y="241697"/>
                    <a:pt x="563495" y="238162"/>
                  </a:cubicBezTo>
                  <a:cubicBezTo>
                    <a:pt x="567036" y="235083"/>
                    <a:pt x="577089" y="229495"/>
                    <a:pt x="581202" y="227214"/>
                  </a:cubicBezTo>
                  <a:close/>
                  <a:moveTo>
                    <a:pt x="303795" y="0"/>
                  </a:moveTo>
                  <a:cubicBezTo>
                    <a:pt x="312731" y="0"/>
                    <a:pt x="321667" y="2081"/>
                    <a:pt x="328462" y="6243"/>
                  </a:cubicBezTo>
                  <a:lnTo>
                    <a:pt x="597399" y="140565"/>
                  </a:lnTo>
                  <a:cubicBezTo>
                    <a:pt x="610874" y="148889"/>
                    <a:pt x="610874" y="162458"/>
                    <a:pt x="597399" y="170782"/>
                  </a:cubicBezTo>
                  <a:lnTo>
                    <a:pt x="328462" y="335436"/>
                  </a:lnTo>
                  <a:cubicBezTo>
                    <a:pt x="314872" y="343760"/>
                    <a:pt x="292718" y="343760"/>
                    <a:pt x="279128" y="335436"/>
                  </a:cubicBezTo>
                  <a:lnTo>
                    <a:pt x="10191" y="170782"/>
                  </a:lnTo>
                  <a:cubicBezTo>
                    <a:pt x="-3398" y="162458"/>
                    <a:pt x="-3398" y="148889"/>
                    <a:pt x="10191" y="140565"/>
                  </a:cubicBezTo>
                  <a:lnTo>
                    <a:pt x="279128" y="6243"/>
                  </a:lnTo>
                  <a:cubicBezTo>
                    <a:pt x="285923" y="2081"/>
                    <a:pt x="294859" y="0"/>
                    <a:pt x="303795" y="0"/>
                  </a:cubicBezTo>
                  <a:close/>
                </a:path>
              </a:pathLst>
            </a:custGeom>
            <a:solidFill>
              <a:schemeClr val="bg1"/>
            </a:solidFill>
            <a:ln>
              <a:noFill/>
            </a:ln>
          </p:spPr>
        </p:sp>
      </p:grpSp>
      <p:sp>
        <p:nvSpPr>
          <p:cNvPr id="15" name="标题 16">
            <a:extLst>
              <a:ext uri="{FF2B5EF4-FFF2-40B4-BE49-F238E27FC236}">
                <a16:creationId xmlns:a16="http://schemas.microsoft.com/office/drawing/2014/main" id="{4ED71924-38D4-43AC-AC6B-FD6F3E3A47AC}"/>
              </a:ext>
            </a:extLst>
          </p:cNvPr>
          <p:cNvSpPr txBox="1">
            <a:spLocks/>
          </p:cNvSpPr>
          <p:nvPr/>
        </p:nvSpPr>
        <p:spPr>
          <a:xfrm>
            <a:off x="2206388" y="2127652"/>
            <a:ext cx="3889612" cy="1640817"/>
          </a:xfrm>
          <a:prstGeom prst="rect">
            <a:avLst/>
          </a:prstGeom>
        </p:spPr>
        <p:txBody>
          <a:bodyPr/>
          <a:lstStyle>
            <a:lvl1pPr algn="ctr" defTabSz="914400" rtl="0" eaLnBrk="1" latinLnBrk="0" hangingPunct="1">
              <a:lnSpc>
                <a:spcPct val="120000"/>
              </a:lnSpc>
              <a:spcBef>
                <a:spcPct val="0"/>
              </a:spcBef>
              <a:buNone/>
              <a:defRPr sz="4400" kern="1200">
                <a:solidFill>
                  <a:schemeClr val="bg1"/>
                </a:solidFill>
                <a:latin typeface="+mj-lt"/>
                <a:ea typeface="+mj-ea"/>
                <a:cs typeface="+mj-cs"/>
              </a:defRPr>
            </a:lvl1pPr>
          </a:lstStyle>
          <a:p>
            <a:r>
              <a:rPr lang="zh-CN" altLang="en-US" dirty="0"/>
              <a:t>请各位老师批评指正！</a:t>
            </a:r>
          </a:p>
        </p:txBody>
      </p:sp>
      <p:sp>
        <p:nvSpPr>
          <p:cNvPr id="16" name="文本占位符 2">
            <a:extLst>
              <a:ext uri="{FF2B5EF4-FFF2-40B4-BE49-F238E27FC236}">
                <a16:creationId xmlns:a16="http://schemas.microsoft.com/office/drawing/2014/main" id="{6C32F05E-C042-44C1-96AA-8699A15C8E7E}"/>
              </a:ext>
            </a:extLst>
          </p:cNvPr>
          <p:cNvSpPr txBox="1">
            <a:spLocks/>
          </p:cNvSpPr>
          <p:nvPr/>
        </p:nvSpPr>
        <p:spPr>
          <a:xfrm>
            <a:off x="2441418" y="3960769"/>
            <a:ext cx="3472558" cy="3811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0" dirty="0"/>
              <a:t>答辩人：张三</a:t>
            </a:r>
            <a:endParaRPr lang="en-US" altLang="zh-CN" sz="1800" b="0" dirty="0"/>
          </a:p>
        </p:txBody>
      </p:sp>
      <p:sp>
        <p:nvSpPr>
          <p:cNvPr id="17" name="文本占位符 2">
            <a:extLst>
              <a:ext uri="{FF2B5EF4-FFF2-40B4-BE49-F238E27FC236}">
                <a16:creationId xmlns:a16="http://schemas.microsoft.com/office/drawing/2014/main" id="{1D4AA3B1-26BE-4174-AF87-791636E156A5}"/>
              </a:ext>
            </a:extLst>
          </p:cNvPr>
          <p:cNvSpPr txBox="1">
            <a:spLocks/>
          </p:cNvSpPr>
          <p:nvPr/>
        </p:nvSpPr>
        <p:spPr>
          <a:xfrm>
            <a:off x="2441418" y="4344575"/>
            <a:ext cx="3472559" cy="3811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0" dirty="0"/>
              <a:t>院系：法学院</a:t>
            </a:r>
            <a:endParaRPr lang="en-US" altLang="zh-CN" sz="1800" b="0" dirty="0"/>
          </a:p>
        </p:txBody>
      </p:sp>
      <p:sp>
        <p:nvSpPr>
          <p:cNvPr id="18" name="文本占位符 2">
            <a:extLst>
              <a:ext uri="{FF2B5EF4-FFF2-40B4-BE49-F238E27FC236}">
                <a16:creationId xmlns:a16="http://schemas.microsoft.com/office/drawing/2014/main" id="{6BF37CFB-9DF2-42CF-A124-BD0465525578}"/>
              </a:ext>
            </a:extLst>
          </p:cNvPr>
          <p:cNvSpPr txBox="1">
            <a:spLocks/>
          </p:cNvSpPr>
          <p:nvPr/>
        </p:nvSpPr>
        <p:spPr>
          <a:xfrm>
            <a:off x="2441418" y="5112188"/>
            <a:ext cx="3472559" cy="381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zh-CN" altLang="en-US" sz="2000" b="1"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b="0" dirty="0"/>
              <a:t>指导老师：罗翔教授</a:t>
            </a:r>
          </a:p>
        </p:txBody>
      </p:sp>
      <p:sp>
        <p:nvSpPr>
          <p:cNvPr id="19" name="文本框 18">
            <a:extLst>
              <a:ext uri="{FF2B5EF4-FFF2-40B4-BE49-F238E27FC236}">
                <a16:creationId xmlns:a16="http://schemas.microsoft.com/office/drawing/2014/main" id="{E5335C11-FD71-43D1-B257-476CB12988BB}"/>
              </a:ext>
            </a:extLst>
          </p:cNvPr>
          <p:cNvSpPr txBox="1"/>
          <p:nvPr/>
        </p:nvSpPr>
        <p:spPr>
          <a:xfrm>
            <a:off x="3137403" y="6294782"/>
            <a:ext cx="2027582" cy="369332"/>
          </a:xfrm>
          <a:prstGeom prst="rect">
            <a:avLst/>
          </a:prstGeom>
          <a:noFill/>
        </p:spPr>
        <p:txBody>
          <a:bodyPr wrap="square" rtlCol="0">
            <a:spAutoFit/>
          </a:bodyPr>
          <a:lstStyle/>
          <a:p>
            <a:pPr algn="ctr"/>
            <a:r>
              <a:rPr lang="en-US" altLang="zh-CN" dirty="0">
                <a:solidFill>
                  <a:schemeClr val="bg1"/>
                </a:solidFill>
              </a:rPr>
              <a:t>2020</a:t>
            </a:r>
            <a:r>
              <a:rPr lang="zh-CN" altLang="en-US" dirty="0">
                <a:solidFill>
                  <a:schemeClr val="bg1"/>
                </a:solidFill>
              </a:rPr>
              <a:t>年</a:t>
            </a:r>
            <a:r>
              <a:rPr lang="en-US" altLang="zh-CN" dirty="0">
                <a:solidFill>
                  <a:schemeClr val="bg1"/>
                </a:solidFill>
              </a:rPr>
              <a:t>6</a:t>
            </a:r>
            <a:r>
              <a:rPr lang="zh-CN" altLang="en-US" dirty="0">
                <a:solidFill>
                  <a:schemeClr val="bg1"/>
                </a:solidFill>
              </a:rPr>
              <a:t>月</a:t>
            </a:r>
          </a:p>
        </p:txBody>
      </p:sp>
      <p:sp>
        <p:nvSpPr>
          <p:cNvPr id="20" name="文本占位符 2">
            <a:extLst>
              <a:ext uri="{FF2B5EF4-FFF2-40B4-BE49-F238E27FC236}">
                <a16:creationId xmlns:a16="http://schemas.microsoft.com/office/drawing/2014/main" id="{08607403-F9EE-4C16-902E-729278E89823}"/>
              </a:ext>
            </a:extLst>
          </p:cNvPr>
          <p:cNvSpPr txBox="1">
            <a:spLocks/>
          </p:cNvSpPr>
          <p:nvPr/>
        </p:nvSpPr>
        <p:spPr>
          <a:xfrm>
            <a:off x="2441418" y="4728381"/>
            <a:ext cx="3472559" cy="38114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0" dirty="0"/>
              <a:t>专业：刑法学</a:t>
            </a:r>
            <a:endParaRPr lang="en-US" altLang="zh-CN" sz="1800" b="0" dirty="0"/>
          </a:p>
        </p:txBody>
      </p:sp>
    </p:spTree>
    <p:extLst>
      <p:ext uri="{BB962C8B-B14F-4D97-AF65-F5344CB8AC3E}">
        <p14:creationId xmlns:p14="http://schemas.microsoft.com/office/powerpoint/2010/main" val="355543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FEA450F-23F9-4758-B3BF-5EFFEE1692F7}"/>
              </a:ext>
            </a:extLst>
          </p:cNvPr>
          <p:cNvSpPr txBox="1"/>
          <p:nvPr/>
        </p:nvSpPr>
        <p:spPr>
          <a:xfrm>
            <a:off x="7162800" y="1949186"/>
            <a:ext cx="4294909" cy="923330"/>
          </a:xfrm>
          <a:prstGeom prst="rect">
            <a:avLst/>
          </a:prstGeom>
          <a:noFill/>
        </p:spPr>
        <p:txBody>
          <a:bodyPr wrap="square" rtlCol="0">
            <a:spAutoFit/>
          </a:bodyPr>
          <a:lstStyle/>
          <a:p>
            <a:pPr algn="r"/>
            <a:r>
              <a:rPr lang="en-US" altLang="zh-CN" sz="5400" b="1" dirty="0">
                <a:solidFill>
                  <a:schemeClr val="accent3"/>
                </a:solidFill>
                <a:latin typeface="Bahnschrift" panose="020B0502040204020203" pitchFamily="34" charset="0"/>
                <a:ea typeface="思源黑体 CN Normal" panose="020B0400000000000000" pitchFamily="34" charset="-122"/>
              </a:rPr>
              <a:t>PART  ONE</a:t>
            </a:r>
            <a:endParaRPr lang="zh-CN" altLang="en-US" sz="5400" b="1" dirty="0">
              <a:solidFill>
                <a:schemeClr val="accent3"/>
              </a:solidFill>
              <a:latin typeface="Bahnschrift" panose="020B0502040204020203" pitchFamily="34" charset="0"/>
              <a:ea typeface="思源黑体 CN Normal" panose="020B0400000000000000" pitchFamily="34" charset="-122"/>
            </a:endParaRPr>
          </a:p>
        </p:txBody>
      </p:sp>
      <p:sp>
        <p:nvSpPr>
          <p:cNvPr id="3" name="文本框 2">
            <a:extLst>
              <a:ext uri="{FF2B5EF4-FFF2-40B4-BE49-F238E27FC236}">
                <a16:creationId xmlns:a16="http://schemas.microsoft.com/office/drawing/2014/main" id="{1F41F3A0-1924-4F67-A23A-BAD2972D4778}"/>
              </a:ext>
            </a:extLst>
          </p:cNvPr>
          <p:cNvSpPr txBox="1"/>
          <p:nvPr/>
        </p:nvSpPr>
        <p:spPr>
          <a:xfrm>
            <a:off x="6598187" y="3238137"/>
            <a:ext cx="3537804" cy="861774"/>
          </a:xfrm>
          <a:prstGeom prst="rect">
            <a:avLst/>
          </a:prstGeom>
          <a:noFill/>
        </p:spPr>
        <p:txBody>
          <a:bodyPr wrap="square" rtlCol="0">
            <a:spAutoFit/>
          </a:bodyPr>
          <a:lstStyle/>
          <a:p>
            <a:r>
              <a:rPr lang="zh-CN" altLang="en-US" sz="5000" b="1" spc="500" baseline="0" dirty="0">
                <a:solidFill>
                  <a:schemeClr val="bg1"/>
                </a:solidFill>
                <a:latin typeface="思源黑体 CN Bold" panose="020B0800000000000000" pitchFamily="34" charset="-122"/>
                <a:ea typeface="思源黑体 CN Bold" panose="020B0800000000000000" pitchFamily="34" charset="-122"/>
              </a:rPr>
              <a:t>引言</a:t>
            </a:r>
          </a:p>
        </p:txBody>
      </p:sp>
      <p:sp>
        <p:nvSpPr>
          <p:cNvPr id="8" name="灯片编号占位符 7">
            <a:extLst>
              <a:ext uri="{FF2B5EF4-FFF2-40B4-BE49-F238E27FC236}">
                <a16:creationId xmlns:a16="http://schemas.microsoft.com/office/drawing/2014/main" id="{345D87B4-5AEC-4C1F-8B32-301B597F9132}"/>
              </a:ext>
            </a:extLst>
          </p:cNvPr>
          <p:cNvSpPr>
            <a:spLocks noGrp="1"/>
          </p:cNvSpPr>
          <p:nvPr>
            <p:ph type="sldNum" sz="quarter" idx="12"/>
          </p:nvPr>
        </p:nvSpPr>
        <p:spPr/>
        <p:txBody>
          <a:bodyPr/>
          <a:lstStyle/>
          <a:p>
            <a:fld id="{293753DD-2C1C-4CC5-AE51-993C9915C8CC}" type="slidenum">
              <a:rPr lang="zh-CN" altLang="en-US" smtClean="0"/>
              <a:t>5</a:t>
            </a:fld>
            <a:endParaRPr lang="zh-CN" altLang="en-US"/>
          </a:p>
        </p:txBody>
      </p:sp>
    </p:spTree>
    <p:extLst>
      <p:ext uri="{BB962C8B-B14F-4D97-AF65-F5344CB8AC3E}">
        <p14:creationId xmlns:p14="http://schemas.microsoft.com/office/powerpoint/2010/main" val="3623791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a:extLst>
              <a:ext uri="{FF2B5EF4-FFF2-40B4-BE49-F238E27FC236}">
                <a16:creationId xmlns:a16="http://schemas.microsoft.com/office/drawing/2014/main" id="{6F40B2A4-4F32-4E8F-A231-5C51995481C6}"/>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5874BCD0-3ABC-4C1C-90E5-C562F4927FF3}"/>
              </a:ext>
            </a:extLst>
          </p:cNvPr>
          <p:cNvSpPr>
            <a:spLocks noGrp="1"/>
          </p:cNvSpPr>
          <p:nvPr>
            <p:ph type="sldNum" sz="quarter" idx="12"/>
          </p:nvPr>
        </p:nvSpPr>
        <p:spPr/>
        <p:txBody>
          <a:bodyPr/>
          <a:lstStyle/>
          <a:p>
            <a:fld id="{293753DD-2C1C-4CC5-AE51-993C9915C8CC}" type="slidenum">
              <a:rPr lang="zh-CN" altLang="en-US" smtClean="0"/>
              <a:pPr/>
              <a:t>50</a:t>
            </a:fld>
            <a:endParaRPr lang="zh-CN" altLang="en-US" dirty="0"/>
          </a:p>
        </p:txBody>
      </p:sp>
      <p:sp>
        <p:nvSpPr>
          <p:cNvPr id="5" name="标题 4">
            <a:extLst>
              <a:ext uri="{FF2B5EF4-FFF2-40B4-BE49-F238E27FC236}">
                <a16:creationId xmlns:a16="http://schemas.microsoft.com/office/drawing/2014/main" id="{F74914EA-B331-4AA1-B9AD-BA46DE8284B2}"/>
              </a:ext>
            </a:extLst>
          </p:cNvPr>
          <p:cNvSpPr>
            <a:spLocks noGrp="1"/>
          </p:cNvSpPr>
          <p:nvPr>
            <p:ph type="title"/>
          </p:nvPr>
        </p:nvSpPr>
        <p:spPr/>
        <p:txBody>
          <a:bodyPr/>
          <a:lstStyle/>
          <a:p>
            <a:r>
              <a:rPr lang="zh-CN" altLang="en-US" dirty="0"/>
              <a:t>附录：建议配色方案</a:t>
            </a:r>
          </a:p>
        </p:txBody>
      </p:sp>
      <p:grpSp>
        <p:nvGrpSpPr>
          <p:cNvPr id="13" name="组合 12">
            <a:extLst>
              <a:ext uri="{FF2B5EF4-FFF2-40B4-BE49-F238E27FC236}">
                <a16:creationId xmlns:a16="http://schemas.microsoft.com/office/drawing/2014/main" id="{FB88CCC1-C7E5-4210-B9C9-235A3FC74B7D}"/>
              </a:ext>
            </a:extLst>
          </p:cNvPr>
          <p:cNvGrpSpPr/>
          <p:nvPr/>
        </p:nvGrpSpPr>
        <p:grpSpPr>
          <a:xfrm>
            <a:off x="838201" y="1713403"/>
            <a:ext cx="3200400" cy="419600"/>
            <a:chOff x="954157" y="1391398"/>
            <a:chExt cx="4278271" cy="560918"/>
          </a:xfrm>
        </p:grpSpPr>
        <p:sp>
          <p:nvSpPr>
            <p:cNvPr id="7" name="椭圆 6">
              <a:extLst>
                <a:ext uri="{FF2B5EF4-FFF2-40B4-BE49-F238E27FC236}">
                  <a16:creationId xmlns:a16="http://schemas.microsoft.com/office/drawing/2014/main" id="{BC238A0B-312C-4B02-9CE5-B10A7634328D}"/>
                </a:ext>
              </a:extLst>
            </p:cNvPr>
            <p:cNvSpPr/>
            <p:nvPr/>
          </p:nvSpPr>
          <p:spPr>
            <a:xfrm>
              <a:off x="954157" y="1391398"/>
              <a:ext cx="560918" cy="5609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B3227B47-2F63-47CA-B81E-1F4F49BC4CBD}"/>
                </a:ext>
              </a:extLst>
            </p:cNvPr>
            <p:cNvSpPr/>
            <p:nvPr/>
          </p:nvSpPr>
          <p:spPr>
            <a:xfrm>
              <a:off x="1697628" y="1391398"/>
              <a:ext cx="560918" cy="560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2F4D8A99-D1CF-4054-9284-44041B2D5361}"/>
                </a:ext>
              </a:extLst>
            </p:cNvPr>
            <p:cNvSpPr/>
            <p:nvPr/>
          </p:nvSpPr>
          <p:spPr>
            <a:xfrm>
              <a:off x="2441099" y="1391398"/>
              <a:ext cx="560918" cy="5609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F03CAAA3-FA86-4E89-83DC-D88A3AB73B11}"/>
                </a:ext>
              </a:extLst>
            </p:cNvPr>
            <p:cNvSpPr/>
            <p:nvPr/>
          </p:nvSpPr>
          <p:spPr>
            <a:xfrm>
              <a:off x="3184570" y="1391398"/>
              <a:ext cx="560918" cy="56091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BFA139D-6D22-4D74-BCF9-EADF938FCC5D}"/>
                </a:ext>
              </a:extLst>
            </p:cNvPr>
            <p:cNvSpPr/>
            <p:nvPr/>
          </p:nvSpPr>
          <p:spPr>
            <a:xfrm>
              <a:off x="3928041" y="1391398"/>
              <a:ext cx="560918" cy="56091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C167F384-E18E-4A52-8F14-57A1CD0F822C}"/>
                </a:ext>
              </a:extLst>
            </p:cNvPr>
            <p:cNvSpPr/>
            <p:nvPr/>
          </p:nvSpPr>
          <p:spPr>
            <a:xfrm>
              <a:off x="4671510" y="1391398"/>
              <a:ext cx="560918" cy="5609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4" name="组合 13">
            <a:extLst>
              <a:ext uri="{FF2B5EF4-FFF2-40B4-BE49-F238E27FC236}">
                <a16:creationId xmlns:a16="http://schemas.microsoft.com/office/drawing/2014/main" id="{D6213236-842D-41E1-9DDF-9A935FEB804F}"/>
              </a:ext>
            </a:extLst>
          </p:cNvPr>
          <p:cNvGrpSpPr/>
          <p:nvPr/>
        </p:nvGrpSpPr>
        <p:grpSpPr>
          <a:xfrm>
            <a:off x="838201" y="2892773"/>
            <a:ext cx="3200400" cy="419600"/>
            <a:chOff x="954157" y="1391398"/>
            <a:chExt cx="4278271" cy="560918"/>
          </a:xfrm>
        </p:grpSpPr>
        <p:sp>
          <p:nvSpPr>
            <p:cNvPr id="15" name="椭圆 14">
              <a:extLst>
                <a:ext uri="{FF2B5EF4-FFF2-40B4-BE49-F238E27FC236}">
                  <a16:creationId xmlns:a16="http://schemas.microsoft.com/office/drawing/2014/main" id="{C59254F9-C93B-4047-BCD4-C9A6ADA3C58D}"/>
                </a:ext>
              </a:extLst>
            </p:cNvPr>
            <p:cNvSpPr/>
            <p:nvPr/>
          </p:nvSpPr>
          <p:spPr>
            <a:xfrm>
              <a:off x="954157" y="1391398"/>
              <a:ext cx="560918" cy="560918"/>
            </a:xfrm>
            <a:prstGeom prst="ellipse">
              <a:avLst/>
            </a:prstGeom>
            <a:solidFill>
              <a:srgbClr val="009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BFAA9926-30BA-4036-8E31-43CED98ADBED}"/>
                </a:ext>
              </a:extLst>
            </p:cNvPr>
            <p:cNvSpPr/>
            <p:nvPr/>
          </p:nvSpPr>
          <p:spPr>
            <a:xfrm>
              <a:off x="1697628" y="1391398"/>
              <a:ext cx="560918" cy="560918"/>
            </a:xfrm>
            <a:prstGeom prst="ellipse">
              <a:avLst/>
            </a:prstGeom>
            <a:solidFill>
              <a:srgbClr val="06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A90081BF-09D1-4CDC-B20F-605494E400EF}"/>
                </a:ext>
              </a:extLst>
            </p:cNvPr>
            <p:cNvSpPr/>
            <p:nvPr/>
          </p:nvSpPr>
          <p:spPr>
            <a:xfrm>
              <a:off x="2441099" y="1391398"/>
              <a:ext cx="560918" cy="560918"/>
            </a:xfrm>
            <a:prstGeom prst="ellipse">
              <a:avLst/>
            </a:prstGeom>
            <a:solidFill>
              <a:srgbClr val="136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282A20D2-7823-4379-ABAC-D4DD304F765F}"/>
                </a:ext>
              </a:extLst>
            </p:cNvPr>
            <p:cNvSpPr/>
            <p:nvPr/>
          </p:nvSpPr>
          <p:spPr>
            <a:xfrm>
              <a:off x="3184570" y="1391398"/>
              <a:ext cx="560918" cy="560918"/>
            </a:xfrm>
            <a:prstGeom prst="ellipse">
              <a:avLst/>
            </a:prstGeom>
            <a:solidFill>
              <a:srgbClr val="01486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84C3838-B57F-4C95-9263-ED754567128F}"/>
                </a:ext>
              </a:extLst>
            </p:cNvPr>
            <p:cNvSpPr/>
            <p:nvPr/>
          </p:nvSpPr>
          <p:spPr>
            <a:xfrm>
              <a:off x="3928041" y="1391398"/>
              <a:ext cx="560918" cy="560918"/>
            </a:xfrm>
            <a:prstGeom prst="ellipse">
              <a:avLst/>
            </a:prstGeom>
            <a:solidFill>
              <a:srgbClr val="5FA59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BA5F647-9936-4878-8FFB-A73FE5FADE2D}"/>
                </a:ext>
              </a:extLst>
            </p:cNvPr>
            <p:cNvSpPr/>
            <p:nvPr/>
          </p:nvSpPr>
          <p:spPr>
            <a:xfrm>
              <a:off x="4671510" y="1391398"/>
              <a:ext cx="560918" cy="560918"/>
            </a:xfrm>
            <a:prstGeom prst="ellipse">
              <a:avLst/>
            </a:prstGeom>
            <a:solidFill>
              <a:srgbClr val="FF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D705CF9F-2EAD-423B-966F-DCF44AD2D1D0}"/>
              </a:ext>
            </a:extLst>
          </p:cNvPr>
          <p:cNvGrpSpPr/>
          <p:nvPr/>
        </p:nvGrpSpPr>
        <p:grpSpPr>
          <a:xfrm>
            <a:off x="838201" y="4072143"/>
            <a:ext cx="3200400" cy="419600"/>
            <a:chOff x="954157" y="1391398"/>
            <a:chExt cx="4278271" cy="560918"/>
          </a:xfrm>
        </p:grpSpPr>
        <p:sp>
          <p:nvSpPr>
            <p:cNvPr id="22" name="椭圆 21">
              <a:extLst>
                <a:ext uri="{FF2B5EF4-FFF2-40B4-BE49-F238E27FC236}">
                  <a16:creationId xmlns:a16="http://schemas.microsoft.com/office/drawing/2014/main" id="{A1FBBA6F-A939-4086-9E82-968C4CA33C25}"/>
                </a:ext>
              </a:extLst>
            </p:cNvPr>
            <p:cNvSpPr/>
            <p:nvPr/>
          </p:nvSpPr>
          <p:spPr>
            <a:xfrm>
              <a:off x="954157" y="1391398"/>
              <a:ext cx="560918" cy="560918"/>
            </a:xfrm>
            <a:prstGeom prst="ellipse">
              <a:avLst/>
            </a:prstGeom>
            <a:solidFill>
              <a:srgbClr val="B2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4F118E53-9530-4528-AAFF-E6CB63A71E11}"/>
                </a:ext>
              </a:extLst>
            </p:cNvPr>
            <p:cNvSpPr/>
            <p:nvPr/>
          </p:nvSpPr>
          <p:spPr>
            <a:xfrm>
              <a:off x="1697628" y="1391398"/>
              <a:ext cx="560918" cy="560918"/>
            </a:xfrm>
            <a:prstGeom prst="ellipse">
              <a:avLst/>
            </a:prstGeom>
            <a:solidFill>
              <a:srgbClr val="B64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43A6D064-BFCA-48EA-A42F-1D63ED8CD756}"/>
                </a:ext>
              </a:extLst>
            </p:cNvPr>
            <p:cNvSpPr/>
            <p:nvPr/>
          </p:nvSpPr>
          <p:spPr>
            <a:xfrm>
              <a:off x="2441099" y="1391398"/>
              <a:ext cx="560918" cy="560918"/>
            </a:xfrm>
            <a:prstGeom prst="ellipse">
              <a:avLst/>
            </a:prstGeom>
            <a:solidFill>
              <a:srgbClr val="E84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F2F1D468-0987-4BFB-89AD-F062267D078D}"/>
                </a:ext>
              </a:extLst>
            </p:cNvPr>
            <p:cNvSpPr/>
            <p:nvPr/>
          </p:nvSpPr>
          <p:spPr>
            <a:xfrm>
              <a:off x="3184570" y="1391398"/>
              <a:ext cx="560918" cy="560918"/>
            </a:xfrm>
            <a:prstGeom prst="ellipse">
              <a:avLst/>
            </a:prstGeom>
            <a:solidFill>
              <a:srgbClr val="FF842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87769F15-2513-4241-AE18-9579DF014050}"/>
                </a:ext>
              </a:extLst>
            </p:cNvPr>
            <p:cNvSpPr/>
            <p:nvPr/>
          </p:nvSpPr>
          <p:spPr>
            <a:xfrm>
              <a:off x="3928041" y="1391398"/>
              <a:ext cx="560918" cy="560918"/>
            </a:xfrm>
            <a:prstGeom prst="ellipse">
              <a:avLst/>
            </a:prstGeom>
            <a:solidFill>
              <a:srgbClr val="FFBD4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8BF9EEE6-C8C0-4BD2-8DC5-98749A2CD8A8}"/>
                </a:ext>
              </a:extLst>
            </p:cNvPr>
            <p:cNvSpPr/>
            <p:nvPr/>
          </p:nvSpPr>
          <p:spPr>
            <a:xfrm>
              <a:off x="4671510" y="1391398"/>
              <a:ext cx="560918" cy="5609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7F42418D-44D0-4923-8C2E-7237B6CC2A93}"/>
              </a:ext>
            </a:extLst>
          </p:cNvPr>
          <p:cNvGrpSpPr/>
          <p:nvPr/>
        </p:nvGrpSpPr>
        <p:grpSpPr>
          <a:xfrm>
            <a:off x="838201" y="5251513"/>
            <a:ext cx="3200400" cy="419600"/>
            <a:chOff x="954157" y="1391398"/>
            <a:chExt cx="4278271" cy="560918"/>
          </a:xfrm>
        </p:grpSpPr>
        <p:sp>
          <p:nvSpPr>
            <p:cNvPr id="29" name="椭圆 28">
              <a:extLst>
                <a:ext uri="{FF2B5EF4-FFF2-40B4-BE49-F238E27FC236}">
                  <a16:creationId xmlns:a16="http://schemas.microsoft.com/office/drawing/2014/main" id="{C54830A6-4E1C-47C6-BE9C-81B66EFA2C80}"/>
                </a:ext>
              </a:extLst>
            </p:cNvPr>
            <p:cNvSpPr/>
            <p:nvPr/>
          </p:nvSpPr>
          <p:spPr>
            <a:xfrm>
              <a:off x="954157" y="1391398"/>
              <a:ext cx="560918" cy="560918"/>
            </a:xfrm>
            <a:prstGeom prst="ellipse">
              <a:avLst/>
            </a:prstGeom>
            <a:solidFill>
              <a:srgbClr val="C57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椭圆 29">
              <a:extLst>
                <a:ext uri="{FF2B5EF4-FFF2-40B4-BE49-F238E27FC236}">
                  <a16:creationId xmlns:a16="http://schemas.microsoft.com/office/drawing/2014/main" id="{75E0A6AA-349B-4C06-94F0-D61AE33B9762}"/>
                </a:ext>
              </a:extLst>
            </p:cNvPr>
            <p:cNvSpPr/>
            <p:nvPr/>
          </p:nvSpPr>
          <p:spPr>
            <a:xfrm>
              <a:off x="1697628" y="1391398"/>
              <a:ext cx="560918" cy="560918"/>
            </a:xfrm>
            <a:prstGeom prst="ellipse">
              <a:avLst/>
            </a:prstGeom>
            <a:solidFill>
              <a:srgbClr val="F7E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139832A0-6ABE-49E1-821C-9FF57CD8A8A4}"/>
                </a:ext>
              </a:extLst>
            </p:cNvPr>
            <p:cNvSpPr/>
            <p:nvPr/>
          </p:nvSpPr>
          <p:spPr>
            <a:xfrm>
              <a:off x="2441099" y="1391398"/>
              <a:ext cx="560918" cy="560918"/>
            </a:xfrm>
            <a:prstGeom prst="ellipse">
              <a:avLst/>
            </a:prstGeom>
            <a:solidFill>
              <a:srgbClr val="FF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80769A55-1928-40FF-B117-8A2C23266FE0}"/>
                </a:ext>
              </a:extLst>
            </p:cNvPr>
            <p:cNvSpPr/>
            <p:nvPr/>
          </p:nvSpPr>
          <p:spPr>
            <a:xfrm>
              <a:off x="3184570" y="1391398"/>
              <a:ext cx="560918" cy="560918"/>
            </a:xfrm>
            <a:prstGeom prst="ellipse">
              <a:avLst/>
            </a:prstGeom>
            <a:solidFill>
              <a:schemeClr val="tx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FE0033EC-5290-47D1-A43B-2EB3FF1301B2}"/>
                </a:ext>
              </a:extLst>
            </p:cNvPr>
            <p:cNvSpPr/>
            <p:nvPr/>
          </p:nvSpPr>
          <p:spPr>
            <a:xfrm>
              <a:off x="3928041" y="1391398"/>
              <a:ext cx="560918" cy="560918"/>
            </a:xfrm>
            <a:prstGeom prst="ellipse">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7A0D2A46-DE90-4615-8617-7A915F9A5119}"/>
                </a:ext>
              </a:extLst>
            </p:cNvPr>
            <p:cNvSpPr/>
            <p:nvPr/>
          </p:nvSpPr>
          <p:spPr>
            <a:xfrm>
              <a:off x="4671510" y="1391398"/>
              <a:ext cx="560918" cy="5609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a:extLst>
              <a:ext uri="{FF2B5EF4-FFF2-40B4-BE49-F238E27FC236}">
                <a16:creationId xmlns:a16="http://schemas.microsoft.com/office/drawing/2014/main" id="{DFA76E5B-2AF8-426D-A636-B18A195B579A}"/>
              </a:ext>
            </a:extLst>
          </p:cNvPr>
          <p:cNvSpPr txBox="1"/>
          <p:nvPr/>
        </p:nvSpPr>
        <p:spPr>
          <a:xfrm>
            <a:off x="838200" y="1234900"/>
            <a:ext cx="2385391" cy="338554"/>
          </a:xfrm>
          <a:prstGeom prst="rect">
            <a:avLst/>
          </a:prstGeom>
          <a:noFill/>
        </p:spPr>
        <p:txBody>
          <a:bodyPr wrap="square" rtlCol="0">
            <a:spAutoFit/>
          </a:bodyPr>
          <a:lstStyle/>
          <a:p>
            <a:r>
              <a:rPr lang="zh-CN" altLang="en-US" sz="1600" dirty="0"/>
              <a:t>传统</a:t>
            </a:r>
            <a:r>
              <a:rPr lang="en-US" altLang="zh-CN" sz="1600" dirty="0"/>
              <a:t>-</a:t>
            </a:r>
            <a:r>
              <a:rPr lang="zh-CN" altLang="en-US" sz="1600" dirty="0"/>
              <a:t>中大绿</a:t>
            </a:r>
          </a:p>
        </p:txBody>
      </p:sp>
      <p:sp>
        <p:nvSpPr>
          <p:cNvPr id="36" name="文本框 35">
            <a:extLst>
              <a:ext uri="{FF2B5EF4-FFF2-40B4-BE49-F238E27FC236}">
                <a16:creationId xmlns:a16="http://schemas.microsoft.com/office/drawing/2014/main" id="{8D85C06F-2D60-47D9-B346-372E7F323C85}"/>
              </a:ext>
            </a:extLst>
          </p:cNvPr>
          <p:cNvSpPr txBox="1"/>
          <p:nvPr/>
        </p:nvSpPr>
        <p:spPr>
          <a:xfrm>
            <a:off x="838200" y="2414270"/>
            <a:ext cx="2385391" cy="338554"/>
          </a:xfrm>
          <a:prstGeom prst="rect">
            <a:avLst/>
          </a:prstGeom>
          <a:noFill/>
        </p:spPr>
        <p:txBody>
          <a:bodyPr wrap="square" rtlCol="0">
            <a:spAutoFit/>
          </a:bodyPr>
          <a:lstStyle/>
          <a:p>
            <a:r>
              <a:rPr lang="zh-CN" altLang="en-US" sz="1600" dirty="0"/>
              <a:t>理工医类适用</a:t>
            </a:r>
            <a:r>
              <a:rPr lang="en-US" altLang="zh-CN" sz="1600" dirty="0"/>
              <a:t>-</a:t>
            </a:r>
            <a:r>
              <a:rPr lang="zh-CN" altLang="en-US" sz="1600" dirty="0"/>
              <a:t>蓝色</a:t>
            </a:r>
          </a:p>
        </p:txBody>
      </p:sp>
      <p:sp>
        <p:nvSpPr>
          <p:cNvPr id="37" name="文本框 36">
            <a:extLst>
              <a:ext uri="{FF2B5EF4-FFF2-40B4-BE49-F238E27FC236}">
                <a16:creationId xmlns:a16="http://schemas.microsoft.com/office/drawing/2014/main" id="{C138721C-A63D-4043-B34D-AF9B05FCE447}"/>
              </a:ext>
            </a:extLst>
          </p:cNvPr>
          <p:cNvSpPr txBox="1"/>
          <p:nvPr/>
        </p:nvSpPr>
        <p:spPr>
          <a:xfrm>
            <a:off x="838200" y="3593640"/>
            <a:ext cx="2385391" cy="338554"/>
          </a:xfrm>
          <a:prstGeom prst="rect">
            <a:avLst/>
          </a:prstGeom>
          <a:noFill/>
        </p:spPr>
        <p:txBody>
          <a:bodyPr wrap="square" rtlCol="0">
            <a:spAutoFit/>
          </a:bodyPr>
          <a:lstStyle/>
          <a:p>
            <a:r>
              <a:rPr lang="zh-CN" altLang="en-US" sz="1600" dirty="0"/>
              <a:t>经管类适用</a:t>
            </a:r>
            <a:r>
              <a:rPr lang="en-US" altLang="zh-CN" sz="1600" dirty="0"/>
              <a:t>-</a:t>
            </a:r>
            <a:r>
              <a:rPr lang="zh-CN" altLang="en-US" sz="1600" dirty="0"/>
              <a:t>红橙色</a:t>
            </a:r>
          </a:p>
        </p:txBody>
      </p:sp>
      <p:sp>
        <p:nvSpPr>
          <p:cNvPr id="38" name="文本框 37">
            <a:extLst>
              <a:ext uri="{FF2B5EF4-FFF2-40B4-BE49-F238E27FC236}">
                <a16:creationId xmlns:a16="http://schemas.microsoft.com/office/drawing/2014/main" id="{3F5A55F2-0DE8-4A19-B423-7F844F771373}"/>
              </a:ext>
            </a:extLst>
          </p:cNvPr>
          <p:cNvSpPr txBox="1"/>
          <p:nvPr/>
        </p:nvSpPr>
        <p:spPr>
          <a:xfrm>
            <a:off x="838200" y="4773010"/>
            <a:ext cx="2385391" cy="338554"/>
          </a:xfrm>
          <a:prstGeom prst="rect">
            <a:avLst/>
          </a:prstGeom>
          <a:noFill/>
        </p:spPr>
        <p:txBody>
          <a:bodyPr wrap="square" rtlCol="0">
            <a:spAutoFit/>
          </a:bodyPr>
          <a:lstStyle/>
          <a:p>
            <a:r>
              <a:rPr lang="zh-CN" altLang="en-US" sz="1600" dirty="0"/>
              <a:t>文科类适用</a:t>
            </a:r>
            <a:r>
              <a:rPr lang="en-US" altLang="zh-CN" sz="1600" dirty="0"/>
              <a:t>-</a:t>
            </a:r>
            <a:r>
              <a:rPr lang="zh-CN" altLang="en-US" sz="1600" dirty="0"/>
              <a:t>金棕色</a:t>
            </a:r>
          </a:p>
        </p:txBody>
      </p:sp>
      <p:sp>
        <p:nvSpPr>
          <p:cNvPr id="51" name="文本框 50">
            <a:extLst>
              <a:ext uri="{FF2B5EF4-FFF2-40B4-BE49-F238E27FC236}">
                <a16:creationId xmlns:a16="http://schemas.microsoft.com/office/drawing/2014/main" id="{4AD70239-AD55-4007-BBFD-45C47B57EA35}"/>
              </a:ext>
            </a:extLst>
          </p:cNvPr>
          <p:cNvSpPr txBox="1"/>
          <p:nvPr/>
        </p:nvSpPr>
        <p:spPr>
          <a:xfrm>
            <a:off x="5261113" y="1095113"/>
            <a:ext cx="4810539" cy="646331"/>
          </a:xfrm>
          <a:prstGeom prst="rect">
            <a:avLst/>
          </a:prstGeom>
          <a:noFill/>
        </p:spPr>
        <p:txBody>
          <a:bodyPr wrap="square" rtlCol="0">
            <a:spAutoFit/>
          </a:bodyPr>
          <a:lstStyle/>
          <a:p>
            <a:r>
              <a:rPr lang="zh-CN" altLang="en-US" dirty="0"/>
              <a:t>使用方法：菜单栏 设计</a:t>
            </a:r>
            <a:r>
              <a:rPr lang="en-US" altLang="zh-CN" dirty="0"/>
              <a:t>-</a:t>
            </a:r>
            <a:r>
              <a:rPr lang="zh-CN" altLang="en-US" dirty="0"/>
              <a:t>颜色</a:t>
            </a:r>
            <a:r>
              <a:rPr lang="en-US" altLang="zh-CN" dirty="0"/>
              <a:t>-</a:t>
            </a:r>
            <a:r>
              <a:rPr lang="zh-CN" altLang="en-US" dirty="0"/>
              <a:t>自定义颜色</a:t>
            </a:r>
            <a:endParaRPr lang="en-US" altLang="zh-CN" dirty="0"/>
          </a:p>
          <a:p>
            <a:endParaRPr lang="zh-CN" altLang="en-US" dirty="0"/>
          </a:p>
        </p:txBody>
      </p:sp>
      <p:pic>
        <p:nvPicPr>
          <p:cNvPr id="3" name="图片 2">
            <a:extLst>
              <a:ext uri="{FF2B5EF4-FFF2-40B4-BE49-F238E27FC236}">
                <a16:creationId xmlns:a16="http://schemas.microsoft.com/office/drawing/2014/main" id="{26814E02-6DF5-40FC-8811-2E09B2BE9783}"/>
              </a:ext>
            </a:extLst>
          </p:cNvPr>
          <p:cNvPicPr>
            <a:picLocks noChangeAspect="1"/>
          </p:cNvPicPr>
          <p:nvPr/>
        </p:nvPicPr>
        <p:blipFill>
          <a:blip r:embed="rId2"/>
          <a:stretch>
            <a:fillRect/>
          </a:stretch>
        </p:blipFill>
        <p:spPr>
          <a:xfrm>
            <a:off x="4752225" y="1524495"/>
            <a:ext cx="6597003" cy="608508"/>
          </a:xfrm>
          <a:prstGeom prst="rect">
            <a:avLst/>
          </a:prstGeom>
        </p:spPr>
      </p:pic>
      <p:sp>
        <p:nvSpPr>
          <p:cNvPr id="6" name="矩形 5">
            <a:extLst>
              <a:ext uri="{FF2B5EF4-FFF2-40B4-BE49-F238E27FC236}">
                <a16:creationId xmlns:a16="http://schemas.microsoft.com/office/drawing/2014/main" id="{A6D72091-E7EB-4EFC-A0F0-6A2E873D3C91}"/>
              </a:ext>
            </a:extLst>
          </p:cNvPr>
          <p:cNvSpPr/>
          <p:nvPr/>
        </p:nvSpPr>
        <p:spPr>
          <a:xfrm>
            <a:off x="9780104" y="1508972"/>
            <a:ext cx="800436" cy="608508"/>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a:extLst>
              <a:ext uri="{FF2B5EF4-FFF2-40B4-BE49-F238E27FC236}">
                <a16:creationId xmlns:a16="http://schemas.microsoft.com/office/drawing/2014/main" id="{972A8AE7-7D00-4BD4-AC66-BB820CE9E322}"/>
              </a:ext>
            </a:extLst>
          </p:cNvPr>
          <p:cNvPicPr>
            <a:picLocks noChangeAspect="1"/>
          </p:cNvPicPr>
          <p:nvPr/>
        </p:nvPicPr>
        <p:blipFill rotWithShape="1">
          <a:blip r:embed="rId2"/>
          <a:srcRect l="76495" r="11460"/>
          <a:stretch/>
        </p:blipFill>
        <p:spPr>
          <a:xfrm>
            <a:off x="4752226" y="2236704"/>
            <a:ext cx="2439775" cy="1868430"/>
          </a:xfrm>
          <a:prstGeom prst="rect">
            <a:avLst/>
          </a:prstGeom>
        </p:spPr>
      </p:pic>
      <p:sp>
        <p:nvSpPr>
          <p:cNvPr id="41" name="矩形 40">
            <a:extLst>
              <a:ext uri="{FF2B5EF4-FFF2-40B4-BE49-F238E27FC236}">
                <a16:creationId xmlns:a16="http://schemas.microsoft.com/office/drawing/2014/main" id="{D9A9AA6E-4B1F-4FD8-9BA2-D28AC2039C70}"/>
              </a:ext>
            </a:extLst>
          </p:cNvPr>
          <p:cNvSpPr/>
          <p:nvPr/>
        </p:nvSpPr>
        <p:spPr>
          <a:xfrm>
            <a:off x="6353191" y="3235797"/>
            <a:ext cx="535033" cy="57353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485D9C20-92B9-4544-8952-C3463FE18E4D}"/>
              </a:ext>
            </a:extLst>
          </p:cNvPr>
          <p:cNvPicPr>
            <a:picLocks noChangeAspect="1"/>
          </p:cNvPicPr>
          <p:nvPr/>
        </p:nvPicPr>
        <p:blipFill>
          <a:blip r:embed="rId3"/>
          <a:stretch>
            <a:fillRect/>
          </a:stretch>
        </p:blipFill>
        <p:spPr>
          <a:xfrm>
            <a:off x="7703234" y="2255425"/>
            <a:ext cx="3653197" cy="1868430"/>
          </a:xfrm>
          <a:prstGeom prst="rect">
            <a:avLst/>
          </a:prstGeom>
        </p:spPr>
      </p:pic>
      <p:sp>
        <p:nvSpPr>
          <p:cNvPr id="44" name="矩形 43">
            <a:extLst>
              <a:ext uri="{FF2B5EF4-FFF2-40B4-BE49-F238E27FC236}">
                <a16:creationId xmlns:a16="http://schemas.microsoft.com/office/drawing/2014/main" id="{6FB56922-F923-4052-83C6-7AA1244E4843}"/>
              </a:ext>
            </a:extLst>
          </p:cNvPr>
          <p:cNvSpPr/>
          <p:nvPr/>
        </p:nvSpPr>
        <p:spPr>
          <a:xfrm>
            <a:off x="7703234" y="2892773"/>
            <a:ext cx="3645994" cy="300285"/>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a:extLst>
              <a:ext uri="{FF2B5EF4-FFF2-40B4-BE49-F238E27FC236}">
                <a16:creationId xmlns:a16="http://schemas.microsoft.com/office/drawing/2014/main" id="{7664920D-3E11-427F-BE89-14EE4B9DBBC4}"/>
              </a:ext>
            </a:extLst>
          </p:cNvPr>
          <p:cNvGrpSpPr/>
          <p:nvPr/>
        </p:nvGrpSpPr>
        <p:grpSpPr>
          <a:xfrm>
            <a:off x="4752226" y="4256748"/>
            <a:ext cx="2439775" cy="1561520"/>
            <a:chOff x="4752226" y="4572907"/>
            <a:chExt cx="2439775" cy="1561520"/>
          </a:xfrm>
        </p:grpSpPr>
        <p:pic>
          <p:nvPicPr>
            <p:cNvPr id="43" name="图片 42">
              <a:extLst>
                <a:ext uri="{FF2B5EF4-FFF2-40B4-BE49-F238E27FC236}">
                  <a16:creationId xmlns:a16="http://schemas.microsoft.com/office/drawing/2014/main" id="{4E405796-A4AD-492A-B063-FEFC40611670}"/>
                </a:ext>
              </a:extLst>
            </p:cNvPr>
            <p:cNvPicPr>
              <a:picLocks noChangeAspect="1"/>
            </p:cNvPicPr>
            <p:nvPr/>
          </p:nvPicPr>
          <p:blipFill rotWithShape="1">
            <a:blip r:embed="rId4"/>
            <a:srcRect t="74766"/>
            <a:stretch/>
          </p:blipFill>
          <p:spPr>
            <a:xfrm>
              <a:off x="4752226" y="4572907"/>
              <a:ext cx="2439775" cy="1561520"/>
            </a:xfrm>
            <a:prstGeom prst="rect">
              <a:avLst/>
            </a:prstGeom>
          </p:spPr>
        </p:pic>
        <p:sp>
          <p:nvSpPr>
            <p:cNvPr id="46" name="矩形 45">
              <a:extLst>
                <a:ext uri="{FF2B5EF4-FFF2-40B4-BE49-F238E27FC236}">
                  <a16:creationId xmlns:a16="http://schemas.microsoft.com/office/drawing/2014/main" id="{956CD5C4-8A09-454D-8787-3890DBC159DA}"/>
                </a:ext>
              </a:extLst>
            </p:cNvPr>
            <p:cNvSpPr/>
            <p:nvPr/>
          </p:nvSpPr>
          <p:spPr>
            <a:xfrm>
              <a:off x="4773352" y="5459896"/>
              <a:ext cx="1865987" cy="335332"/>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a:extLst>
              <a:ext uri="{FF2B5EF4-FFF2-40B4-BE49-F238E27FC236}">
                <a16:creationId xmlns:a16="http://schemas.microsoft.com/office/drawing/2014/main" id="{1A3C6828-62A0-41BE-B5ED-F174A38D3B77}"/>
              </a:ext>
            </a:extLst>
          </p:cNvPr>
          <p:cNvPicPr>
            <a:picLocks noChangeAspect="1"/>
          </p:cNvPicPr>
          <p:nvPr/>
        </p:nvPicPr>
        <p:blipFill>
          <a:blip r:embed="rId5"/>
          <a:stretch>
            <a:fillRect/>
          </a:stretch>
        </p:blipFill>
        <p:spPr>
          <a:xfrm>
            <a:off x="7703234" y="4256748"/>
            <a:ext cx="2113722" cy="2411691"/>
          </a:xfrm>
          <a:prstGeom prst="rect">
            <a:avLst/>
          </a:prstGeom>
        </p:spPr>
      </p:pic>
      <p:sp>
        <p:nvSpPr>
          <p:cNvPr id="49" name="文本框 48">
            <a:extLst>
              <a:ext uri="{FF2B5EF4-FFF2-40B4-BE49-F238E27FC236}">
                <a16:creationId xmlns:a16="http://schemas.microsoft.com/office/drawing/2014/main" id="{53949700-ACD1-4C27-A02A-534D5C381A5F}"/>
              </a:ext>
            </a:extLst>
          </p:cNvPr>
          <p:cNvSpPr txBox="1"/>
          <p:nvPr/>
        </p:nvSpPr>
        <p:spPr>
          <a:xfrm>
            <a:off x="9998259" y="4698797"/>
            <a:ext cx="1812186" cy="1105431"/>
          </a:xfrm>
          <a:prstGeom prst="rect">
            <a:avLst/>
          </a:prstGeom>
          <a:noFill/>
        </p:spPr>
        <p:txBody>
          <a:bodyPr wrap="square" rtlCol="0">
            <a:spAutoFit/>
          </a:bodyPr>
          <a:lstStyle/>
          <a:p>
            <a:pPr>
              <a:lnSpc>
                <a:spcPct val="125000"/>
              </a:lnSpc>
            </a:pPr>
            <a:r>
              <a:rPr lang="zh-CN" altLang="en-US" dirty="0"/>
              <a:t>六个着色替换成建议配色方案</a:t>
            </a:r>
            <a:endParaRPr lang="en-US" altLang="zh-CN" dirty="0"/>
          </a:p>
          <a:p>
            <a:pPr>
              <a:lnSpc>
                <a:spcPct val="125000"/>
              </a:lnSpc>
            </a:pPr>
            <a:r>
              <a:rPr lang="zh-CN" altLang="en-US" dirty="0"/>
              <a:t>或自行配色</a:t>
            </a:r>
          </a:p>
        </p:txBody>
      </p:sp>
      <p:sp>
        <p:nvSpPr>
          <p:cNvPr id="50" name="椭圆 49">
            <a:extLst>
              <a:ext uri="{FF2B5EF4-FFF2-40B4-BE49-F238E27FC236}">
                <a16:creationId xmlns:a16="http://schemas.microsoft.com/office/drawing/2014/main" id="{6858D167-DAE1-4D7D-BF78-5E6F45E658AB}"/>
              </a:ext>
            </a:extLst>
          </p:cNvPr>
          <p:cNvSpPr/>
          <p:nvPr/>
        </p:nvSpPr>
        <p:spPr>
          <a:xfrm>
            <a:off x="4782635" y="1553958"/>
            <a:ext cx="478503" cy="4785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52" name="椭圆 51">
            <a:extLst>
              <a:ext uri="{FF2B5EF4-FFF2-40B4-BE49-F238E27FC236}">
                <a16:creationId xmlns:a16="http://schemas.microsoft.com/office/drawing/2014/main" id="{F494C398-A6BE-420B-A283-FDC826CCB97F}"/>
              </a:ext>
            </a:extLst>
          </p:cNvPr>
          <p:cNvSpPr/>
          <p:nvPr/>
        </p:nvSpPr>
        <p:spPr>
          <a:xfrm>
            <a:off x="4771825" y="3626819"/>
            <a:ext cx="478503" cy="4785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53" name="椭圆 52">
            <a:extLst>
              <a:ext uri="{FF2B5EF4-FFF2-40B4-BE49-F238E27FC236}">
                <a16:creationId xmlns:a16="http://schemas.microsoft.com/office/drawing/2014/main" id="{244D52DA-7084-416D-BB7C-2DFEA876188C}"/>
              </a:ext>
            </a:extLst>
          </p:cNvPr>
          <p:cNvSpPr/>
          <p:nvPr/>
        </p:nvSpPr>
        <p:spPr>
          <a:xfrm>
            <a:off x="7751835" y="3626819"/>
            <a:ext cx="478503" cy="4785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54" name="椭圆 53">
            <a:extLst>
              <a:ext uri="{FF2B5EF4-FFF2-40B4-BE49-F238E27FC236}">
                <a16:creationId xmlns:a16="http://schemas.microsoft.com/office/drawing/2014/main" id="{D6BCE12B-73B7-4290-9256-AE106E164269}"/>
              </a:ext>
            </a:extLst>
          </p:cNvPr>
          <p:cNvSpPr/>
          <p:nvPr/>
        </p:nvSpPr>
        <p:spPr>
          <a:xfrm>
            <a:off x="4782635" y="5350287"/>
            <a:ext cx="478503" cy="4785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55" name="椭圆 54">
            <a:extLst>
              <a:ext uri="{FF2B5EF4-FFF2-40B4-BE49-F238E27FC236}">
                <a16:creationId xmlns:a16="http://schemas.microsoft.com/office/drawing/2014/main" id="{376B6C5C-B2DA-4876-9AFB-1DC13F084D47}"/>
              </a:ext>
            </a:extLst>
          </p:cNvPr>
          <p:cNvSpPr/>
          <p:nvPr/>
        </p:nvSpPr>
        <p:spPr>
          <a:xfrm>
            <a:off x="7751834" y="6185533"/>
            <a:ext cx="478503" cy="4785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Tree>
    <p:extLst>
      <p:ext uri="{BB962C8B-B14F-4D97-AF65-F5344CB8AC3E}">
        <p14:creationId xmlns:p14="http://schemas.microsoft.com/office/powerpoint/2010/main" val="650157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F9126400-A3B9-417A-9AE0-D4B8EA07745C}"/>
              </a:ext>
            </a:extLst>
          </p:cNvPr>
          <p:cNvSpPr>
            <a:spLocks noGrp="1"/>
          </p:cNvSpPr>
          <p:nvPr>
            <p:ph type="title"/>
          </p:nvPr>
        </p:nvSpPr>
        <p:spPr/>
        <p:txBody>
          <a:bodyPr/>
          <a:lstStyle/>
          <a:p>
            <a:r>
              <a:rPr lang="zh-CN" altLang="en-US" dirty="0"/>
              <a:t>附录：其他服务</a:t>
            </a:r>
          </a:p>
        </p:txBody>
      </p:sp>
      <p:sp>
        <p:nvSpPr>
          <p:cNvPr id="2" name="页脚占位符 1">
            <a:extLst>
              <a:ext uri="{FF2B5EF4-FFF2-40B4-BE49-F238E27FC236}">
                <a16:creationId xmlns:a16="http://schemas.microsoft.com/office/drawing/2014/main" id="{8BBC881F-1B6E-4C1A-99F4-3AB63905D708}"/>
              </a:ext>
            </a:extLst>
          </p:cNvPr>
          <p:cNvSpPr>
            <a:spLocks noGrp="1"/>
          </p:cNvSpPr>
          <p:nvPr>
            <p:ph type="ftr" sz="quarter" idx="11"/>
          </p:nvPr>
        </p:nvSpPr>
        <p:spPr/>
        <p:txBody>
          <a:bodyPr/>
          <a:lstStyle/>
          <a:p>
            <a:r>
              <a:rPr lang="zh-CN" altLang="en-US"/>
              <a:t>博学  审问  慎思  明辨  笃行</a:t>
            </a:r>
            <a:endParaRPr lang="zh-CN" altLang="en-US" dirty="0"/>
          </a:p>
        </p:txBody>
      </p:sp>
      <p:sp>
        <p:nvSpPr>
          <p:cNvPr id="4" name="灯片编号占位符 3">
            <a:extLst>
              <a:ext uri="{FF2B5EF4-FFF2-40B4-BE49-F238E27FC236}">
                <a16:creationId xmlns:a16="http://schemas.microsoft.com/office/drawing/2014/main" id="{73E3D5F5-3CD0-46B3-8EB9-752B1C46C015}"/>
              </a:ext>
            </a:extLst>
          </p:cNvPr>
          <p:cNvSpPr>
            <a:spLocks noGrp="1"/>
          </p:cNvSpPr>
          <p:nvPr>
            <p:ph type="sldNum" sz="quarter" idx="12"/>
          </p:nvPr>
        </p:nvSpPr>
        <p:spPr/>
        <p:txBody>
          <a:bodyPr/>
          <a:lstStyle/>
          <a:p>
            <a:fld id="{293753DD-2C1C-4CC5-AE51-993C9915C8CC}" type="slidenum">
              <a:rPr lang="zh-CN" altLang="en-US" smtClean="0"/>
              <a:pPr/>
              <a:t>51</a:t>
            </a:fld>
            <a:endParaRPr lang="zh-CN" altLang="en-US" dirty="0"/>
          </a:p>
        </p:txBody>
      </p:sp>
      <p:pic>
        <p:nvPicPr>
          <p:cNvPr id="6" name="图片 5" descr="一些文字和图案&#10;&#10;描述已自动生成">
            <a:extLst>
              <a:ext uri="{FF2B5EF4-FFF2-40B4-BE49-F238E27FC236}">
                <a16:creationId xmlns:a16="http://schemas.microsoft.com/office/drawing/2014/main" id="{E63A30C4-E8BC-48B3-82DC-2E4D08825E7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961783" y="2234152"/>
            <a:ext cx="1394490" cy="1394490"/>
          </a:xfrm>
          <a:prstGeom prst="rect">
            <a:avLst/>
          </a:prstGeom>
        </p:spPr>
      </p:pic>
      <p:sp>
        <p:nvSpPr>
          <p:cNvPr id="8" name="内容占位符 7">
            <a:extLst>
              <a:ext uri="{FF2B5EF4-FFF2-40B4-BE49-F238E27FC236}">
                <a16:creationId xmlns:a16="http://schemas.microsoft.com/office/drawing/2014/main" id="{0784ED13-9962-48E4-B48E-D63608073F99}"/>
              </a:ext>
            </a:extLst>
          </p:cNvPr>
          <p:cNvSpPr txBox="1">
            <a:spLocks/>
          </p:cNvSpPr>
          <p:nvPr/>
        </p:nvSpPr>
        <p:spPr>
          <a:xfrm>
            <a:off x="284065" y="2037797"/>
            <a:ext cx="4698752" cy="31816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zh-CN" altLang="en-US" sz="1600" dirty="0"/>
              <a:t>本模板使用的中文字体为无版权字体，无法嵌入，请自行搜索安装或在本人公众号后台回复“字体”获取：</a:t>
            </a:r>
            <a:endParaRPr lang="en-US" altLang="zh-CN" sz="1600" dirty="0"/>
          </a:p>
          <a:p>
            <a:pPr marL="0" indent="0">
              <a:lnSpc>
                <a:spcPct val="130000"/>
              </a:lnSpc>
              <a:buNone/>
            </a:pPr>
            <a:r>
              <a:rPr lang="zh-CN" altLang="en-US" sz="1600" dirty="0"/>
              <a:t>标题：</a:t>
            </a:r>
            <a:r>
              <a:rPr lang="zh-CN" altLang="en-US" sz="1600" dirty="0">
                <a:latin typeface="+mj-ea"/>
                <a:ea typeface="+mj-ea"/>
              </a:rPr>
              <a:t>思源黑体 </a:t>
            </a:r>
            <a:r>
              <a:rPr lang="en-US" altLang="zh-CN" sz="1600" dirty="0">
                <a:latin typeface="+mj-ea"/>
                <a:ea typeface="+mj-ea"/>
              </a:rPr>
              <a:t>CN Bold</a:t>
            </a:r>
          </a:p>
          <a:p>
            <a:pPr marL="0" indent="0">
              <a:lnSpc>
                <a:spcPct val="130000"/>
              </a:lnSpc>
              <a:buNone/>
            </a:pPr>
            <a:r>
              <a:rPr lang="zh-CN" altLang="en-US" sz="1600" dirty="0"/>
              <a:t>正文：</a:t>
            </a:r>
            <a:r>
              <a:rPr lang="zh-CN" altLang="en-US" sz="1600" dirty="0">
                <a:latin typeface="+mn-ea"/>
              </a:rPr>
              <a:t>思源黑体 </a:t>
            </a:r>
            <a:r>
              <a:rPr lang="en-US" altLang="zh-CN" sz="1600" dirty="0">
                <a:latin typeface="+mn-ea"/>
              </a:rPr>
              <a:t>CN Normal</a:t>
            </a:r>
          </a:p>
          <a:p>
            <a:pPr marL="0" indent="0">
              <a:lnSpc>
                <a:spcPct val="130000"/>
              </a:lnSpc>
              <a:buNone/>
            </a:pPr>
            <a:r>
              <a:rPr lang="zh-CN" altLang="en-US" sz="1600" dirty="0"/>
              <a:t>完整版使用说明请公众号后台回发送</a:t>
            </a:r>
            <a:r>
              <a:rPr lang="zh-CN" altLang="en-US" sz="1600" b="1" dirty="0"/>
              <a:t>“指南”</a:t>
            </a:r>
            <a:r>
              <a:rPr lang="zh-CN" altLang="en-US" sz="1600" dirty="0"/>
              <a:t>获取。</a:t>
            </a:r>
            <a:endParaRPr lang="en-US" altLang="zh-CN" sz="1600" dirty="0"/>
          </a:p>
          <a:p>
            <a:pPr marL="0" indent="0">
              <a:lnSpc>
                <a:spcPct val="130000"/>
              </a:lnSpc>
              <a:buNone/>
            </a:pPr>
            <a:r>
              <a:rPr lang="zh-CN" altLang="en-US" sz="1600" dirty="0"/>
              <a:t>本作品仅无偿供中山大学师生交流使用，不得用作商业用途，本人保留对作品的解释和说明权。</a:t>
            </a:r>
            <a:endParaRPr lang="en-US" altLang="zh-CN" sz="1600" dirty="0"/>
          </a:p>
        </p:txBody>
      </p:sp>
      <p:sp>
        <p:nvSpPr>
          <p:cNvPr id="13" name="内容占位符 7">
            <a:extLst>
              <a:ext uri="{FF2B5EF4-FFF2-40B4-BE49-F238E27FC236}">
                <a16:creationId xmlns:a16="http://schemas.microsoft.com/office/drawing/2014/main" id="{C085C5F4-9DA0-4A1B-8288-BD1B0B173AE0}"/>
              </a:ext>
            </a:extLst>
          </p:cNvPr>
          <p:cNvSpPr txBox="1">
            <a:spLocks/>
          </p:cNvSpPr>
          <p:nvPr/>
        </p:nvSpPr>
        <p:spPr>
          <a:xfrm>
            <a:off x="8153399" y="3891355"/>
            <a:ext cx="3401697" cy="1425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zh-CN" altLang="en-US" sz="1800" b="1" dirty="0"/>
              <a:t>登录</a:t>
            </a:r>
            <a:r>
              <a:rPr lang="en-US" altLang="zh-CN" sz="1800" b="1" dirty="0" err="1"/>
              <a:t>officeplus</a:t>
            </a:r>
            <a:r>
              <a:rPr lang="zh-CN" altLang="en-US" sz="1800" b="1" dirty="0"/>
              <a:t>微软官方在线模板网站，输入中山大学可以查看我去年的作品。</a:t>
            </a:r>
            <a:endParaRPr lang="zh-CN" altLang="en-US" sz="2000" b="1" dirty="0"/>
          </a:p>
        </p:txBody>
      </p:sp>
    </p:spTree>
    <p:extLst>
      <p:ext uri="{BB962C8B-B14F-4D97-AF65-F5344CB8AC3E}">
        <p14:creationId xmlns:p14="http://schemas.microsoft.com/office/powerpoint/2010/main" val="3381801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AE1379D-17B0-4AFE-BE7B-7129004842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5475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1926BD-BE6E-4687-B115-4019C82C08E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806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883CD-5EBE-4577-BFB5-BDC37B33C76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492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ED2AC30-C3A1-4083-B491-A1C348D6CD93}"/>
              </a:ext>
            </a:extLst>
          </p:cNvPr>
          <p:cNvSpPr txBox="1"/>
          <p:nvPr/>
        </p:nvSpPr>
        <p:spPr>
          <a:xfrm>
            <a:off x="7162800" y="1949186"/>
            <a:ext cx="4294909" cy="923330"/>
          </a:xfrm>
          <a:prstGeom prst="rect">
            <a:avLst/>
          </a:prstGeom>
          <a:noFill/>
        </p:spPr>
        <p:txBody>
          <a:bodyPr wrap="square" rtlCol="0">
            <a:spAutoFit/>
          </a:bodyPr>
          <a:lstStyle/>
          <a:p>
            <a:pPr algn="r"/>
            <a:r>
              <a:rPr lang="en-US" altLang="zh-CN" sz="5400" b="1" dirty="0">
                <a:solidFill>
                  <a:schemeClr val="accent3"/>
                </a:solidFill>
                <a:latin typeface="Bahnschrift" panose="020B0502040204020203" pitchFamily="34" charset="0"/>
                <a:ea typeface="思源黑体 CN Normal" panose="020B0400000000000000" pitchFamily="34" charset="-122"/>
              </a:rPr>
              <a:t>PART  TWO</a:t>
            </a:r>
            <a:endParaRPr lang="zh-CN" altLang="en-US" sz="5400" b="1" dirty="0">
              <a:solidFill>
                <a:schemeClr val="accent3"/>
              </a:solidFill>
              <a:latin typeface="Bahnschrift" panose="020B0502040204020203" pitchFamily="34" charset="0"/>
              <a:ea typeface="思源黑体 CN Normal" panose="020B0400000000000000" pitchFamily="34" charset="-122"/>
            </a:endParaRPr>
          </a:p>
        </p:txBody>
      </p:sp>
      <p:sp>
        <p:nvSpPr>
          <p:cNvPr id="6" name="文本框 5">
            <a:extLst>
              <a:ext uri="{FF2B5EF4-FFF2-40B4-BE49-F238E27FC236}">
                <a16:creationId xmlns:a16="http://schemas.microsoft.com/office/drawing/2014/main" id="{FF7F5937-C8BC-4F71-90B6-381C4A93FFE0}"/>
              </a:ext>
            </a:extLst>
          </p:cNvPr>
          <p:cNvSpPr txBox="1"/>
          <p:nvPr/>
        </p:nvSpPr>
        <p:spPr>
          <a:xfrm>
            <a:off x="6598186" y="3238137"/>
            <a:ext cx="4582431" cy="861774"/>
          </a:xfrm>
          <a:prstGeom prst="rect">
            <a:avLst/>
          </a:prstGeom>
          <a:noFill/>
        </p:spPr>
        <p:txBody>
          <a:bodyPr wrap="square" rtlCol="0">
            <a:spAutoFit/>
          </a:bodyPr>
          <a:lstStyle/>
          <a:p>
            <a:r>
              <a:rPr lang="zh-CN" altLang="en-US" sz="5000" b="1" spc="500" baseline="0" dirty="0">
                <a:solidFill>
                  <a:schemeClr val="bg1"/>
                </a:solidFill>
                <a:latin typeface="思源黑体 CN Bold" panose="020B0800000000000000" pitchFamily="34" charset="-122"/>
                <a:ea typeface="思源黑体 CN Bold" panose="020B0800000000000000" pitchFamily="34" charset="-122"/>
              </a:rPr>
              <a:t>相关研究回顾</a:t>
            </a:r>
          </a:p>
        </p:txBody>
      </p:sp>
      <p:sp>
        <p:nvSpPr>
          <p:cNvPr id="7" name="灯片编号占位符 6">
            <a:extLst>
              <a:ext uri="{FF2B5EF4-FFF2-40B4-BE49-F238E27FC236}">
                <a16:creationId xmlns:a16="http://schemas.microsoft.com/office/drawing/2014/main" id="{F9111483-EAA8-452B-A2B3-58206B3D9359}"/>
              </a:ext>
            </a:extLst>
          </p:cNvPr>
          <p:cNvSpPr>
            <a:spLocks noGrp="1"/>
          </p:cNvSpPr>
          <p:nvPr>
            <p:ph type="sldNum" sz="quarter" idx="12"/>
          </p:nvPr>
        </p:nvSpPr>
        <p:spPr/>
        <p:txBody>
          <a:bodyPr/>
          <a:lstStyle/>
          <a:p>
            <a:fld id="{293753DD-2C1C-4CC5-AE51-993C9915C8CC}" type="slidenum">
              <a:rPr lang="zh-CN" altLang="en-US" smtClean="0"/>
              <a:t>6</a:t>
            </a:fld>
            <a:endParaRPr lang="zh-CN" altLang="en-US"/>
          </a:p>
        </p:txBody>
      </p:sp>
    </p:spTree>
    <p:extLst>
      <p:ext uri="{BB962C8B-B14F-4D97-AF65-F5344CB8AC3E}">
        <p14:creationId xmlns:p14="http://schemas.microsoft.com/office/powerpoint/2010/main" val="2165897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AE6A285-7E92-490C-9D62-339122BD5805}"/>
              </a:ext>
            </a:extLst>
          </p:cNvPr>
          <p:cNvSpPr txBox="1"/>
          <p:nvPr/>
        </p:nvSpPr>
        <p:spPr>
          <a:xfrm>
            <a:off x="7162800" y="1949186"/>
            <a:ext cx="4294909" cy="923330"/>
          </a:xfrm>
          <a:prstGeom prst="rect">
            <a:avLst/>
          </a:prstGeom>
          <a:noFill/>
        </p:spPr>
        <p:txBody>
          <a:bodyPr wrap="square" rtlCol="0">
            <a:spAutoFit/>
          </a:bodyPr>
          <a:lstStyle/>
          <a:p>
            <a:pPr algn="r"/>
            <a:r>
              <a:rPr lang="en-US" altLang="zh-CN" sz="5400" b="1" dirty="0">
                <a:solidFill>
                  <a:schemeClr val="accent3"/>
                </a:solidFill>
                <a:latin typeface="Bahnschrift" panose="020B0502040204020203" pitchFamily="34" charset="0"/>
                <a:ea typeface="思源黑体 CN Normal" panose="020B0400000000000000" pitchFamily="34" charset="-122"/>
              </a:rPr>
              <a:t>PART  THREE</a:t>
            </a:r>
            <a:endParaRPr lang="zh-CN" altLang="en-US" sz="5400" b="1" dirty="0">
              <a:solidFill>
                <a:schemeClr val="accent3"/>
              </a:solidFill>
              <a:latin typeface="Bahnschrift" panose="020B0502040204020203" pitchFamily="34" charset="0"/>
              <a:ea typeface="思源黑体 CN Normal" panose="020B0400000000000000" pitchFamily="34" charset="-122"/>
            </a:endParaRPr>
          </a:p>
        </p:txBody>
      </p:sp>
      <p:sp>
        <p:nvSpPr>
          <p:cNvPr id="5" name="文本框 4">
            <a:extLst>
              <a:ext uri="{FF2B5EF4-FFF2-40B4-BE49-F238E27FC236}">
                <a16:creationId xmlns:a16="http://schemas.microsoft.com/office/drawing/2014/main" id="{C35E6341-5D9B-4B40-A47F-EAC7F945752B}"/>
              </a:ext>
            </a:extLst>
          </p:cNvPr>
          <p:cNvSpPr txBox="1"/>
          <p:nvPr/>
        </p:nvSpPr>
        <p:spPr>
          <a:xfrm>
            <a:off x="6598187" y="3238137"/>
            <a:ext cx="3537804" cy="861774"/>
          </a:xfrm>
          <a:prstGeom prst="rect">
            <a:avLst/>
          </a:prstGeom>
          <a:noFill/>
        </p:spPr>
        <p:txBody>
          <a:bodyPr wrap="square" rtlCol="0">
            <a:spAutoFit/>
          </a:bodyPr>
          <a:lstStyle/>
          <a:p>
            <a:r>
              <a:rPr lang="zh-CN" altLang="en-US" sz="5000" b="1" spc="500" baseline="0" dirty="0">
                <a:solidFill>
                  <a:schemeClr val="bg1"/>
                </a:solidFill>
                <a:latin typeface="思源黑体 CN Bold" panose="020B0800000000000000" pitchFamily="34" charset="-122"/>
                <a:ea typeface="思源黑体 CN Bold" panose="020B0800000000000000" pitchFamily="34" charset="-122"/>
              </a:rPr>
              <a:t>研究设计</a:t>
            </a:r>
          </a:p>
        </p:txBody>
      </p:sp>
      <p:sp>
        <p:nvSpPr>
          <p:cNvPr id="6" name="灯片编号占位符 5">
            <a:extLst>
              <a:ext uri="{FF2B5EF4-FFF2-40B4-BE49-F238E27FC236}">
                <a16:creationId xmlns:a16="http://schemas.microsoft.com/office/drawing/2014/main" id="{7946D477-F88E-4041-8989-E0540604A60F}"/>
              </a:ext>
            </a:extLst>
          </p:cNvPr>
          <p:cNvSpPr>
            <a:spLocks noGrp="1"/>
          </p:cNvSpPr>
          <p:nvPr>
            <p:ph type="sldNum" sz="quarter" idx="12"/>
          </p:nvPr>
        </p:nvSpPr>
        <p:spPr/>
        <p:txBody>
          <a:bodyPr/>
          <a:lstStyle/>
          <a:p>
            <a:fld id="{293753DD-2C1C-4CC5-AE51-993C9915C8CC}" type="slidenum">
              <a:rPr lang="zh-CN" altLang="en-US" smtClean="0"/>
              <a:t>7</a:t>
            </a:fld>
            <a:endParaRPr lang="zh-CN" altLang="en-US"/>
          </a:p>
        </p:txBody>
      </p:sp>
    </p:spTree>
    <p:extLst>
      <p:ext uri="{BB962C8B-B14F-4D97-AF65-F5344CB8AC3E}">
        <p14:creationId xmlns:p14="http://schemas.microsoft.com/office/powerpoint/2010/main" val="9463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43FA0CE-5944-4603-A2F2-EA24A0E493B1}"/>
              </a:ext>
            </a:extLst>
          </p:cNvPr>
          <p:cNvSpPr txBox="1"/>
          <p:nvPr/>
        </p:nvSpPr>
        <p:spPr>
          <a:xfrm>
            <a:off x="7162800" y="1949186"/>
            <a:ext cx="4294909" cy="923330"/>
          </a:xfrm>
          <a:prstGeom prst="rect">
            <a:avLst/>
          </a:prstGeom>
          <a:noFill/>
        </p:spPr>
        <p:txBody>
          <a:bodyPr wrap="square" rtlCol="0">
            <a:spAutoFit/>
          </a:bodyPr>
          <a:lstStyle/>
          <a:p>
            <a:pPr algn="r"/>
            <a:r>
              <a:rPr lang="en-US" altLang="zh-CN" sz="5400" b="1" dirty="0">
                <a:solidFill>
                  <a:schemeClr val="accent3"/>
                </a:solidFill>
                <a:latin typeface="Bahnschrift" panose="020B0502040204020203" pitchFamily="34" charset="0"/>
                <a:ea typeface="思源黑体 CN Normal" panose="020B0400000000000000" pitchFamily="34" charset="-122"/>
              </a:rPr>
              <a:t>PART  FOUR</a:t>
            </a:r>
            <a:endParaRPr lang="zh-CN" altLang="en-US" sz="5400" b="1" dirty="0">
              <a:solidFill>
                <a:schemeClr val="accent3"/>
              </a:solidFill>
              <a:latin typeface="Bahnschrift" panose="020B0502040204020203" pitchFamily="34" charset="0"/>
              <a:ea typeface="思源黑体 CN Normal" panose="020B0400000000000000" pitchFamily="34" charset="-122"/>
            </a:endParaRPr>
          </a:p>
        </p:txBody>
      </p:sp>
      <p:sp>
        <p:nvSpPr>
          <p:cNvPr id="5" name="文本框 4">
            <a:extLst>
              <a:ext uri="{FF2B5EF4-FFF2-40B4-BE49-F238E27FC236}">
                <a16:creationId xmlns:a16="http://schemas.microsoft.com/office/drawing/2014/main" id="{7421A1FF-2747-417C-9738-32FFB6644260}"/>
              </a:ext>
            </a:extLst>
          </p:cNvPr>
          <p:cNvSpPr txBox="1"/>
          <p:nvPr/>
        </p:nvSpPr>
        <p:spPr>
          <a:xfrm>
            <a:off x="6598187" y="3238137"/>
            <a:ext cx="3537804" cy="861774"/>
          </a:xfrm>
          <a:prstGeom prst="rect">
            <a:avLst/>
          </a:prstGeom>
          <a:noFill/>
        </p:spPr>
        <p:txBody>
          <a:bodyPr wrap="square" rtlCol="0">
            <a:spAutoFit/>
          </a:bodyPr>
          <a:lstStyle/>
          <a:p>
            <a:r>
              <a:rPr lang="zh-CN" altLang="en-US" sz="5000" b="1" spc="500" baseline="0" dirty="0">
                <a:solidFill>
                  <a:schemeClr val="bg1"/>
                </a:solidFill>
                <a:latin typeface="思源黑体 CN Bold" panose="020B0800000000000000" pitchFamily="34" charset="-122"/>
                <a:ea typeface="思源黑体 CN Bold" panose="020B0800000000000000" pitchFamily="34" charset="-122"/>
              </a:rPr>
              <a:t>技术路线</a:t>
            </a:r>
          </a:p>
        </p:txBody>
      </p:sp>
      <p:sp>
        <p:nvSpPr>
          <p:cNvPr id="6" name="灯片编号占位符 5">
            <a:extLst>
              <a:ext uri="{FF2B5EF4-FFF2-40B4-BE49-F238E27FC236}">
                <a16:creationId xmlns:a16="http://schemas.microsoft.com/office/drawing/2014/main" id="{0EE86B12-7FD8-4A3C-95AA-0C2AB6552DCA}"/>
              </a:ext>
            </a:extLst>
          </p:cNvPr>
          <p:cNvSpPr>
            <a:spLocks noGrp="1"/>
          </p:cNvSpPr>
          <p:nvPr>
            <p:ph type="sldNum" sz="quarter" idx="12"/>
          </p:nvPr>
        </p:nvSpPr>
        <p:spPr/>
        <p:txBody>
          <a:bodyPr/>
          <a:lstStyle/>
          <a:p>
            <a:fld id="{293753DD-2C1C-4CC5-AE51-993C9915C8CC}" type="slidenum">
              <a:rPr lang="zh-CN" altLang="en-US" smtClean="0"/>
              <a:t>8</a:t>
            </a:fld>
            <a:endParaRPr lang="zh-CN" altLang="en-US"/>
          </a:p>
        </p:txBody>
      </p:sp>
    </p:spTree>
    <p:extLst>
      <p:ext uri="{BB962C8B-B14F-4D97-AF65-F5344CB8AC3E}">
        <p14:creationId xmlns:p14="http://schemas.microsoft.com/office/powerpoint/2010/main" val="1873691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8C97432-BCC6-44E5-94C1-603F6C6C8951}"/>
              </a:ext>
            </a:extLst>
          </p:cNvPr>
          <p:cNvSpPr>
            <a:spLocks noGrp="1"/>
          </p:cNvSpPr>
          <p:nvPr>
            <p:ph type="sldNum" sz="quarter" idx="12"/>
          </p:nvPr>
        </p:nvSpPr>
        <p:spPr/>
        <p:txBody>
          <a:bodyPr/>
          <a:lstStyle/>
          <a:p>
            <a:fld id="{293753DD-2C1C-4CC5-AE51-993C9915C8CC}" type="slidenum">
              <a:rPr lang="zh-CN" altLang="en-US" smtClean="0"/>
              <a:t>9</a:t>
            </a:fld>
            <a:endParaRPr lang="zh-CN" altLang="en-US"/>
          </a:p>
        </p:txBody>
      </p:sp>
      <p:sp>
        <p:nvSpPr>
          <p:cNvPr id="3" name="文本框 2">
            <a:extLst>
              <a:ext uri="{FF2B5EF4-FFF2-40B4-BE49-F238E27FC236}">
                <a16:creationId xmlns:a16="http://schemas.microsoft.com/office/drawing/2014/main" id="{460FB14B-3806-42FB-8C28-12E382E3C977}"/>
              </a:ext>
            </a:extLst>
          </p:cNvPr>
          <p:cNvSpPr txBox="1"/>
          <p:nvPr/>
        </p:nvSpPr>
        <p:spPr>
          <a:xfrm>
            <a:off x="7162800" y="1949186"/>
            <a:ext cx="4294909" cy="923330"/>
          </a:xfrm>
          <a:prstGeom prst="rect">
            <a:avLst/>
          </a:prstGeom>
          <a:noFill/>
        </p:spPr>
        <p:txBody>
          <a:bodyPr wrap="square" rtlCol="0">
            <a:spAutoFit/>
          </a:bodyPr>
          <a:lstStyle/>
          <a:p>
            <a:pPr algn="r"/>
            <a:r>
              <a:rPr lang="en-US" altLang="zh-CN" sz="5400" b="1" dirty="0">
                <a:solidFill>
                  <a:schemeClr val="accent3"/>
                </a:solidFill>
                <a:latin typeface="Bahnschrift" panose="020B0502040204020203" pitchFamily="34" charset="0"/>
                <a:ea typeface="思源黑体 CN Normal" panose="020B0400000000000000" pitchFamily="34" charset="-122"/>
              </a:rPr>
              <a:t>PART  FIVE</a:t>
            </a:r>
            <a:endParaRPr lang="zh-CN" altLang="en-US" sz="5400" b="1" dirty="0">
              <a:solidFill>
                <a:schemeClr val="accent3"/>
              </a:solidFill>
              <a:latin typeface="Bahnschrift" panose="020B0502040204020203" pitchFamily="34" charset="0"/>
              <a:ea typeface="思源黑体 CN Normal" panose="020B0400000000000000" pitchFamily="34" charset="-122"/>
            </a:endParaRPr>
          </a:p>
        </p:txBody>
      </p:sp>
      <p:sp>
        <p:nvSpPr>
          <p:cNvPr id="4" name="文本框 3">
            <a:extLst>
              <a:ext uri="{FF2B5EF4-FFF2-40B4-BE49-F238E27FC236}">
                <a16:creationId xmlns:a16="http://schemas.microsoft.com/office/drawing/2014/main" id="{D172E363-34C6-4DB0-83EF-A7FDC3FA907D}"/>
              </a:ext>
            </a:extLst>
          </p:cNvPr>
          <p:cNvSpPr txBox="1"/>
          <p:nvPr/>
        </p:nvSpPr>
        <p:spPr>
          <a:xfrm>
            <a:off x="6598187" y="3238137"/>
            <a:ext cx="3537804" cy="861774"/>
          </a:xfrm>
          <a:prstGeom prst="rect">
            <a:avLst/>
          </a:prstGeom>
          <a:noFill/>
        </p:spPr>
        <p:txBody>
          <a:bodyPr wrap="square" rtlCol="0">
            <a:spAutoFit/>
          </a:bodyPr>
          <a:lstStyle/>
          <a:p>
            <a:r>
              <a:rPr lang="zh-CN" altLang="en-US" sz="5000" b="1" spc="500" baseline="0" dirty="0">
                <a:solidFill>
                  <a:schemeClr val="bg1"/>
                </a:solidFill>
                <a:latin typeface="思源黑体 CN Bold" panose="020B0800000000000000" pitchFamily="34" charset="-122"/>
                <a:ea typeface="思源黑体 CN Bold" panose="020B0800000000000000" pitchFamily="34" charset="-122"/>
              </a:rPr>
              <a:t>研究发现</a:t>
            </a:r>
          </a:p>
        </p:txBody>
      </p:sp>
    </p:spTree>
    <p:extLst>
      <p:ext uri="{BB962C8B-B14F-4D97-AF65-F5344CB8AC3E}">
        <p14:creationId xmlns:p14="http://schemas.microsoft.com/office/powerpoint/2010/main" val="1564194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2.244897959183676,&quot;FooterHeight&quot;:5.4,&quot;SideMargin&quot;:5.3000000000000007,&quot;TopMargin&quot;:0.60000000000000009,&quot;BottomMargin&quot;:0.0,&quot;IntervalMargin&quot;:2.6,&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ISLIDE.ICON" val="#136624;#39497;"/>
</p:tagLst>
</file>

<file path=ppt/tags/tag3.xml><?xml version="1.0" encoding="utf-8"?>
<p:tagLst xmlns:a="http://schemas.openxmlformats.org/drawingml/2006/main" xmlns:r="http://schemas.openxmlformats.org/officeDocument/2006/relationships" xmlns:p="http://schemas.openxmlformats.org/presentationml/2006/main">
  <p:tag name="ISLIDE.ICON" val="#405338;#405337;#405331;#407149;#407153;#407160;#407018;"/>
</p:tagLst>
</file>

<file path=ppt/tags/tag4.xml><?xml version="1.0" encoding="utf-8"?>
<p:tagLst xmlns:a="http://schemas.openxmlformats.org/drawingml/2006/main" xmlns:r="http://schemas.openxmlformats.org/officeDocument/2006/relationships" xmlns:p="http://schemas.openxmlformats.org/presentationml/2006/main">
  <p:tag name="ISLIDE.ICON" val="#140963;#54886;"/>
</p:tagLst>
</file>

<file path=ppt/tags/tag5.xml><?xml version="1.0" encoding="utf-8"?>
<p:tagLst xmlns:a="http://schemas.openxmlformats.org/drawingml/2006/main" xmlns:r="http://schemas.openxmlformats.org/officeDocument/2006/relationships" xmlns:p="http://schemas.openxmlformats.org/presentationml/2006/main">
  <p:tag name="ISLIDE.ICON" val="#405097;#405366;#405331;#407150;"/>
</p:tagLst>
</file>

<file path=ppt/theme/theme1.xml><?xml version="1.0" encoding="utf-8"?>
<a:theme xmlns:a="http://schemas.openxmlformats.org/drawingml/2006/main" name="Office 主题​​">
  <a:themeElements>
    <a:clrScheme name="传统-中大绿">
      <a:dk1>
        <a:srgbClr val="262626"/>
      </a:dk1>
      <a:lt1>
        <a:sysClr val="window" lastClr="FFFFFF"/>
      </a:lt1>
      <a:dk2>
        <a:srgbClr val="4E3B30"/>
      </a:dk2>
      <a:lt2>
        <a:srgbClr val="FBEEC9"/>
      </a:lt2>
      <a:accent1>
        <a:srgbClr val="236D56"/>
      </a:accent1>
      <a:accent2>
        <a:srgbClr val="8EC882"/>
      </a:accent2>
      <a:accent3>
        <a:srgbClr val="CDE8C4"/>
      </a:accent3>
      <a:accent4>
        <a:srgbClr val="5FA59F"/>
      </a:accent4>
      <a:accent5>
        <a:srgbClr val="2B637B"/>
      </a:accent5>
      <a:accent6>
        <a:srgbClr val="FFC42F"/>
      </a:accent6>
      <a:hlink>
        <a:srgbClr val="AD1F1F"/>
      </a:hlink>
      <a:folHlink>
        <a:srgbClr val="A5644E"/>
      </a:folHlink>
    </a:clrScheme>
    <a:fontScheme name="中大">
      <a:majorFont>
        <a:latin typeface="思源黑体 CN Bold"/>
        <a:ea typeface="思源黑体 CN Bold"/>
        <a:cs typeface=""/>
      </a:majorFont>
      <a:minorFont>
        <a:latin typeface="Calibri"/>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727272"/>
          </a:solidFill>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2964</TotalTime>
  <Words>4991</Words>
  <Application>Microsoft Office PowerPoint</Application>
  <PresentationFormat>宽屏</PresentationFormat>
  <Paragraphs>461</Paragraphs>
  <Slides>54</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54</vt:i4>
      </vt:variant>
    </vt:vector>
  </HeadingPairs>
  <TitlesOfParts>
    <vt:vector size="73" baseType="lpstr">
      <vt:lpstr>FontAwesome</vt:lpstr>
      <vt:lpstr>Gill Sans</vt:lpstr>
      <vt:lpstr>等线</vt:lpstr>
      <vt:lpstr>黑体</vt:lpstr>
      <vt:lpstr>思源黑体 CN Bold</vt:lpstr>
      <vt:lpstr>思源黑体 CN Normal</vt:lpstr>
      <vt:lpstr>微软雅黑</vt:lpstr>
      <vt:lpstr>叶立群几何极简体</vt:lpstr>
      <vt:lpstr>Arial</vt:lpstr>
      <vt:lpstr>Bahnschrift</vt:lpstr>
      <vt:lpstr>Bahnschrift Light</vt:lpstr>
      <vt:lpstr>Bahnschrift SemiCondensed</vt:lpstr>
      <vt:lpstr>Calibri</vt:lpstr>
      <vt:lpstr>Calibri Light</vt:lpstr>
      <vt:lpstr>Impact</vt:lpstr>
      <vt:lpstr>Segoe UI</vt:lpstr>
      <vt:lpstr>Segoe UI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01 个人介绍（一）</vt:lpstr>
      <vt:lpstr>02 个人介绍（二）</vt:lpstr>
      <vt:lpstr>03 团队介绍（一）</vt:lpstr>
      <vt:lpstr>04 团队介绍（二）</vt:lpstr>
      <vt:lpstr>05 导师寄语</vt:lpstr>
      <vt:lpstr>06 一大段纯文本</vt:lpstr>
      <vt:lpstr>07 两栏式文本</vt:lpstr>
      <vt:lpstr>08 电脑样机展示</vt:lpstr>
      <vt:lpstr>09 平板电脑样机展示</vt:lpstr>
      <vt:lpstr>10 圆环图 </vt:lpstr>
      <vt:lpstr>11 智能图表</vt:lpstr>
      <vt:lpstr>12 图文混排</vt:lpstr>
      <vt:lpstr>13 图文混排</vt:lpstr>
      <vt:lpstr>14 两段式图文</vt:lpstr>
      <vt:lpstr>15 三图片排版</vt:lpstr>
      <vt:lpstr>16 三图文排版</vt:lpstr>
      <vt:lpstr>17 三段式图文</vt:lpstr>
      <vt:lpstr>18 四段式符号图文</vt:lpstr>
      <vt:lpstr>19 四段式图文排版</vt:lpstr>
      <vt:lpstr>20 四段式文本</vt:lpstr>
      <vt:lpstr>21 四段式图文</vt:lpstr>
      <vt:lpstr>22 时间轴（竖排）一</vt:lpstr>
      <vt:lpstr>23 时间轴（竖排）二</vt:lpstr>
      <vt:lpstr>24 时间轴（竖排）三</vt:lpstr>
      <vt:lpstr>25 对话框</vt:lpstr>
      <vt:lpstr>26 示例：银行</vt:lpstr>
      <vt:lpstr>27 四段式图文</vt:lpstr>
      <vt:lpstr>28 五段式文本</vt:lpstr>
      <vt:lpstr>29 六段式图文</vt:lpstr>
      <vt:lpstr>30 时间轴（色块）</vt:lpstr>
      <vt:lpstr>31 时间轴（箭头）</vt:lpstr>
      <vt:lpstr>32 表格分析</vt:lpstr>
      <vt:lpstr>33 条形图对比</vt:lpstr>
      <vt:lpstr>34 折线图</vt:lpstr>
      <vt:lpstr>35 金字塔结构</vt:lpstr>
      <vt:lpstr>36 自我综合评价</vt:lpstr>
      <vt:lpstr>37 柱状图</vt:lpstr>
      <vt:lpstr>愿你我出走半生，仍是少年。</vt:lpstr>
      <vt:lpstr>PowerPoint 演示文稿</vt:lpstr>
      <vt:lpstr>附录：建议配色方案</vt:lpstr>
      <vt:lpstr>附录：其他服务</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乐怡 张</dc:creator>
  <cp:lastModifiedBy>乐怡 张</cp:lastModifiedBy>
  <cp:revision>160</cp:revision>
  <dcterms:created xsi:type="dcterms:W3CDTF">2020-04-19T13:49:39Z</dcterms:created>
  <dcterms:modified xsi:type="dcterms:W3CDTF">2020-04-24T15:24:09Z</dcterms:modified>
</cp:coreProperties>
</file>