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tags/tag10.xml" ContentType="application/vnd.openxmlformats-officedocument.presentationml.tags+xml"/>
  <Override PartName="/ppt/notesSlides/notesSlide28.xml" ContentType="application/vnd.openxmlformats-officedocument.presentationml.notesSlide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tags/tag14.xml" ContentType="application/vnd.openxmlformats-officedocument.presentationml.tags+xml"/>
  <Override PartName="/ppt/notesSlides/notesSlide43.xml" ContentType="application/vnd.openxmlformats-officedocument.presentationml.notesSlide+xml"/>
  <Override PartName="/ppt/tags/tag15.xml" ContentType="application/vnd.openxmlformats-officedocument.presentationml.tags+xml"/>
  <Override PartName="/ppt/notesSlides/notesSlide44.xml" ContentType="application/vnd.openxmlformats-officedocument.presentationml.notesSlide+xml"/>
  <Override PartName="/ppt/tags/tag16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6" r:id="rId2"/>
  </p:sldMasterIdLst>
  <p:notesMasterIdLst>
    <p:notesMasterId r:id="rId64"/>
  </p:notesMasterIdLst>
  <p:handoutMasterIdLst>
    <p:handoutMasterId r:id="rId65"/>
  </p:handoutMasterIdLst>
  <p:sldIdLst>
    <p:sldId id="493" r:id="rId3"/>
    <p:sldId id="260" r:id="rId4"/>
    <p:sldId id="261" r:id="rId5"/>
    <p:sldId id="458" r:id="rId6"/>
    <p:sldId id="459" r:id="rId7"/>
    <p:sldId id="460" r:id="rId8"/>
    <p:sldId id="463" r:id="rId9"/>
    <p:sldId id="464" r:id="rId10"/>
    <p:sldId id="262" r:id="rId11"/>
    <p:sldId id="465" r:id="rId12"/>
    <p:sldId id="466" r:id="rId13"/>
    <p:sldId id="467" r:id="rId14"/>
    <p:sldId id="468" r:id="rId15"/>
    <p:sldId id="469" r:id="rId16"/>
    <p:sldId id="470" r:id="rId17"/>
    <p:sldId id="471" r:id="rId18"/>
    <p:sldId id="472" r:id="rId19"/>
    <p:sldId id="482" r:id="rId20"/>
    <p:sldId id="483" r:id="rId21"/>
    <p:sldId id="263" r:id="rId22"/>
    <p:sldId id="473" r:id="rId23"/>
    <p:sldId id="480" r:id="rId24"/>
    <p:sldId id="474" r:id="rId25"/>
    <p:sldId id="475" r:id="rId26"/>
    <p:sldId id="478" r:id="rId27"/>
    <p:sldId id="477" r:id="rId28"/>
    <p:sldId id="264" r:id="rId29"/>
    <p:sldId id="476" r:id="rId30"/>
    <p:sldId id="485" r:id="rId31"/>
    <p:sldId id="484" r:id="rId32"/>
    <p:sldId id="486" r:id="rId33"/>
    <p:sldId id="487" r:id="rId34"/>
    <p:sldId id="488" r:id="rId35"/>
    <p:sldId id="265" r:id="rId36"/>
    <p:sldId id="1740" r:id="rId37"/>
    <p:sldId id="489" r:id="rId38"/>
    <p:sldId id="490" r:id="rId39"/>
    <p:sldId id="1728" r:id="rId40"/>
    <p:sldId id="492" r:id="rId41"/>
    <p:sldId id="495" r:id="rId42"/>
    <p:sldId id="494" r:id="rId43"/>
    <p:sldId id="1730" r:id="rId44"/>
    <p:sldId id="1731" r:id="rId45"/>
    <p:sldId id="1732" r:id="rId46"/>
    <p:sldId id="1733" r:id="rId47"/>
    <p:sldId id="1734" r:id="rId48"/>
    <p:sldId id="1735" r:id="rId49"/>
    <p:sldId id="1736" r:id="rId50"/>
    <p:sldId id="1737" r:id="rId51"/>
    <p:sldId id="1738" r:id="rId52"/>
    <p:sldId id="1739" r:id="rId53"/>
    <p:sldId id="1724" r:id="rId54"/>
    <p:sldId id="497" r:id="rId55"/>
    <p:sldId id="496" r:id="rId56"/>
    <p:sldId id="498" r:id="rId57"/>
    <p:sldId id="1725" r:id="rId58"/>
    <p:sldId id="1726" r:id="rId59"/>
    <p:sldId id="1727" r:id="rId60"/>
    <p:sldId id="1741" r:id="rId61"/>
    <p:sldId id="1729" r:id="rId62"/>
    <p:sldId id="304" r:id="rId6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89D7BB05-64A2-4040-AB51-A502E57F623C}">
          <p14:sldIdLst>
            <p14:sldId id="493"/>
            <p14:sldId id="260"/>
          </p14:sldIdLst>
        </p14:section>
        <p14:section name="第一节" id="{F0BA135A-C46E-4CED-9B7B-7D4F3B10CF57}">
          <p14:sldIdLst>
            <p14:sldId id="261"/>
            <p14:sldId id="458"/>
            <p14:sldId id="459"/>
            <p14:sldId id="460"/>
            <p14:sldId id="463"/>
            <p14:sldId id="464"/>
          </p14:sldIdLst>
        </p14:section>
        <p14:section name="第二节" id="{C3C78850-4F2D-4164-AAEE-4544118ACCAF}">
          <p14:sldIdLst>
            <p14:sldId id="262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82"/>
            <p14:sldId id="483"/>
          </p14:sldIdLst>
        </p14:section>
        <p14:section name="第三节" id="{17AB5270-09C1-44DA-AA8C-2493B08006CB}">
          <p14:sldIdLst>
            <p14:sldId id="263"/>
            <p14:sldId id="473"/>
            <p14:sldId id="480"/>
            <p14:sldId id="474"/>
            <p14:sldId id="475"/>
            <p14:sldId id="478"/>
            <p14:sldId id="477"/>
          </p14:sldIdLst>
        </p14:section>
        <p14:section name="第四节" id="{FC8D4104-357A-412B-B41A-3C9FEF9F96A9}">
          <p14:sldIdLst>
            <p14:sldId id="264"/>
            <p14:sldId id="476"/>
            <p14:sldId id="485"/>
            <p14:sldId id="484"/>
            <p14:sldId id="486"/>
            <p14:sldId id="487"/>
            <p14:sldId id="488"/>
          </p14:sldIdLst>
        </p14:section>
        <p14:section name="第五节" id="{7E4E9FD8-7ED9-478E-8E10-3BB298CC936B}">
          <p14:sldIdLst>
            <p14:sldId id="265"/>
            <p14:sldId id="1740"/>
            <p14:sldId id="489"/>
            <p14:sldId id="490"/>
            <p14:sldId id="1728"/>
            <p14:sldId id="492"/>
          </p14:sldIdLst>
        </p14:section>
        <p14:section name="尾页" id="{1F860913-787D-4012-A143-433E65F41559}">
          <p14:sldIdLst>
            <p14:sldId id="495"/>
            <p14:sldId id="494"/>
          </p14:sldIdLst>
        </p14:section>
        <p14:section name="附加页" id="{3182AAE4-CBDC-4723-A0AE-032FE077E1A3}">
          <p14:sldIdLst>
            <p14:sldId id="1730"/>
            <p14:sldId id="1731"/>
            <p14:sldId id="1732"/>
            <p14:sldId id="1733"/>
            <p14:sldId id="1734"/>
            <p14:sldId id="1735"/>
            <p14:sldId id="1736"/>
            <p14:sldId id="1737"/>
            <p14:sldId id="1738"/>
            <p14:sldId id="1739"/>
          </p14:sldIdLst>
        </p14:section>
        <p14:section name="附录页" id="{67C1939B-EEBE-4BC3-9A5C-2E9BF4BA09B4}">
          <p14:sldIdLst>
            <p14:sldId id="1724"/>
            <p14:sldId id="497"/>
            <p14:sldId id="496"/>
            <p14:sldId id="498"/>
            <p14:sldId id="1725"/>
            <p14:sldId id="1726"/>
            <p14:sldId id="1727"/>
            <p14:sldId id="1741"/>
            <p14:sldId id="1729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6C7CB"/>
    <a:srgbClr val="BEBFC3"/>
    <a:srgbClr val="0033CC"/>
    <a:srgbClr val="CD9127"/>
    <a:srgbClr val="60080C"/>
    <a:srgbClr val="9B0D14"/>
    <a:srgbClr val="FCDCDE"/>
    <a:srgbClr val="F9B5B8"/>
    <a:srgbClr val="9F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92" autoAdjust="0"/>
    <p:restoredTop sz="94759" autoAdjust="0"/>
  </p:normalViewPr>
  <p:slideViewPr>
    <p:cSldViewPr snapToGrid="0" showGuides="1">
      <p:cViewPr varScale="1">
        <p:scale>
          <a:sx n="62" d="100"/>
          <a:sy n="62" d="100"/>
        </p:scale>
        <p:origin x="1029" y="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850"/>
    </p:cViewPr>
  </p:sorterViewPr>
  <p:notesViewPr>
    <p:cSldViewPr snapToGrid="0" showGuides="1">
      <p:cViewPr varScale="1">
        <p:scale>
          <a:sx n="57" d="100"/>
          <a:sy n="57" d="100"/>
        </p:scale>
        <p:origin x="2405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21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3"/>
              <a:srcRect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retch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4-4E94-8AA6-9624E9FB83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>
              <a:outerShdw blurRad="50800" dist="38100" dir="10800000" algn="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34-4E94-8AA6-9624E9FB83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31"/>
        <c:axId val="1638952584"/>
        <c:axId val="1638950664"/>
      </c:barChart>
      <c:catAx>
        <c:axId val="163895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38950664"/>
        <c:crosses val="autoZero"/>
        <c:auto val="1"/>
        <c:lblAlgn val="ctr"/>
        <c:lblOffset val="100"/>
        <c:noMultiLvlLbl val="0"/>
      </c:catAx>
      <c:valAx>
        <c:axId val="1638950664"/>
        <c:scaling>
          <c:orientation val="minMax"/>
          <c:max val="6"/>
        </c:scaling>
        <c:delete val="1"/>
        <c:axPos val="l"/>
        <c:numFmt formatCode="General" sourceLinked="1"/>
        <c:majorTickMark val="none"/>
        <c:minorTickMark val="none"/>
        <c:tickLblPos val="nextTo"/>
        <c:crossAx val="16389525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5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73825272787835E-2"/>
          <c:y val="3.0235334106702223E-2"/>
          <c:w val="0.92678557781590865"/>
          <c:h val="0.8268656123379840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3.3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1EA-4048-91A2-55B1E5FCB7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rgbClr val="FF99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triangle"/>
              <c:size val="10"/>
              <c:spPr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F1EA-4048-91A2-55B1E5FCB7F2}"/>
              </c:ext>
            </c:extLst>
          </c:dPt>
          <c:dPt>
            <c:idx val="1"/>
            <c:marker>
              <c:symbol val="triangle"/>
              <c:size val="10"/>
              <c:spPr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1EA-4048-91A2-55B1E5FCB7F2}"/>
              </c:ext>
            </c:extLst>
          </c:dPt>
          <c:dPt>
            <c:idx val="2"/>
            <c:marker>
              <c:symbol val="triangle"/>
              <c:size val="10"/>
              <c:spPr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1EA-4048-91A2-55B1E5FCB7F2}"/>
              </c:ext>
            </c:extLst>
          </c:dPt>
          <c:dPt>
            <c:idx val="3"/>
            <c:marker>
              <c:symbol val="triangle"/>
              <c:size val="10"/>
              <c:spPr>
                <a:solidFill>
                  <a:schemeClr val="accent1">
                    <a:lumMod val="60000"/>
                    <a:lumOff val="4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1EA-4048-91A2-55B1E5FCB7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1.4</c:v>
                </c:pt>
                <c:pt idx="1">
                  <c:v>3.4</c:v>
                </c:pt>
                <c:pt idx="2">
                  <c:v>0.8</c:v>
                </c:pt>
                <c:pt idx="3">
                  <c:v>1.8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1EA-4048-91A2-55B1E5FCB7F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72834248"/>
        <c:axId val="1272837448"/>
      </c:lineChart>
      <c:catAx>
        <c:axId val="1272834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72837448"/>
        <c:crosses val="autoZero"/>
        <c:auto val="1"/>
        <c:lblAlgn val="ctr"/>
        <c:lblOffset val="100"/>
        <c:noMultiLvlLbl val="0"/>
      </c:catAx>
      <c:valAx>
        <c:axId val="1272837448"/>
        <c:scaling>
          <c:orientation val="minMax"/>
          <c:max val="5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728342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33794436955412"/>
          <c:y val="0.94930575367122638"/>
          <c:w val="0.34549928413357495"/>
          <c:h val="5.06942463287736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96-4047-9FE6-08740A8624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96-4047-9FE6-08740A8624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8"/>
        <c:axId val="1272784328"/>
        <c:axId val="1272820168"/>
      </c:barChart>
      <c:catAx>
        <c:axId val="1272784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72820168"/>
        <c:crosses val="autoZero"/>
        <c:auto val="1"/>
        <c:lblAlgn val="ctr"/>
        <c:lblOffset val="100"/>
        <c:noMultiLvlLbl val="0"/>
      </c:catAx>
      <c:valAx>
        <c:axId val="1272820168"/>
        <c:scaling>
          <c:orientation val="minMax"/>
          <c:max val="5"/>
        </c:scaling>
        <c:delete val="1"/>
        <c:axPos val="b"/>
        <c:numFmt formatCode="General" sourceLinked="1"/>
        <c:majorTickMark val="none"/>
        <c:minorTickMark val="none"/>
        <c:tickLblPos val="nextTo"/>
        <c:crossAx val="12727843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effectLst>
              <a:outerShdw blurRad="279400" sx="102000" sy="102000" algn="ctr" rotWithShape="0">
                <a:prstClr val="black">
                  <a:alpha val="20000"/>
                </a:prstClr>
              </a:outerShdw>
            </a:effectLst>
          </c:spPr>
          <c:explosion val="15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outerShdw blurRad="2794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181-4774-A184-9F53A22DAF0D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2794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5E-457A-89D6-2FE4CF3DB3F9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2794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585E-457A-89D6-2FE4CF3DB3F9}"/>
              </c:ext>
            </c:extLst>
          </c:dPt>
          <c:dPt>
            <c:idx val="3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>
                <a:outerShdw blurRad="2794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585E-457A-89D6-2FE4CF3DB3F9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5E-457A-89D6-2FE4CF3DB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07A3-41AC-877D-F6FB8C70F80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07A3-41AC-877D-F6FB8C70F80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3-41AC-877D-F6FB8C70F8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7A3-41AC-877D-F6FB8C70F80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7A3-41AC-877D-F6FB8C70F80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3-41AC-877D-F6FB8C70F8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07A3-41AC-877D-F6FB8C70F809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07A3-41AC-877D-F6FB8C70F80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A3-41AC-877D-F6FB8C70F80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列3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CDC-4737-BC8E-DF9993657694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7A3-41AC-877D-F6FB8C70F809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A3-41AC-877D-F6FB8C70F8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F9955-3C1F-486B-B5FC-8E006FD685E1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3674C1D-D8C5-4D9F-BF3F-4F4745865139}">
      <dgm:prSet phldrT="[文本]" custT="1"/>
      <dgm:spPr/>
      <dgm:t>
        <a:bodyPr/>
        <a:lstStyle/>
        <a:p>
          <a:r>
            <a:rPr lang="zh-CN" altLang="en-US" sz="2400" dirty="0">
              <a:latin typeface="+mj-ea"/>
              <a:ea typeface="+mj-ea"/>
            </a:rPr>
            <a:t>内容</a:t>
          </a:r>
        </a:p>
      </dgm:t>
    </dgm:pt>
    <dgm:pt modelId="{5AF57312-6540-4380-A5D3-DCDA077C9D5E}" type="parTrans" cxnId="{C6034573-3041-4AB6-9AB5-01A10728B833}">
      <dgm:prSet/>
      <dgm:spPr/>
      <dgm:t>
        <a:bodyPr/>
        <a:lstStyle/>
        <a:p>
          <a:endParaRPr lang="zh-CN" altLang="en-US"/>
        </a:p>
      </dgm:t>
    </dgm:pt>
    <dgm:pt modelId="{4BDD78CE-FC6C-482E-9AC2-6F1C7BD66D26}" type="sibTrans" cxnId="{C6034573-3041-4AB6-9AB5-01A10728B833}">
      <dgm:prSet/>
      <dgm:spPr/>
      <dgm:t>
        <a:bodyPr/>
        <a:lstStyle/>
        <a:p>
          <a:endParaRPr lang="zh-CN" altLang="en-US"/>
        </a:p>
      </dgm:t>
    </dgm:pt>
    <dgm:pt modelId="{8E6AED74-8DF1-4742-B427-CA577EF44640}">
      <dgm:prSet phldrT="[文本]" custT="1"/>
      <dgm:spPr/>
      <dgm:t>
        <a:bodyPr/>
        <a:lstStyle/>
        <a:p>
          <a:r>
            <a:rPr lang="zh-CN" altLang="en-US" sz="2400" dirty="0">
              <a:latin typeface="+mj-ea"/>
              <a:ea typeface="+mj-ea"/>
            </a:rPr>
            <a:t>内容</a:t>
          </a:r>
        </a:p>
      </dgm:t>
    </dgm:pt>
    <dgm:pt modelId="{636679EE-599D-4F4C-BFB2-37E8A3FA4CA2}" type="parTrans" cxnId="{E2906BA2-2B24-45B7-93BE-F0883F0A34CB}">
      <dgm:prSet/>
      <dgm:spPr/>
      <dgm:t>
        <a:bodyPr/>
        <a:lstStyle/>
        <a:p>
          <a:endParaRPr lang="zh-CN" altLang="en-US"/>
        </a:p>
      </dgm:t>
    </dgm:pt>
    <dgm:pt modelId="{F10F9806-A161-46BE-A03C-3DF635CC6CB7}" type="sibTrans" cxnId="{E2906BA2-2B24-45B7-93BE-F0883F0A34CB}">
      <dgm:prSet/>
      <dgm:spPr/>
      <dgm:t>
        <a:bodyPr/>
        <a:lstStyle/>
        <a:p>
          <a:endParaRPr lang="zh-CN" altLang="en-US"/>
        </a:p>
      </dgm:t>
    </dgm:pt>
    <dgm:pt modelId="{92C385CE-3E62-4262-970C-CE29CB4D737B}">
      <dgm:prSet phldrT="[文本]" custT="1"/>
      <dgm:spPr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0480" tIns="30480" rIns="30480" bIns="30480" numCol="1" spcCol="1270" anchor="ctr" anchorCtr="0"/>
        <a:lstStyle/>
        <a:p>
          <a:r>
            <a:rPr lang="zh-CN" altLang="en-US" sz="2400" dirty="0">
              <a:latin typeface="+mj-ea"/>
              <a:ea typeface="+mj-ea"/>
            </a:rPr>
            <a:t>内容</a:t>
          </a:r>
        </a:p>
      </dgm:t>
    </dgm:pt>
    <dgm:pt modelId="{896328CD-D850-4230-A77A-5F1094972587}" type="parTrans" cxnId="{758FB58B-7F46-4677-942E-DE01F1B1AEF3}">
      <dgm:prSet/>
      <dgm:spPr/>
      <dgm:t>
        <a:bodyPr/>
        <a:lstStyle/>
        <a:p>
          <a:endParaRPr lang="zh-CN" altLang="en-US"/>
        </a:p>
      </dgm:t>
    </dgm:pt>
    <dgm:pt modelId="{3F9A72EA-4B38-4475-9010-3530304034AB}" type="sibTrans" cxnId="{758FB58B-7F46-4677-942E-DE01F1B1AEF3}">
      <dgm:prSet/>
      <dgm:spPr/>
      <dgm:t>
        <a:bodyPr/>
        <a:lstStyle/>
        <a:p>
          <a:endParaRPr lang="zh-CN" altLang="en-US"/>
        </a:p>
      </dgm:t>
    </dgm:pt>
    <dgm:pt modelId="{EE736D94-A082-4368-9CB9-B73911090419}">
      <dgm:prSet phldrT="[文本]"/>
      <dgm:spPr/>
      <dgm:t>
        <a:bodyPr/>
        <a:lstStyle/>
        <a:p>
          <a:r>
            <a:rPr lang="zh-CN" altLang="en-US" dirty="0">
              <a:solidFill>
                <a:schemeClr val="accent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rPr>
            <a:t>最终结论</a:t>
          </a:r>
        </a:p>
      </dgm:t>
    </dgm:pt>
    <dgm:pt modelId="{C45A5B73-8172-4479-80AB-8C3DBC07AE41}" type="parTrans" cxnId="{107BDF9E-40C7-41DD-97D1-294E976434E6}">
      <dgm:prSet/>
      <dgm:spPr/>
      <dgm:t>
        <a:bodyPr/>
        <a:lstStyle/>
        <a:p>
          <a:endParaRPr lang="zh-CN" altLang="en-US"/>
        </a:p>
      </dgm:t>
    </dgm:pt>
    <dgm:pt modelId="{259FEC24-C704-44E1-AF32-A6BA9F931076}" type="sibTrans" cxnId="{107BDF9E-40C7-41DD-97D1-294E976434E6}">
      <dgm:prSet/>
      <dgm:spPr/>
      <dgm:t>
        <a:bodyPr/>
        <a:lstStyle/>
        <a:p>
          <a:endParaRPr lang="zh-CN" altLang="en-US"/>
        </a:p>
      </dgm:t>
    </dgm:pt>
    <dgm:pt modelId="{F2C08254-A4AF-4588-9B10-EEFA49C2996E}" type="pres">
      <dgm:prSet presAssocID="{62FF9955-3C1F-486B-B5FC-8E006FD685E1}" presName="Name0" presStyleCnt="0">
        <dgm:presLayoutVars>
          <dgm:chMax val="4"/>
          <dgm:resizeHandles val="exact"/>
        </dgm:presLayoutVars>
      </dgm:prSet>
      <dgm:spPr/>
    </dgm:pt>
    <dgm:pt modelId="{40A3BD57-BAB9-4D04-99CC-93159B5A8006}" type="pres">
      <dgm:prSet presAssocID="{62FF9955-3C1F-486B-B5FC-8E006FD685E1}" presName="ellipse" presStyleLbl="trBgShp" presStyleIdx="0" presStyleCnt="1"/>
      <dgm:spPr/>
    </dgm:pt>
    <dgm:pt modelId="{F7CD47FE-A013-4FB1-9C8F-FF8C3FB1DB09}" type="pres">
      <dgm:prSet presAssocID="{62FF9955-3C1F-486B-B5FC-8E006FD685E1}" presName="arrow1" presStyleLbl="fgShp" presStyleIdx="0" presStyleCnt="1" custScaleX="75064" custScaleY="139398" custLinFactNeighborX="694" custLinFactNeighborY="15194"/>
      <dgm:spPr>
        <a:gradFill rotWithShape="0">
          <a:gsLst>
            <a:gs pos="100000">
              <a:schemeClr val="accent1"/>
            </a:gs>
            <a:gs pos="0">
              <a:schemeClr val="accent1">
                <a:alpha val="0"/>
              </a:schemeClr>
            </a:gs>
          </a:gsLst>
          <a:lin ang="5400000" scaled="0"/>
        </a:gradFill>
      </dgm:spPr>
    </dgm:pt>
    <dgm:pt modelId="{FEDDCE47-C537-4893-9324-B0C288E475F2}" type="pres">
      <dgm:prSet presAssocID="{62FF9955-3C1F-486B-B5FC-8E006FD685E1}" presName="rectangle" presStyleLbl="revTx" presStyleIdx="0" presStyleCnt="1" custLinFactNeighborY="16208">
        <dgm:presLayoutVars>
          <dgm:bulletEnabled val="1"/>
        </dgm:presLayoutVars>
      </dgm:prSet>
      <dgm:spPr/>
    </dgm:pt>
    <dgm:pt modelId="{B9DC349E-84CF-455A-A9D6-098C53FD753F}" type="pres">
      <dgm:prSet presAssocID="{8E6AED74-8DF1-4742-B427-CA577EF44640}" presName="item1" presStyleLbl="node1" presStyleIdx="0" presStyleCnt="3">
        <dgm:presLayoutVars>
          <dgm:bulletEnabled val="1"/>
        </dgm:presLayoutVars>
      </dgm:prSet>
      <dgm:spPr>
        <a:xfrm>
          <a:off x="2989734" y="1601936"/>
          <a:ext cx="1316419" cy="1316419"/>
        </a:xfrm>
        <a:prstGeom prst="ellipse">
          <a:avLst/>
        </a:prstGeom>
      </dgm:spPr>
    </dgm:pt>
    <dgm:pt modelId="{71BAEE2F-7B88-4607-BF83-ADFEB0D14859}" type="pres">
      <dgm:prSet presAssocID="{92C385CE-3E62-4262-970C-CE29CB4D737B}" presName="item2" presStyleLbl="node1" presStyleIdx="1" presStyleCnt="3">
        <dgm:presLayoutVars>
          <dgm:bulletEnabled val="1"/>
        </dgm:presLayoutVars>
      </dgm:prSet>
      <dgm:spPr/>
    </dgm:pt>
    <dgm:pt modelId="{C9A3D444-1321-41F5-B0F9-F8DF0CEB6A58}" type="pres">
      <dgm:prSet presAssocID="{EE736D94-A082-4368-9CB9-B73911090419}" presName="item3" presStyleLbl="node1" presStyleIdx="2" presStyleCnt="3">
        <dgm:presLayoutVars>
          <dgm:bulletEnabled val="1"/>
        </dgm:presLayoutVars>
      </dgm:prSet>
      <dgm:spPr/>
    </dgm:pt>
    <dgm:pt modelId="{149ED7FE-FF04-4BAA-B077-8FA118E290CB}" type="pres">
      <dgm:prSet presAssocID="{62FF9955-3C1F-486B-B5FC-8E006FD685E1}" presName="funnel" presStyleLbl="trAlignAcc1" presStyleIdx="0" presStyleCnt="1" custLinFactNeighborX="262" custLinFactNeighborY="-517"/>
      <dgm:spPr/>
    </dgm:pt>
  </dgm:ptLst>
  <dgm:cxnLst>
    <dgm:cxn modelId="{D8051518-3F4D-4854-B17E-858A69D96957}" type="presOf" srcId="{A3674C1D-D8C5-4D9F-BF3F-4F4745865139}" destId="{C9A3D444-1321-41F5-B0F9-F8DF0CEB6A58}" srcOrd="0" destOrd="0" presId="urn:microsoft.com/office/officeart/2005/8/layout/funnel1"/>
    <dgm:cxn modelId="{02DC0861-5E79-4E09-BE17-E6590DCCDC13}" type="presOf" srcId="{EE736D94-A082-4368-9CB9-B73911090419}" destId="{FEDDCE47-C537-4893-9324-B0C288E475F2}" srcOrd="0" destOrd="0" presId="urn:microsoft.com/office/officeart/2005/8/layout/funnel1"/>
    <dgm:cxn modelId="{C6034573-3041-4AB6-9AB5-01A10728B833}" srcId="{62FF9955-3C1F-486B-B5FC-8E006FD685E1}" destId="{A3674C1D-D8C5-4D9F-BF3F-4F4745865139}" srcOrd="0" destOrd="0" parTransId="{5AF57312-6540-4380-A5D3-DCDA077C9D5E}" sibTransId="{4BDD78CE-FC6C-482E-9AC2-6F1C7BD66D26}"/>
    <dgm:cxn modelId="{F4E44F8A-DBB0-464D-8902-C2C4B6B78B03}" type="presOf" srcId="{62FF9955-3C1F-486B-B5FC-8E006FD685E1}" destId="{F2C08254-A4AF-4588-9B10-EEFA49C2996E}" srcOrd="0" destOrd="0" presId="urn:microsoft.com/office/officeart/2005/8/layout/funnel1"/>
    <dgm:cxn modelId="{758FB58B-7F46-4677-942E-DE01F1B1AEF3}" srcId="{62FF9955-3C1F-486B-B5FC-8E006FD685E1}" destId="{92C385CE-3E62-4262-970C-CE29CB4D737B}" srcOrd="2" destOrd="0" parTransId="{896328CD-D850-4230-A77A-5F1094972587}" sibTransId="{3F9A72EA-4B38-4475-9010-3530304034AB}"/>
    <dgm:cxn modelId="{C6FE3A8C-EC47-47F6-B7D9-CE49985CDB14}" type="presOf" srcId="{8E6AED74-8DF1-4742-B427-CA577EF44640}" destId="{71BAEE2F-7B88-4607-BF83-ADFEB0D14859}" srcOrd="0" destOrd="0" presId="urn:microsoft.com/office/officeart/2005/8/layout/funnel1"/>
    <dgm:cxn modelId="{107BDF9E-40C7-41DD-97D1-294E976434E6}" srcId="{62FF9955-3C1F-486B-B5FC-8E006FD685E1}" destId="{EE736D94-A082-4368-9CB9-B73911090419}" srcOrd="3" destOrd="0" parTransId="{C45A5B73-8172-4479-80AB-8C3DBC07AE41}" sibTransId="{259FEC24-C704-44E1-AF32-A6BA9F931076}"/>
    <dgm:cxn modelId="{E2906BA2-2B24-45B7-93BE-F0883F0A34CB}" srcId="{62FF9955-3C1F-486B-B5FC-8E006FD685E1}" destId="{8E6AED74-8DF1-4742-B427-CA577EF44640}" srcOrd="1" destOrd="0" parTransId="{636679EE-599D-4F4C-BFB2-37E8A3FA4CA2}" sibTransId="{F10F9806-A161-46BE-A03C-3DF635CC6CB7}"/>
    <dgm:cxn modelId="{28CF3EAD-A62B-46A8-9794-34F91B67885B}" type="presOf" srcId="{92C385CE-3E62-4262-970C-CE29CB4D737B}" destId="{B9DC349E-84CF-455A-A9D6-098C53FD753F}" srcOrd="0" destOrd="0" presId="urn:microsoft.com/office/officeart/2005/8/layout/funnel1"/>
    <dgm:cxn modelId="{7A1B1C26-72D9-4902-B328-EBEB0155D66C}" type="presParOf" srcId="{F2C08254-A4AF-4588-9B10-EEFA49C2996E}" destId="{40A3BD57-BAB9-4D04-99CC-93159B5A8006}" srcOrd="0" destOrd="0" presId="urn:microsoft.com/office/officeart/2005/8/layout/funnel1"/>
    <dgm:cxn modelId="{21E78729-429E-493C-AAFD-BBBB3D136C5D}" type="presParOf" srcId="{F2C08254-A4AF-4588-9B10-EEFA49C2996E}" destId="{F7CD47FE-A013-4FB1-9C8F-FF8C3FB1DB09}" srcOrd="1" destOrd="0" presId="urn:microsoft.com/office/officeart/2005/8/layout/funnel1"/>
    <dgm:cxn modelId="{3E71D3FB-6803-4480-A25B-00A9C3D9E409}" type="presParOf" srcId="{F2C08254-A4AF-4588-9B10-EEFA49C2996E}" destId="{FEDDCE47-C537-4893-9324-B0C288E475F2}" srcOrd="2" destOrd="0" presId="urn:microsoft.com/office/officeart/2005/8/layout/funnel1"/>
    <dgm:cxn modelId="{C1391EFD-003B-4CBF-AF0F-A7E9C7A212BC}" type="presParOf" srcId="{F2C08254-A4AF-4588-9B10-EEFA49C2996E}" destId="{B9DC349E-84CF-455A-A9D6-098C53FD753F}" srcOrd="3" destOrd="0" presId="urn:microsoft.com/office/officeart/2005/8/layout/funnel1"/>
    <dgm:cxn modelId="{CEF45445-7FE2-4719-B492-D34A91459BA7}" type="presParOf" srcId="{F2C08254-A4AF-4588-9B10-EEFA49C2996E}" destId="{71BAEE2F-7B88-4607-BF83-ADFEB0D14859}" srcOrd="4" destOrd="0" presId="urn:microsoft.com/office/officeart/2005/8/layout/funnel1"/>
    <dgm:cxn modelId="{17EEE229-C782-4CFF-B7BE-610856A2ED47}" type="presParOf" srcId="{F2C08254-A4AF-4588-9B10-EEFA49C2996E}" destId="{C9A3D444-1321-41F5-B0F9-F8DF0CEB6A58}" srcOrd="5" destOrd="0" presId="urn:microsoft.com/office/officeart/2005/8/layout/funnel1"/>
    <dgm:cxn modelId="{13AFCBF7-A08A-43BA-B62C-F34930343CB3}" type="presParOf" srcId="{F2C08254-A4AF-4588-9B10-EEFA49C2996E}" destId="{149ED7FE-FF04-4BAA-B077-8FA118E290C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C47C04-40C0-4F66-9DF8-E4F77479148B}" type="doc">
      <dgm:prSet loTypeId="urn:microsoft.com/office/officeart/2005/8/layout/pyramid1" loCatId="pyramid" qsTypeId="urn:microsoft.com/office/officeart/2005/8/quickstyle/3d5" qsCatId="3D" csTypeId="urn:microsoft.com/office/officeart/2005/8/colors/accent1_2" csCatId="accent1" phldr="1"/>
      <dgm:spPr>
        <a:scene3d>
          <a:camera prst="isometricOffAxis1Right" zoom="95000"/>
          <a:lightRig rig="flat" dir="t"/>
        </a:scene3d>
      </dgm:spPr>
    </dgm:pt>
    <dgm:pt modelId="{C7AAD326-ABA5-47AE-BB31-C6C965443D64}">
      <dgm:prSet phldrT="[文本]"/>
      <dgm:spPr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1</a:t>
          </a:r>
          <a:endParaRPr lang="zh-CN" altLang="en-US" dirty="0">
            <a:solidFill>
              <a:schemeClr val="bg1"/>
            </a:solidFill>
          </a:endParaRPr>
        </a:p>
      </dgm:t>
    </dgm:pt>
    <dgm:pt modelId="{03344C24-1C1B-4ED3-B319-079A578A52F9}" type="parTrans" cxnId="{58CEEEF4-484E-4000-AE25-E089D57AAB49}">
      <dgm:prSet/>
      <dgm:spPr/>
      <dgm:t>
        <a:bodyPr/>
        <a:lstStyle/>
        <a:p>
          <a:endParaRPr lang="zh-CN" altLang="en-US"/>
        </a:p>
      </dgm:t>
    </dgm:pt>
    <dgm:pt modelId="{BC60F399-1C56-436A-9773-C0DB09ADC8F6}" type="sibTrans" cxnId="{58CEEEF4-484E-4000-AE25-E089D57AAB49}">
      <dgm:prSet/>
      <dgm:spPr/>
      <dgm:t>
        <a:bodyPr/>
        <a:lstStyle/>
        <a:p>
          <a:endParaRPr lang="zh-CN" altLang="en-US"/>
        </a:p>
      </dgm:t>
    </dgm:pt>
    <dgm:pt modelId="{3C043E90-A847-41B2-85CF-3C7E99A90FD1}">
      <dgm:prSet phldrT="[文本]"/>
      <dgm:spPr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2</a:t>
          </a:r>
          <a:endParaRPr lang="zh-CN" altLang="en-US" dirty="0">
            <a:solidFill>
              <a:schemeClr val="bg1"/>
            </a:solidFill>
          </a:endParaRPr>
        </a:p>
      </dgm:t>
    </dgm:pt>
    <dgm:pt modelId="{19CA85EF-BA7B-4BA3-B893-9F07A4ED75AB}" type="parTrans" cxnId="{D7699D32-C4F0-4521-BF4E-EF605C5BCB5E}">
      <dgm:prSet/>
      <dgm:spPr/>
      <dgm:t>
        <a:bodyPr/>
        <a:lstStyle/>
        <a:p>
          <a:endParaRPr lang="zh-CN" altLang="en-US"/>
        </a:p>
      </dgm:t>
    </dgm:pt>
    <dgm:pt modelId="{9A8559EA-7DB5-4D94-8752-4C30F3C5721A}" type="sibTrans" cxnId="{D7699D32-C4F0-4521-BF4E-EF605C5BCB5E}">
      <dgm:prSet/>
      <dgm:spPr/>
      <dgm:t>
        <a:bodyPr/>
        <a:lstStyle/>
        <a:p>
          <a:endParaRPr lang="zh-CN" altLang="en-US"/>
        </a:p>
      </dgm:t>
    </dgm:pt>
    <dgm:pt modelId="{1C44AD0A-7BBA-4CC7-86F8-A79F37C9F97C}">
      <dgm:prSet phldrT="[文本]"/>
      <dgm:spPr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gm:spPr>
      <dgm:t>
        <a:bodyPr/>
        <a:lstStyle/>
        <a:p>
          <a:r>
            <a:rPr lang="en-US" altLang="zh-CN" dirty="0">
              <a:solidFill>
                <a:schemeClr val="bg1"/>
              </a:solidFill>
            </a:rPr>
            <a:t>3</a:t>
          </a:r>
          <a:endParaRPr lang="zh-CN" altLang="en-US" dirty="0">
            <a:solidFill>
              <a:schemeClr val="bg1"/>
            </a:solidFill>
          </a:endParaRPr>
        </a:p>
      </dgm:t>
    </dgm:pt>
    <dgm:pt modelId="{E12ECEE0-2D94-484C-80A6-915E13F5B334}" type="parTrans" cxnId="{AC9BD27F-8586-49C1-BC01-741E0EB1B2E3}">
      <dgm:prSet/>
      <dgm:spPr/>
      <dgm:t>
        <a:bodyPr/>
        <a:lstStyle/>
        <a:p>
          <a:endParaRPr lang="zh-CN" altLang="en-US"/>
        </a:p>
      </dgm:t>
    </dgm:pt>
    <dgm:pt modelId="{347844AE-B792-432B-8A9A-91A756A97744}" type="sibTrans" cxnId="{AC9BD27F-8586-49C1-BC01-741E0EB1B2E3}">
      <dgm:prSet/>
      <dgm:spPr/>
      <dgm:t>
        <a:bodyPr/>
        <a:lstStyle/>
        <a:p>
          <a:endParaRPr lang="zh-CN" altLang="en-US"/>
        </a:p>
      </dgm:t>
    </dgm:pt>
    <dgm:pt modelId="{0AE233F8-DCC8-4A9E-A77B-C2B41CFFD409}" type="pres">
      <dgm:prSet presAssocID="{51C47C04-40C0-4F66-9DF8-E4F77479148B}" presName="Name0" presStyleCnt="0">
        <dgm:presLayoutVars>
          <dgm:dir/>
          <dgm:animLvl val="lvl"/>
          <dgm:resizeHandles val="exact"/>
        </dgm:presLayoutVars>
      </dgm:prSet>
      <dgm:spPr/>
    </dgm:pt>
    <dgm:pt modelId="{F59A20D7-543F-4A68-9B2E-E45A6D299443}" type="pres">
      <dgm:prSet presAssocID="{C7AAD326-ABA5-47AE-BB31-C6C965443D64}" presName="Name8" presStyleCnt="0"/>
      <dgm:spPr/>
    </dgm:pt>
    <dgm:pt modelId="{DE66AB46-B18C-4910-B2D4-5BFA6420167A}" type="pres">
      <dgm:prSet presAssocID="{C7AAD326-ABA5-47AE-BB31-C6C965443D64}" presName="level" presStyleLbl="node1" presStyleIdx="0" presStyleCnt="3">
        <dgm:presLayoutVars>
          <dgm:chMax val="1"/>
          <dgm:bulletEnabled val="1"/>
        </dgm:presLayoutVars>
      </dgm:prSet>
      <dgm:spPr/>
    </dgm:pt>
    <dgm:pt modelId="{F40DAC22-7334-4A18-80F6-1F43BDB1ADA3}" type="pres">
      <dgm:prSet presAssocID="{C7AAD326-ABA5-47AE-BB31-C6C965443D6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CCFD96C-7F7A-4A99-9993-12DA0D10305A}" type="pres">
      <dgm:prSet presAssocID="{3C043E90-A847-41B2-85CF-3C7E99A90FD1}" presName="Name8" presStyleCnt="0"/>
      <dgm:spPr/>
    </dgm:pt>
    <dgm:pt modelId="{6495E7B5-0F8F-4CE9-A3B8-97D2F3CD441F}" type="pres">
      <dgm:prSet presAssocID="{3C043E90-A847-41B2-85CF-3C7E99A90FD1}" presName="level" presStyleLbl="node1" presStyleIdx="1" presStyleCnt="3">
        <dgm:presLayoutVars>
          <dgm:chMax val="1"/>
          <dgm:bulletEnabled val="1"/>
        </dgm:presLayoutVars>
      </dgm:prSet>
      <dgm:spPr/>
    </dgm:pt>
    <dgm:pt modelId="{0F34C045-22A0-49A6-8712-20B08257502B}" type="pres">
      <dgm:prSet presAssocID="{3C043E90-A847-41B2-85CF-3C7E99A90FD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FAE6B0-BED4-4767-86EB-282A190124AD}" type="pres">
      <dgm:prSet presAssocID="{1C44AD0A-7BBA-4CC7-86F8-A79F37C9F97C}" presName="Name8" presStyleCnt="0"/>
      <dgm:spPr/>
    </dgm:pt>
    <dgm:pt modelId="{F7501776-9A8E-4AA8-9691-306061606758}" type="pres">
      <dgm:prSet presAssocID="{1C44AD0A-7BBA-4CC7-86F8-A79F37C9F97C}" presName="level" presStyleLbl="node1" presStyleIdx="2" presStyleCnt="3">
        <dgm:presLayoutVars>
          <dgm:chMax val="1"/>
          <dgm:bulletEnabled val="1"/>
        </dgm:presLayoutVars>
      </dgm:prSet>
      <dgm:spPr/>
    </dgm:pt>
    <dgm:pt modelId="{FDA96BE8-08EC-4EDE-BC36-89D3046553CA}" type="pres">
      <dgm:prSet presAssocID="{1C44AD0A-7BBA-4CC7-86F8-A79F37C9F97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9131701-B8A1-4781-B073-9CAA75FFFA42}" type="presOf" srcId="{1C44AD0A-7BBA-4CC7-86F8-A79F37C9F97C}" destId="{F7501776-9A8E-4AA8-9691-306061606758}" srcOrd="0" destOrd="0" presId="urn:microsoft.com/office/officeart/2005/8/layout/pyramid1"/>
    <dgm:cxn modelId="{B9ABF812-456B-4121-ACB1-16A3E000C99B}" type="presOf" srcId="{3C043E90-A847-41B2-85CF-3C7E99A90FD1}" destId="{0F34C045-22A0-49A6-8712-20B08257502B}" srcOrd="1" destOrd="0" presId="urn:microsoft.com/office/officeart/2005/8/layout/pyramid1"/>
    <dgm:cxn modelId="{B8D0C21D-4E5D-45FB-B97F-00F7A4F7464B}" type="presOf" srcId="{1C44AD0A-7BBA-4CC7-86F8-A79F37C9F97C}" destId="{FDA96BE8-08EC-4EDE-BC36-89D3046553CA}" srcOrd="1" destOrd="0" presId="urn:microsoft.com/office/officeart/2005/8/layout/pyramid1"/>
    <dgm:cxn modelId="{D7699D32-C4F0-4521-BF4E-EF605C5BCB5E}" srcId="{51C47C04-40C0-4F66-9DF8-E4F77479148B}" destId="{3C043E90-A847-41B2-85CF-3C7E99A90FD1}" srcOrd="1" destOrd="0" parTransId="{19CA85EF-BA7B-4BA3-B893-9F07A4ED75AB}" sibTransId="{9A8559EA-7DB5-4D94-8752-4C30F3C5721A}"/>
    <dgm:cxn modelId="{AC9BD27F-8586-49C1-BC01-741E0EB1B2E3}" srcId="{51C47C04-40C0-4F66-9DF8-E4F77479148B}" destId="{1C44AD0A-7BBA-4CC7-86F8-A79F37C9F97C}" srcOrd="2" destOrd="0" parTransId="{E12ECEE0-2D94-484C-80A6-915E13F5B334}" sibTransId="{347844AE-B792-432B-8A9A-91A756A97744}"/>
    <dgm:cxn modelId="{A32843D2-FAF0-4FCA-B57D-9B95AB15B308}" type="presOf" srcId="{C7AAD326-ABA5-47AE-BB31-C6C965443D64}" destId="{DE66AB46-B18C-4910-B2D4-5BFA6420167A}" srcOrd="0" destOrd="0" presId="urn:microsoft.com/office/officeart/2005/8/layout/pyramid1"/>
    <dgm:cxn modelId="{88450FF0-E0B2-4FFC-9A61-5EF4EEA842AE}" type="presOf" srcId="{3C043E90-A847-41B2-85CF-3C7E99A90FD1}" destId="{6495E7B5-0F8F-4CE9-A3B8-97D2F3CD441F}" srcOrd="0" destOrd="0" presId="urn:microsoft.com/office/officeart/2005/8/layout/pyramid1"/>
    <dgm:cxn modelId="{58CEEEF4-484E-4000-AE25-E089D57AAB49}" srcId="{51C47C04-40C0-4F66-9DF8-E4F77479148B}" destId="{C7AAD326-ABA5-47AE-BB31-C6C965443D64}" srcOrd="0" destOrd="0" parTransId="{03344C24-1C1B-4ED3-B319-079A578A52F9}" sibTransId="{BC60F399-1C56-436A-9773-C0DB09ADC8F6}"/>
    <dgm:cxn modelId="{9B7428F6-E203-4822-BE06-0BBF1D7BE42E}" type="presOf" srcId="{51C47C04-40C0-4F66-9DF8-E4F77479148B}" destId="{0AE233F8-DCC8-4A9E-A77B-C2B41CFFD409}" srcOrd="0" destOrd="0" presId="urn:microsoft.com/office/officeart/2005/8/layout/pyramid1"/>
    <dgm:cxn modelId="{16A213F8-DD7E-4157-9E79-F0F1D9900A03}" type="presOf" srcId="{C7AAD326-ABA5-47AE-BB31-C6C965443D64}" destId="{F40DAC22-7334-4A18-80F6-1F43BDB1ADA3}" srcOrd="1" destOrd="0" presId="urn:microsoft.com/office/officeart/2005/8/layout/pyramid1"/>
    <dgm:cxn modelId="{B7A249C3-62D1-473F-8B3C-26A12E3A09E5}" type="presParOf" srcId="{0AE233F8-DCC8-4A9E-A77B-C2B41CFFD409}" destId="{F59A20D7-543F-4A68-9B2E-E45A6D299443}" srcOrd="0" destOrd="0" presId="urn:microsoft.com/office/officeart/2005/8/layout/pyramid1"/>
    <dgm:cxn modelId="{45B9CF26-D692-49FB-967B-B410397E31D3}" type="presParOf" srcId="{F59A20D7-543F-4A68-9B2E-E45A6D299443}" destId="{DE66AB46-B18C-4910-B2D4-5BFA6420167A}" srcOrd="0" destOrd="0" presId="urn:microsoft.com/office/officeart/2005/8/layout/pyramid1"/>
    <dgm:cxn modelId="{655F5D57-5BCD-4716-88D5-B4ADCAB80DC0}" type="presParOf" srcId="{F59A20D7-543F-4A68-9B2E-E45A6D299443}" destId="{F40DAC22-7334-4A18-80F6-1F43BDB1ADA3}" srcOrd="1" destOrd="0" presId="urn:microsoft.com/office/officeart/2005/8/layout/pyramid1"/>
    <dgm:cxn modelId="{64E14D98-441C-48A9-9D24-00859D0C0E97}" type="presParOf" srcId="{0AE233F8-DCC8-4A9E-A77B-C2B41CFFD409}" destId="{ECCFD96C-7F7A-4A99-9993-12DA0D10305A}" srcOrd="1" destOrd="0" presId="urn:microsoft.com/office/officeart/2005/8/layout/pyramid1"/>
    <dgm:cxn modelId="{8596BA07-65A2-46D0-BABE-02DBA1508346}" type="presParOf" srcId="{ECCFD96C-7F7A-4A99-9993-12DA0D10305A}" destId="{6495E7B5-0F8F-4CE9-A3B8-97D2F3CD441F}" srcOrd="0" destOrd="0" presId="urn:microsoft.com/office/officeart/2005/8/layout/pyramid1"/>
    <dgm:cxn modelId="{76F32F8E-F0D5-402F-BC40-0EA7B3A7394A}" type="presParOf" srcId="{ECCFD96C-7F7A-4A99-9993-12DA0D10305A}" destId="{0F34C045-22A0-49A6-8712-20B08257502B}" srcOrd="1" destOrd="0" presId="urn:microsoft.com/office/officeart/2005/8/layout/pyramid1"/>
    <dgm:cxn modelId="{06E7B441-2175-415F-B817-D4DD34299113}" type="presParOf" srcId="{0AE233F8-DCC8-4A9E-A77B-C2B41CFFD409}" destId="{D0FAE6B0-BED4-4767-86EB-282A190124AD}" srcOrd="2" destOrd="0" presId="urn:microsoft.com/office/officeart/2005/8/layout/pyramid1"/>
    <dgm:cxn modelId="{B560349A-152B-4971-8EFF-2CDAB49F26E0}" type="presParOf" srcId="{D0FAE6B0-BED4-4767-86EB-282A190124AD}" destId="{F7501776-9A8E-4AA8-9691-306061606758}" srcOrd="0" destOrd="0" presId="urn:microsoft.com/office/officeart/2005/8/layout/pyramid1"/>
    <dgm:cxn modelId="{845D3F8B-F66A-44C7-8672-F3CED1F9F09A}" type="presParOf" srcId="{D0FAE6B0-BED4-4767-86EB-282A190124AD}" destId="{FDA96BE8-08EC-4EDE-BC36-89D3046553CA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3BD57-BAB9-4D04-99CC-93159B5A8006}">
      <dsp:nvSpPr>
        <dsp:cNvPr id="0" name=""/>
        <dsp:cNvSpPr/>
      </dsp:nvSpPr>
      <dsp:spPr>
        <a:xfrm>
          <a:off x="1617733" y="190149"/>
          <a:ext cx="3773735" cy="131056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CD47FE-A013-4FB1-9C8F-FF8C3FB1DB09}">
      <dsp:nvSpPr>
        <dsp:cNvPr id="0" name=""/>
        <dsp:cNvSpPr/>
      </dsp:nvSpPr>
      <dsp:spPr>
        <a:xfrm>
          <a:off x="3241038" y="3378201"/>
          <a:ext cx="548976" cy="652466"/>
        </a:xfrm>
        <a:prstGeom prst="downArrow">
          <a:avLst/>
        </a:prstGeom>
        <a:gradFill rotWithShape="0">
          <a:gsLst>
            <a:gs pos="100000">
              <a:schemeClr val="accent1"/>
            </a:gs>
            <a:gs pos="0">
              <a:schemeClr val="accent1">
                <a:alpha val="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DCE47-C537-4893-9324-B0C288E475F2}">
      <dsp:nvSpPr>
        <dsp:cNvPr id="0" name=""/>
        <dsp:cNvSpPr/>
      </dsp:nvSpPr>
      <dsp:spPr>
        <a:xfrm>
          <a:off x="1755225" y="3802989"/>
          <a:ext cx="3510451" cy="877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solidFill>
                <a:schemeClr val="accent1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</a:rPr>
            <a:t>最终结论</a:t>
          </a:r>
        </a:p>
      </dsp:txBody>
      <dsp:txXfrm>
        <a:off x="1755225" y="3802989"/>
        <a:ext cx="3510451" cy="877612"/>
      </dsp:txXfrm>
    </dsp:sp>
    <dsp:sp modelId="{B9DC349E-84CF-455A-A9D6-098C53FD753F}">
      <dsp:nvSpPr>
        <dsp:cNvPr id="0" name=""/>
        <dsp:cNvSpPr/>
      </dsp:nvSpPr>
      <dsp:spPr>
        <a:xfrm>
          <a:off x="2989734" y="1601936"/>
          <a:ext cx="1316419" cy="1316419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+mj-ea"/>
              <a:ea typeface="+mj-ea"/>
            </a:rPr>
            <a:t>内容</a:t>
          </a:r>
        </a:p>
      </dsp:txBody>
      <dsp:txXfrm>
        <a:off x="3182519" y="1794721"/>
        <a:ext cx="930849" cy="930849"/>
      </dsp:txXfrm>
    </dsp:sp>
    <dsp:sp modelId="{71BAEE2F-7B88-4607-BF83-ADFEB0D14859}">
      <dsp:nvSpPr>
        <dsp:cNvPr id="0" name=""/>
        <dsp:cNvSpPr/>
      </dsp:nvSpPr>
      <dsp:spPr>
        <a:xfrm>
          <a:off x="2047763" y="614329"/>
          <a:ext cx="1316419" cy="1316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+mj-ea"/>
              <a:ea typeface="+mj-ea"/>
            </a:rPr>
            <a:t>内容</a:t>
          </a:r>
        </a:p>
      </dsp:txBody>
      <dsp:txXfrm>
        <a:off x="2240548" y="807114"/>
        <a:ext cx="930849" cy="930849"/>
      </dsp:txXfrm>
    </dsp:sp>
    <dsp:sp modelId="{C9A3D444-1321-41F5-B0F9-F8DF0CEB6A58}">
      <dsp:nvSpPr>
        <dsp:cNvPr id="0" name=""/>
        <dsp:cNvSpPr/>
      </dsp:nvSpPr>
      <dsp:spPr>
        <a:xfrm>
          <a:off x="3393436" y="296048"/>
          <a:ext cx="1316419" cy="1316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>
              <a:latin typeface="+mj-ea"/>
              <a:ea typeface="+mj-ea"/>
            </a:rPr>
            <a:t>内容</a:t>
          </a:r>
        </a:p>
      </dsp:txBody>
      <dsp:txXfrm>
        <a:off x="3586221" y="488833"/>
        <a:ext cx="930849" cy="930849"/>
      </dsp:txXfrm>
    </dsp:sp>
    <dsp:sp modelId="{149ED7FE-FF04-4BAA-B077-8FA118E290CB}">
      <dsp:nvSpPr>
        <dsp:cNvPr id="0" name=""/>
        <dsp:cNvSpPr/>
      </dsp:nvSpPr>
      <dsp:spPr>
        <a:xfrm>
          <a:off x="1473418" y="12314"/>
          <a:ext cx="4095526" cy="3276421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AB46-B18C-4910-B2D4-5BFA6420167A}">
      <dsp:nvSpPr>
        <dsp:cNvPr id="0" name=""/>
        <dsp:cNvSpPr/>
      </dsp:nvSpPr>
      <dsp:spPr>
        <a:xfrm>
          <a:off x="1541111" y="0"/>
          <a:ext cx="1541111" cy="1629796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flat" dir="t"/>
        </a:scene3d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1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1541111" y="0"/>
        <a:ext cx="1541111" cy="1629796"/>
      </dsp:txXfrm>
    </dsp:sp>
    <dsp:sp modelId="{6495E7B5-0F8F-4CE9-A3B8-97D2F3CD441F}">
      <dsp:nvSpPr>
        <dsp:cNvPr id="0" name=""/>
        <dsp:cNvSpPr/>
      </dsp:nvSpPr>
      <dsp:spPr>
        <a:xfrm>
          <a:off x="770555" y="1629796"/>
          <a:ext cx="3082223" cy="1629796"/>
        </a:xfrm>
        <a:prstGeom prst="trapezoid">
          <a:avLst>
            <a:gd name="adj" fmla="val 4727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flat" dir="t"/>
        </a:scene3d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2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1309944" y="1629796"/>
        <a:ext cx="2003445" cy="1629796"/>
      </dsp:txXfrm>
    </dsp:sp>
    <dsp:sp modelId="{F7501776-9A8E-4AA8-9691-306061606758}">
      <dsp:nvSpPr>
        <dsp:cNvPr id="0" name=""/>
        <dsp:cNvSpPr/>
      </dsp:nvSpPr>
      <dsp:spPr>
        <a:xfrm>
          <a:off x="0" y="3259592"/>
          <a:ext cx="4623335" cy="1629796"/>
        </a:xfrm>
        <a:prstGeom prst="trapezoid">
          <a:avLst>
            <a:gd name="adj" fmla="val 47279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flat" dir="t"/>
        </a:scene3d>
        <a:sp3d extrusionH="1270000" contourW="38100" prstMaterial="matte">
          <a:extrusionClr>
            <a:schemeClr val="accent1">
              <a:lumMod val="75000"/>
            </a:schemeClr>
          </a:extrusionClr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6500" kern="1200" dirty="0">
              <a:solidFill>
                <a:schemeClr val="bg1"/>
              </a:solidFill>
            </a:rPr>
            <a:t>3</a:t>
          </a:r>
          <a:endParaRPr lang="zh-CN" altLang="en-US" sz="6500" kern="1200" dirty="0">
            <a:solidFill>
              <a:schemeClr val="bg1"/>
            </a:solidFill>
          </a:endParaRPr>
        </a:p>
      </dsp:txBody>
      <dsp:txXfrm>
        <a:off x="809083" y="3259592"/>
        <a:ext cx="3005167" cy="1629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D97A242-733E-4324-87A2-7E99FC6919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7646B2-6908-4E2E-95CE-89DB8E1E6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5D68A-C9EE-4DB2-A6F8-B810BB6A2D83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4BEC0F-67C2-424F-9193-AA636C2EB64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C87F1-710B-4D92-ADD9-586FD0AAA4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E9AA3-FC04-49C0-9E86-4D7EC0F81D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874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118E9-E82C-42B0-A109-929B02C38787}" type="datetimeFigureOut">
              <a:rPr lang="zh-CN" altLang="en-US" smtClean="0"/>
              <a:t>2020/5/13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A712A-FD8E-4D24-A708-D217C50E1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41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75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583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2649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33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4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51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675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705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937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144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01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850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35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36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862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945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193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52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8817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768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733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81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181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769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474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5847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460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529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439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616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4041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8964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59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3066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78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917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0288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00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5056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093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35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8734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373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973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3241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3153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1616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3138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0699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2147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068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987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9293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900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9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9822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49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00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42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A712A-FD8E-4D24-A708-D217C50E192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26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图片 87">
            <a:extLst>
              <a:ext uri="{FF2B5EF4-FFF2-40B4-BE49-F238E27FC236}">
                <a16:creationId xmlns:a16="http://schemas.microsoft.com/office/drawing/2014/main" id="{4230544E-5A7B-4CF9-9FA8-A2599B7A84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2" b="3932"/>
          <a:stretch/>
        </p:blipFill>
        <p:spPr>
          <a:xfrm>
            <a:off x="0" y="-1"/>
            <a:ext cx="12192000" cy="6478168"/>
          </a:xfrm>
          <a:custGeom>
            <a:avLst/>
            <a:gdLst>
              <a:gd name="connsiteX0" fmla="*/ 0 w 12192000"/>
              <a:gd name="connsiteY0" fmla="*/ 0 h 6478168"/>
              <a:gd name="connsiteX1" fmla="*/ 12192000 w 12192000"/>
              <a:gd name="connsiteY1" fmla="*/ 0 h 6478168"/>
              <a:gd name="connsiteX2" fmla="*/ 12192000 w 12192000"/>
              <a:gd name="connsiteY2" fmla="*/ 6478168 h 6478168"/>
              <a:gd name="connsiteX3" fmla="*/ 11848892 w 12192000"/>
              <a:gd name="connsiteY3" fmla="*/ 6440768 h 6478168"/>
              <a:gd name="connsiteX4" fmla="*/ 6096001 w 12192000"/>
              <a:gd name="connsiteY4" fmla="*/ 6204693 h 6478168"/>
              <a:gd name="connsiteX5" fmla="*/ 343111 w 12192000"/>
              <a:gd name="connsiteY5" fmla="*/ 6440768 h 6478168"/>
              <a:gd name="connsiteX6" fmla="*/ 0 w 12192000"/>
              <a:gd name="connsiteY6" fmla="*/ 6478168 h 6478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78168">
                <a:moveTo>
                  <a:pt x="0" y="0"/>
                </a:moveTo>
                <a:lnTo>
                  <a:pt x="12192000" y="0"/>
                </a:lnTo>
                <a:lnTo>
                  <a:pt x="12192000" y="6478168"/>
                </a:lnTo>
                <a:lnTo>
                  <a:pt x="11848892" y="6440768"/>
                </a:lnTo>
                <a:cubicBezTo>
                  <a:pt x="10376599" y="6294909"/>
                  <a:pt x="8342645" y="6204693"/>
                  <a:pt x="6096001" y="6204693"/>
                </a:cubicBezTo>
                <a:cubicBezTo>
                  <a:pt x="3849358" y="6204693"/>
                  <a:pt x="1815404" y="6294909"/>
                  <a:pt x="343111" y="6440768"/>
                </a:cubicBezTo>
                <a:lnTo>
                  <a:pt x="0" y="6478168"/>
                </a:lnTo>
                <a:close/>
              </a:path>
            </a:pathLst>
          </a:custGeom>
        </p:spPr>
      </p:pic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C3221D9C-24D0-4F92-8890-32100F4E2476}"/>
              </a:ext>
            </a:extLst>
          </p:cNvPr>
          <p:cNvSpPr/>
          <p:nvPr userDrawn="1"/>
        </p:nvSpPr>
        <p:spPr>
          <a:xfrm>
            <a:off x="0" y="0"/>
            <a:ext cx="12192000" cy="6478167"/>
          </a:xfrm>
          <a:custGeom>
            <a:avLst/>
            <a:gdLst>
              <a:gd name="connsiteX0" fmla="*/ 0 w 12192000"/>
              <a:gd name="connsiteY0" fmla="*/ 0 h 6478167"/>
              <a:gd name="connsiteX1" fmla="*/ 12192000 w 12192000"/>
              <a:gd name="connsiteY1" fmla="*/ 0 h 6478167"/>
              <a:gd name="connsiteX2" fmla="*/ 12192000 w 12192000"/>
              <a:gd name="connsiteY2" fmla="*/ 6478167 h 6478167"/>
              <a:gd name="connsiteX3" fmla="*/ 11848892 w 12192000"/>
              <a:gd name="connsiteY3" fmla="*/ 6440767 h 6478167"/>
              <a:gd name="connsiteX4" fmla="*/ 6096001 w 12192000"/>
              <a:gd name="connsiteY4" fmla="*/ 6204692 h 6478167"/>
              <a:gd name="connsiteX5" fmla="*/ 343111 w 12192000"/>
              <a:gd name="connsiteY5" fmla="*/ 6440767 h 6478167"/>
              <a:gd name="connsiteX6" fmla="*/ 0 w 12192000"/>
              <a:gd name="connsiteY6" fmla="*/ 6478167 h 647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78167">
                <a:moveTo>
                  <a:pt x="0" y="0"/>
                </a:moveTo>
                <a:lnTo>
                  <a:pt x="12192000" y="0"/>
                </a:lnTo>
                <a:lnTo>
                  <a:pt x="12192000" y="6478167"/>
                </a:lnTo>
                <a:lnTo>
                  <a:pt x="11848892" y="6440767"/>
                </a:lnTo>
                <a:cubicBezTo>
                  <a:pt x="10376599" y="6294908"/>
                  <a:pt x="8342645" y="6204692"/>
                  <a:pt x="6096001" y="6204692"/>
                </a:cubicBezTo>
                <a:cubicBezTo>
                  <a:pt x="3849358" y="6204692"/>
                  <a:pt x="1815404" y="6294908"/>
                  <a:pt x="343111" y="6440767"/>
                </a:cubicBezTo>
                <a:lnTo>
                  <a:pt x="0" y="6478167"/>
                </a:lnTo>
                <a:close/>
              </a:path>
            </a:pathLst>
          </a:cu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8ECAAFB-9FDD-46E1-AA7B-E29AFD7C5599}"/>
              </a:ext>
            </a:extLst>
          </p:cNvPr>
          <p:cNvGrpSpPr/>
          <p:nvPr userDrawn="1"/>
        </p:nvGrpSpPr>
        <p:grpSpPr>
          <a:xfrm>
            <a:off x="4136020" y="994741"/>
            <a:ext cx="3919960" cy="1214776"/>
            <a:chOff x="5535168" y="881263"/>
            <a:chExt cx="5169408" cy="1601975"/>
          </a:xfrm>
          <a:solidFill>
            <a:schemeClr val="bg1"/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22489946-5359-45E6-869B-3A79CA6DC803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1DB161A7-51D5-4DFC-A89C-7C8AB864F208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E9CEE5C-AE9E-467D-B199-4F4235670A89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9F063ADC-68FC-4A2B-B555-4A0457E3D96B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7B57FE05-7D0D-4E9B-9817-621CA373350F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FCEF0B3A-341C-4B3B-A782-D150EE18C7AE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CB295246-8CE4-4607-B2BE-66F5B1093FDC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8912221F-5526-4A3D-ABF0-FF94A38C8522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E9DAD0AD-66A5-40AE-A452-EFF4208BA513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2E40B28E-B9D4-4839-A691-9F7443BC8C18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052B62D4-22F2-4B96-8284-EA9BE2135D29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F61799B1-C157-4E26-82C1-F692E68D801B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496C5A75-B709-468D-B661-71DE46EF3E58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F983CC3D-303E-4721-BCF1-CB21F64EF8AF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88A61DE9-0FFA-4D72-8072-83A86E7D798D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0EECF77E-5498-4DBE-8E04-BD03A65D75CA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F445209B-DAB0-4833-BBFB-32E7E7445982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041E657B-A8E6-4A35-AE40-A22C160BEB28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566C2153-F3DE-43B3-BDE0-42B16845262D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B4E9BF5B-8C32-4E54-9131-BF182C4ED0C1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73560315-C943-42BE-861E-C4B8916EBDEF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2E47FCF7-BDD6-48A0-8CA4-22AA34204345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33FE3869-AA3F-43E1-85D0-CB58662663C4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0C39DA6A-4C73-4615-B941-06CA6DBAF940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ED0C6D1B-B9F7-4070-AFD0-33604C3664C4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3288DB24-1858-45AE-9616-95AF1FE30398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ED7E40D7-C51C-427A-B2C4-180C391F8A3D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39AD85CB-75C2-49A0-99B3-32B8264BED55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BCF3FC0B-6CBC-429A-BF27-00D889F4694E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0E6B2208-A8A2-4E06-A71D-13113EA5C80D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BF711BB0-5768-419A-8362-2F9A3C238296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4D79011A-ECAD-4AA9-8882-2A6DE872E984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57904F6B-92A8-4312-8363-6B9ACCC14AB7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1A5A9940-29A9-4035-A425-58B823F9FCA0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30CF1932-A9B7-4CFB-B907-DACBFBDB0554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15A7E979-A26A-482C-8FD8-A68BDD747BD6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CF4F5D2A-F0C3-4E47-BF1A-50FBE1048D1E}"/>
              </a:ext>
            </a:extLst>
          </p:cNvPr>
          <p:cNvGrpSpPr/>
          <p:nvPr userDrawn="1"/>
        </p:nvGrpSpPr>
        <p:grpSpPr>
          <a:xfrm>
            <a:off x="4936352" y="6468762"/>
            <a:ext cx="2319296" cy="261610"/>
            <a:chOff x="4936352" y="6468762"/>
            <a:chExt cx="2319296" cy="261610"/>
          </a:xfrm>
        </p:grpSpPr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9C897FE9-ECFA-4400-A5AA-8FE6D301093B}"/>
                </a:ext>
              </a:extLst>
            </p:cNvPr>
            <p:cNvSpPr txBox="1"/>
            <p:nvPr userDrawn="1"/>
          </p:nvSpPr>
          <p:spPr>
            <a:xfrm>
              <a:off x="5250256" y="6468762"/>
              <a:ext cx="1691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spc="300" dirty="0">
                  <a:solidFill>
                    <a:schemeClr val="accent1"/>
                  </a:solidFill>
                  <a:latin typeface="+mn-ea"/>
                  <a:ea typeface="+mn-ea"/>
                </a:rPr>
                <a:t>学无止境 气有浩然</a:t>
              </a: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AE66F5D-B29A-41C0-A4DA-DF4282206000}"/>
                </a:ext>
              </a:extLst>
            </p:cNvPr>
            <p:cNvGrpSpPr/>
            <p:nvPr userDrawn="1"/>
          </p:nvGrpSpPr>
          <p:grpSpPr>
            <a:xfrm>
              <a:off x="4936352" y="6592514"/>
              <a:ext cx="2319296" cy="0"/>
              <a:chOff x="4913990" y="6592514"/>
              <a:chExt cx="2319296" cy="0"/>
            </a:xfrm>
          </p:grpSpPr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0325EBFA-17D0-4E64-AC23-CFE072578A98}"/>
                  </a:ext>
                </a:extLst>
              </p:cNvPr>
              <p:cNvCxnSpPr/>
              <p:nvPr userDrawn="1"/>
            </p:nvCxnSpPr>
            <p:spPr>
              <a:xfrm>
                <a:off x="4913990" y="6592514"/>
                <a:ext cx="29154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0AE83801-3407-4F6A-BFC7-79338B20344F}"/>
                  </a:ext>
                </a:extLst>
              </p:cNvPr>
              <p:cNvCxnSpPr/>
              <p:nvPr userDrawn="1"/>
            </p:nvCxnSpPr>
            <p:spPr>
              <a:xfrm>
                <a:off x="6941744" y="6592514"/>
                <a:ext cx="291542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AC176EAE-806C-4239-A40E-B87814045B92}"/>
              </a:ext>
            </a:extLst>
          </p:cNvPr>
          <p:cNvSpPr/>
          <p:nvPr userDrawn="1"/>
        </p:nvSpPr>
        <p:spPr>
          <a:xfrm>
            <a:off x="91440" y="89076"/>
            <a:ext cx="12009120" cy="6300016"/>
          </a:xfrm>
          <a:custGeom>
            <a:avLst/>
            <a:gdLst>
              <a:gd name="connsiteX0" fmla="*/ 0 w 12192000"/>
              <a:gd name="connsiteY0" fmla="*/ 0 h 6478167"/>
              <a:gd name="connsiteX1" fmla="*/ 12192000 w 12192000"/>
              <a:gd name="connsiteY1" fmla="*/ 0 h 6478167"/>
              <a:gd name="connsiteX2" fmla="*/ 12192000 w 12192000"/>
              <a:gd name="connsiteY2" fmla="*/ 6478167 h 6478167"/>
              <a:gd name="connsiteX3" fmla="*/ 11848892 w 12192000"/>
              <a:gd name="connsiteY3" fmla="*/ 6440767 h 6478167"/>
              <a:gd name="connsiteX4" fmla="*/ 6096001 w 12192000"/>
              <a:gd name="connsiteY4" fmla="*/ 6204692 h 6478167"/>
              <a:gd name="connsiteX5" fmla="*/ 343111 w 12192000"/>
              <a:gd name="connsiteY5" fmla="*/ 6440767 h 6478167"/>
              <a:gd name="connsiteX6" fmla="*/ 0 w 12192000"/>
              <a:gd name="connsiteY6" fmla="*/ 6478167 h 647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78167">
                <a:moveTo>
                  <a:pt x="0" y="0"/>
                </a:moveTo>
                <a:lnTo>
                  <a:pt x="12192000" y="0"/>
                </a:lnTo>
                <a:lnTo>
                  <a:pt x="12192000" y="6478167"/>
                </a:lnTo>
                <a:lnTo>
                  <a:pt x="11848892" y="6440767"/>
                </a:lnTo>
                <a:cubicBezTo>
                  <a:pt x="10376599" y="6294908"/>
                  <a:pt x="8342645" y="6204692"/>
                  <a:pt x="6096001" y="6204692"/>
                </a:cubicBezTo>
                <a:cubicBezTo>
                  <a:pt x="3849358" y="6204692"/>
                  <a:pt x="1815404" y="6294908"/>
                  <a:pt x="343111" y="6440767"/>
                </a:cubicBezTo>
                <a:lnTo>
                  <a:pt x="0" y="6478167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890C85B-4C6F-4998-89C3-D2D760FA2AE0}"/>
              </a:ext>
            </a:extLst>
          </p:cNvPr>
          <p:cNvSpPr/>
          <p:nvPr userDrawn="1"/>
        </p:nvSpPr>
        <p:spPr>
          <a:xfrm>
            <a:off x="-1" y="2575973"/>
            <a:ext cx="12191999" cy="1706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289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832DC3A-AD7D-46F0-9FD8-F3CEEB0B9699}"/>
              </a:ext>
            </a:extLst>
          </p:cNvPr>
          <p:cNvSpPr/>
          <p:nvPr userDrawn="1"/>
        </p:nvSpPr>
        <p:spPr>
          <a:xfrm>
            <a:off x="1018572" y="2305298"/>
            <a:ext cx="10154856" cy="2801394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B3D0E4F3-4C7C-4763-BD38-CE6829FE8441}"/>
              </a:ext>
            </a:extLst>
          </p:cNvPr>
          <p:cNvSpPr/>
          <p:nvPr userDrawn="1"/>
        </p:nvSpPr>
        <p:spPr>
          <a:xfrm>
            <a:off x="1018572" y="2418950"/>
            <a:ext cx="10154856" cy="280139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921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半闭框 54">
            <a:extLst>
              <a:ext uri="{FF2B5EF4-FFF2-40B4-BE49-F238E27FC236}">
                <a16:creationId xmlns:a16="http://schemas.microsoft.com/office/drawing/2014/main" id="{966337F1-0B59-4DEC-8134-5F7A55BA1F91}"/>
              </a:ext>
            </a:extLst>
          </p:cNvPr>
          <p:cNvSpPr/>
          <p:nvPr userDrawn="1"/>
        </p:nvSpPr>
        <p:spPr>
          <a:xfrm rot="5400000">
            <a:off x="10259028" y="2305298"/>
            <a:ext cx="914400" cy="914400"/>
          </a:xfrm>
          <a:prstGeom prst="halfFrame">
            <a:avLst>
              <a:gd name="adj1" fmla="val 18000"/>
              <a:gd name="adj2" fmla="val 1933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7" name="半闭框 56">
            <a:extLst>
              <a:ext uri="{FF2B5EF4-FFF2-40B4-BE49-F238E27FC236}">
                <a16:creationId xmlns:a16="http://schemas.microsoft.com/office/drawing/2014/main" id="{1B1C6F26-E58E-4503-9F67-D13BF7F056EA}"/>
              </a:ext>
            </a:extLst>
          </p:cNvPr>
          <p:cNvSpPr/>
          <p:nvPr userDrawn="1"/>
        </p:nvSpPr>
        <p:spPr>
          <a:xfrm rot="16200000">
            <a:off x="1018572" y="4323148"/>
            <a:ext cx="914400" cy="914400"/>
          </a:xfrm>
          <a:prstGeom prst="halfFrame">
            <a:avLst>
              <a:gd name="adj1" fmla="val 18000"/>
              <a:gd name="adj2" fmla="val 19333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8" name="图片占位符 57">
            <a:extLst>
              <a:ext uri="{FF2B5EF4-FFF2-40B4-BE49-F238E27FC236}">
                <a16:creationId xmlns:a16="http://schemas.microsoft.com/office/drawing/2014/main" id="{D75A0586-36D3-4891-A487-AD59304322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0538" y="1875100"/>
            <a:ext cx="3067291" cy="3750197"/>
          </a:xfrm>
          <a:custGeom>
            <a:avLst/>
            <a:gdLst>
              <a:gd name="connsiteX0" fmla="*/ 0 w 3067291"/>
              <a:gd name="connsiteY0" fmla="*/ 0 h 3750197"/>
              <a:gd name="connsiteX1" fmla="*/ 3067291 w 3067291"/>
              <a:gd name="connsiteY1" fmla="*/ 0 h 3750197"/>
              <a:gd name="connsiteX2" fmla="*/ 3067291 w 3067291"/>
              <a:gd name="connsiteY2" fmla="*/ 3750197 h 3750197"/>
              <a:gd name="connsiteX3" fmla="*/ 0 w 3067291"/>
              <a:gd name="connsiteY3" fmla="*/ 3750197 h 3750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7291" h="3750197">
                <a:moveTo>
                  <a:pt x="0" y="0"/>
                </a:moveTo>
                <a:lnTo>
                  <a:pt x="3067291" y="0"/>
                </a:lnTo>
                <a:lnTo>
                  <a:pt x="3067291" y="3750197"/>
                </a:lnTo>
                <a:lnTo>
                  <a:pt x="0" y="3750197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5" name="文本占位符 6">
            <a:extLst>
              <a:ext uri="{FF2B5EF4-FFF2-40B4-BE49-F238E27FC236}">
                <a16:creationId xmlns:a16="http://schemas.microsoft.com/office/drawing/2014/main" id="{2C69118E-486D-4253-A6EC-225B42F16D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6" name="文本占位符 6">
            <a:extLst>
              <a:ext uri="{FF2B5EF4-FFF2-40B4-BE49-F238E27FC236}">
                <a16:creationId xmlns:a16="http://schemas.microsoft.com/office/drawing/2014/main" id="{AD1FE4E9-490E-401F-A76C-0083A085F1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7" name="文本占位符 6">
            <a:extLst>
              <a:ext uri="{FF2B5EF4-FFF2-40B4-BE49-F238E27FC236}">
                <a16:creationId xmlns:a16="http://schemas.microsoft.com/office/drawing/2014/main" id="{695FFF29-7215-4B79-AB19-7991FA770B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8" name="文本占位符 6">
            <a:extLst>
              <a:ext uri="{FF2B5EF4-FFF2-40B4-BE49-F238E27FC236}">
                <a16:creationId xmlns:a16="http://schemas.microsoft.com/office/drawing/2014/main" id="{0D4FD1A2-AB27-4270-82AF-6BFA921673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9" name="文本占位符 6">
            <a:extLst>
              <a:ext uri="{FF2B5EF4-FFF2-40B4-BE49-F238E27FC236}">
                <a16:creationId xmlns:a16="http://schemas.microsoft.com/office/drawing/2014/main" id="{29B8182F-638C-423B-B79B-824EB60A18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7679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个人物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A822964B-91E7-4C65-8867-3176D9F09D80}"/>
              </a:ext>
            </a:extLst>
          </p:cNvPr>
          <p:cNvSpPr/>
          <p:nvPr userDrawn="1"/>
        </p:nvSpPr>
        <p:spPr>
          <a:xfrm>
            <a:off x="0" y="4328452"/>
            <a:ext cx="12192000" cy="2529548"/>
          </a:xfrm>
          <a:custGeom>
            <a:avLst/>
            <a:gdLst>
              <a:gd name="connsiteX0" fmla="*/ 6096000 w 12192000"/>
              <a:gd name="connsiteY0" fmla="*/ 0 h 2529548"/>
              <a:gd name="connsiteX1" fmla="*/ 12136682 w 12192000"/>
              <a:gd name="connsiteY1" fmla="*/ 669550 h 2529548"/>
              <a:gd name="connsiteX2" fmla="*/ 12192000 w 12192000"/>
              <a:gd name="connsiteY2" fmla="*/ 686936 h 2529548"/>
              <a:gd name="connsiteX3" fmla="*/ 12192000 w 12192000"/>
              <a:gd name="connsiteY3" fmla="*/ 2529548 h 2529548"/>
              <a:gd name="connsiteX4" fmla="*/ 0 w 12192000"/>
              <a:gd name="connsiteY4" fmla="*/ 2529548 h 2529548"/>
              <a:gd name="connsiteX5" fmla="*/ 0 w 12192000"/>
              <a:gd name="connsiteY5" fmla="*/ 686936 h 2529548"/>
              <a:gd name="connsiteX6" fmla="*/ 55319 w 12192000"/>
              <a:gd name="connsiteY6" fmla="*/ 669550 h 2529548"/>
              <a:gd name="connsiteX7" fmla="*/ 6096000 w 12192000"/>
              <a:gd name="connsiteY7" fmla="*/ 0 h 2529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29548">
                <a:moveTo>
                  <a:pt x="6096000" y="0"/>
                </a:moveTo>
                <a:cubicBezTo>
                  <a:pt x="8527935" y="0"/>
                  <a:pt x="10700860" y="260639"/>
                  <a:pt x="12136682" y="669550"/>
                </a:cubicBezTo>
                <a:lnTo>
                  <a:pt x="12192000" y="686936"/>
                </a:lnTo>
                <a:lnTo>
                  <a:pt x="12192000" y="2529548"/>
                </a:lnTo>
                <a:lnTo>
                  <a:pt x="0" y="2529548"/>
                </a:lnTo>
                <a:lnTo>
                  <a:pt x="0" y="686936"/>
                </a:lnTo>
                <a:lnTo>
                  <a:pt x="55319" y="669550"/>
                </a:lnTo>
                <a:cubicBezTo>
                  <a:pt x="1491140" y="260639"/>
                  <a:pt x="3664065" y="0"/>
                  <a:pt x="6096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平行四边形 78">
            <a:extLst>
              <a:ext uri="{FF2B5EF4-FFF2-40B4-BE49-F238E27FC236}">
                <a16:creationId xmlns:a16="http://schemas.microsoft.com/office/drawing/2014/main" id="{4F239652-480D-40B8-9019-5A171460DE97}"/>
              </a:ext>
            </a:extLst>
          </p:cNvPr>
          <p:cNvSpPr/>
          <p:nvPr userDrawn="1"/>
        </p:nvSpPr>
        <p:spPr>
          <a:xfrm>
            <a:off x="1610623" y="1647185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图片占位符 60">
            <a:extLst>
              <a:ext uri="{FF2B5EF4-FFF2-40B4-BE49-F238E27FC236}">
                <a16:creationId xmlns:a16="http://schemas.microsoft.com/office/drawing/2014/main" id="{75C0628B-0107-4908-A54A-FADFDD2361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458" y="1736203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然</a:t>
            </a:r>
          </a:p>
        </p:txBody>
      </p:sp>
      <p:sp>
        <p:nvSpPr>
          <p:cNvPr id="80" name="平行四边形 79">
            <a:extLst>
              <a:ext uri="{FF2B5EF4-FFF2-40B4-BE49-F238E27FC236}">
                <a16:creationId xmlns:a16="http://schemas.microsoft.com/office/drawing/2014/main" id="{EF1A384D-BF04-41D8-B693-EA7409EA8B85}"/>
              </a:ext>
            </a:extLst>
          </p:cNvPr>
          <p:cNvSpPr/>
          <p:nvPr userDrawn="1"/>
        </p:nvSpPr>
        <p:spPr>
          <a:xfrm>
            <a:off x="3233819" y="2789471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图片占位符 63">
            <a:extLst>
              <a:ext uri="{FF2B5EF4-FFF2-40B4-BE49-F238E27FC236}">
                <a16:creationId xmlns:a16="http://schemas.microsoft.com/office/drawing/2014/main" id="{2D20FD16-0B2B-47E8-9D03-56A0AF5D74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45489" y="2886437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1" name="平行四边形 80">
            <a:extLst>
              <a:ext uri="{FF2B5EF4-FFF2-40B4-BE49-F238E27FC236}">
                <a16:creationId xmlns:a16="http://schemas.microsoft.com/office/drawing/2014/main" id="{E6836AFA-C849-47CF-BF5E-AD8D6572DE9F}"/>
              </a:ext>
            </a:extLst>
          </p:cNvPr>
          <p:cNvSpPr/>
          <p:nvPr userDrawn="1"/>
        </p:nvSpPr>
        <p:spPr>
          <a:xfrm>
            <a:off x="5218234" y="1641752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图片占位符 66">
            <a:extLst>
              <a:ext uri="{FF2B5EF4-FFF2-40B4-BE49-F238E27FC236}">
                <a16:creationId xmlns:a16="http://schemas.microsoft.com/office/drawing/2014/main" id="{12FBE6FC-19D3-47ED-9281-85801627E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4759" y="1736203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2" name="平行四边形 81">
            <a:extLst>
              <a:ext uri="{FF2B5EF4-FFF2-40B4-BE49-F238E27FC236}">
                <a16:creationId xmlns:a16="http://schemas.microsoft.com/office/drawing/2014/main" id="{28AF71D9-2379-4088-A037-58EEA0BF0B2D}"/>
              </a:ext>
            </a:extLst>
          </p:cNvPr>
          <p:cNvSpPr/>
          <p:nvPr userDrawn="1"/>
        </p:nvSpPr>
        <p:spPr>
          <a:xfrm>
            <a:off x="8841110" y="1641752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图片占位符 72">
            <a:extLst>
              <a:ext uri="{FF2B5EF4-FFF2-40B4-BE49-F238E27FC236}">
                <a16:creationId xmlns:a16="http://schemas.microsoft.com/office/drawing/2014/main" id="{83EB9B05-C22D-4301-936D-B8D7833238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847634" y="1736203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3" name="平行四边形 82">
            <a:extLst>
              <a:ext uri="{FF2B5EF4-FFF2-40B4-BE49-F238E27FC236}">
                <a16:creationId xmlns:a16="http://schemas.microsoft.com/office/drawing/2014/main" id="{17B27FF4-6F64-4F49-A8C3-0E0944E8F450}"/>
              </a:ext>
            </a:extLst>
          </p:cNvPr>
          <p:cNvSpPr/>
          <p:nvPr userDrawn="1"/>
        </p:nvSpPr>
        <p:spPr>
          <a:xfrm>
            <a:off x="6869684" y="2799631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图片占位符 69">
            <a:extLst>
              <a:ext uri="{FF2B5EF4-FFF2-40B4-BE49-F238E27FC236}">
                <a16:creationId xmlns:a16="http://schemas.microsoft.com/office/drawing/2014/main" id="{C0B9A032-042B-4BE4-BB91-1C3AC646FE7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83798" y="2898011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4" name="平行四边形 83">
            <a:extLst>
              <a:ext uri="{FF2B5EF4-FFF2-40B4-BE49-F238E27FC236}">
                <a16:creationId xmlns:a16="http://schemas.microsoft.com/office/drawing/2014/main" id="{BB59B63F-714E-4C3A-BD1C-36881E331546}"/>
              </a:ext>
            </a:extLst>
          </p:cNvPr>
          <p:cNvSpPr/>
          <p:nvPr userDrawn="1"/>
        </p:nvSpPr>
        <p:spPr>
          <a:xfrm>
            <a:off x="10466581" y="2789471"/>
            <a:ext cx="1216152" cy="1067957"/>
          </a:xfrm>
          <a:prstGeom prst="parallelogram">
            <a:avLst>
              <a:gd name="adj" fmla="val 14287"/>
            </a:avLst>
          </a:prstGeom>
          <a:ln>
            <a:noFill/>
          </a:ln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图片占位符 75">
            <a:extLst>
              <a:ext uri="{FF2B5EF4-FFF2-40B4-BE49-F238E27FC236}">
                <a16:creationId xmlns:a16="http://schemas.microsoft.com/office/drawing/2014/main" id="{F123C461-C4B1-47C4-AB5F-E24C478C739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83524" y="2898012"/>
            <a:ext cx="2095018" cy="3159889"/>
          </a:xfrm>
          <a:custGeom>
            <a:avLst/>
            <a:gdLst>
              <a:gd name="connsiteX0" fmla="*/ 442740 w 2095018"/>
              <a:gd name="connsiteY0" fmla="*/ 0 h 3159889"/>
              <a:gd name="connsiteX1" fmla="*/ 2095018 w 2095018"/>
              <a:gd name="connsiteY1" fmla="*/ 0 h 3159889"/>
              <a:gd name="connsiteX2" fmla="*/ 1652278 w 2095018"/>
              <a:gd name="connsiteY2" fmla="*/ 3159889 h 3159889"/>
              <a:gd name="connsiteX3" fmla="*/ 0 w 2095018"/>
              <a:gd name="connsiteY3" fmla="*/ 3159889 h 31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018" h="3159889">
                <a:moveTo>
                  <a:pt x="442740" y="0"/>
                </a:moveTo>
                <a:lnTo>
                  <a:pt x="2095018" y="0"/>
                </a:lnTo>
                <a:lnTo>
                  <a:pt x="1652278" y="3159889"/>
                </a:lnTo>
                <a:lnTo>
                  <a:pt x="0" y="3159889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7A12ABE2-F329-4226-943A-7C878693F8A3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占位符 6">
            <a:extLst>
              <a:ext uri="{FF2B5EF4-FFF2-40B4-BE49-F238E27FC236}">
                <a16:creationId xmlns:a16="http://schemas.microsoft.com/office/drawing/2014/main" id="{6A3A584F-BFDD-46B5-9698-FFDA349F5A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5" name="文本占位符 6">
            <a:extLst>
              <a:ext uri="{FF2B5EF4-FFF2-40B4-BE49-F238E27FC236}">
                <a16:creationId xmlns:a16="http://schemas.microsoft.com/office/drawing/2014/main" id="{B5877EEB-1F64-47BF-8F38-4C77E207060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7" name="文本占位符 6">
            <a:extLst>
              <a:ext uri="{FF2B5EF4-FFF2-40B4-BE49-F238E27FC236}">
                <a16:creationId xmlns:a16="http://schemas.microsoft.com/office/drawing/2014/main" id="{5142ED6D-347D-4507-9390-9AC5CFAA0C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7" name="文本占位符 6">
            <a:extLst>
              <a:ext uri="{FF2B5EF4-FFF2-40B4-BE49-F238E27FC236}">
                <a16:creationId xmlns:a16="http://schemas.microsoft.com/office/drawing/2014/main" id="{81797E9C-DC5E-4F4D-A51E-F5CB8F7361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8" name="文本占位符 6">
            <a:extLst>
              <a:ext uri="{FF2B5EF4-FFF2-40B4-BE49-F238E27FC236}">
                <a16:creationId xmlns:a16="http://schemas.microsoft.com/office/drawing/2014/main" id="{58F660AE-E5FD-43C2-B59A-8839859369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2982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个人物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星形: 六角 61">
            <a:extLst>
              <a:ext uri="{FF2B5EF4-FFF2-40B4-BE49-F238E27FC236}">
                <a16:creationId xmlns:a16="http://schemas.microsoft.com/office/drawing/2014/main" id="{71CF66AD-7FCA-4398-8C92-D96C1819066B}"/>
              </a:ext>
            </a:extLst>
          </p:cNvPr>
          <p:cNvSpPr/>
          <p:nvPr userDrawn="1"/>
        </p:nvSpPr>
        <p:spPr>
          <a:xfrm>
            <a:off x="1323340" y="2356712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星形: 六角 65">
            <a:extLst>
              <a:ext uri="{FF2B5EF4-FFF2-40B4-BE49-F238E27FC236}">
                <a16:creationId xmlns:a16="http://schemas.microsoft.com/office/drawing/2014/main" id="{1DEA66C4-37B2-4127-A9CC-561B4F52B65B}"/>
              </a:ext>
            </a:extLst>
          </p:cNvPr>
          <p:cNvSpPr/>
          <p:nvPr userDrawn="1"/>
        </p:nvSpPr>
        <p:spPr>
          <a:xfrm>
            <a:off x="1323340" y="2116041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图片占位符 64">
            <a:extLst>
              <a:ext uri="{FF2B5EF4-FFF2-40B4-BE49-F238E27FC236}">
                <a16:creationId xmlns:a16="http://schemas.microsoft.com/office/drawing/2014/main" id="{B35A5175-93DE-45F9-9F8B-FB5B239B0A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3340" y="2236643"/>
            <a:ext cx="1408494" cy="1405000"/>
          </a:xfrm>
          <a:custGeom>
            <a:avLst/>
            <a:gdLst>
              <a:gd name="connsiteX0" fmla="*/ 704247 w 1408494"/>
              <a:gd name="connsiteY0" fmla="*/ 0 h 1405000"/>
              <a:gd name="connsiteX1" fmla="*/ 1056371 w 1408494"/>
              <a:gd name="connsiteY1" fmla="*/ 174314 h 1405000"/>
              <a:gd name="connsiteX2" fmla="*/ 1406747 w 1408494"/>
              <a:gd name="connsiteY2" fmla="*/ 351250 h 1405000"/>
              <a:gd name="connsiteX3" fmla="*/ 1408494 w 1408494"/>
              <a:gd name="connsiteY3" fmla="*/ 702500 h 1405000"/>
              <a:gd name="connsiteX4" fmla="*/ 1406747 w 1408494"/>
              <a:gd name="connsiteY4" fmla="*/ 1053750 h 1405000"/>
              <a:gd name="connsiteX5" fmla="*/ 1056371 w 1408494"/>
              <a:gd name="connsiteY5" fmla="*/ 1230686 h 1405000"/>
              <a:gd name="connsiteX6" fmla="*/ 704247 w 1408494"/>
              <a:gd name="connsiteY6" fmla="*/ 1405000 h 1405000"/>
              <a:gd name="connsiteX7" fmla="*/ 352123 w 1408494"/>
              <a:gd name="connsiteY7" fmla="*/ 1230686 h 1405000"/>
              <a:gd name="connsiteX8" fmla="*/ 1747 w 1408494"/>
              <a:gd name="connsiteY8" fmla="*/ 1053750 h 1405000"/>
              <a:gd name="connsiteX9" fmla="*/ 0 w 1408494"/>
              <a:gd name="connsiteY9" fmla="*/ 702500 h 1405000"/>
              <a:gd name="connsiteX10" fmla="*/ 1747 w 1408494"/>
              <a:gd name="connsiteY10" fmla="*/ 351250 h 1405000"/>
              <a:gd name="connsiteX11" fmla="*/ 352123 w 1408494"/>
              <a:gd name="connsiteY11" fmla="*/ 174314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8494" h="1405000">
                <a:moveTo>
                  <a:pt x="704247" y="0"/>
                </a:moveTo>
                <a:lnTo>
                  <a:pt x="1056371" y="174314"/>
                </a:lnTo>
                <a:lnTo>
                  <a:pt x="1406747" y="351250"/>
                </a:lnTo>
                <a:cubicBezTo>
                  <a:pt x="1407329" y="468333"/>
                  <a:pt x="1407912" y="585417"/>
                  <a:pt x="1408494" y="702500"/>
                </a:cubicBezTo>
                <a:cubicBezTo>
                  <a:pt x="1407912" y="819583"/>
                  <a:pt x="1407329" y="936667"/>
                  <a:pt x="1406747" y="1053750"/>
                </a:cubicBezTo>
                <a:lnTo>
                  <a:pt x="1056371" y="1230686"/>
                </a:lnTo>
                <a:lnTo>
                  <a:pt x="704247" y="1405000"/>
                </a:lnTo>
                <a:lnTo>
                  <a:pt x="352123" y="1230686"/>
                </a:lnTo>
                <a:lnTo>
                  <a:pt x="1747" y="1053750"/>
                </a:lnTo>
                <a:cubicBezTo>
                  <a:pt x="1165" y="936667"/>
                  <a:pt x="582" y="819583"/>
                  <a:pt x="0" y="702500"/>
                </a:cubicBezTo>
                <a:cubicBezTo>
                  <a:pt x="582" y="585417"/>
                  <a:pt x="1165" y="468333"/>
                  <a:pt x="1747" y="351250"/>
                </a:cubicBezTo>
                <a:lnTo>
                  <a:pt x="352123" y="174314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76" name="星形: 六角 75">
            <a:extLst>
              <a:ext uri="{FF2B5EF4-FFF2-40B4-BE49-F238E27FC236}">
                <a16:creationId xmlns:a16="http://schemas.microsoft.com/office/drawing/2014/main" id="{4D603F0F-15EE-42FA-B609-D0277A120CAC}"/>
              </a:ext>
            </a:extLst>
          </p:cNvPr>
          <p:cNvSpPr/>
          <p:nvPr userDrawn="1"/>
        </p:nvSpPr>
        <p:spPr>
          <a:xfrm>
            <a:off x="4005580" y="2356712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星形: 六角 76">
            <a:extLst>
              <a:ext uri="{FF2B5EF4-FFF2-40B4-BE49-F238E27FC236}">
                <a16:creationId xmlns:a16="http://schemas.microsoft.com/office/drawing/2014/main" id="{BE96104E-4971-4C3C-B007-42B34C341CA8}"/>
              </a:ext>
            </a:extLst>
          </p:cNvPr>
          <p:cNvSpPr/>
          <p:nvPr userDrawn="1"/>
        </p:nvSpPr>
        <p:spPr>
          <a:xfrm>
            <a:off x="4005580" y="2116041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图片占位符 77">
            <a:extLst>
              <a:ext uri="{FF2B5EF4-FFF2-40B4-BE49-F238E27FC236}">
                <a16:creationId xmlns:a16="http://schemas.microsoft.com/office/drawing/2014/main" id="{999C78EB-E6CF-488E-B4AF-CA817F6246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05580" y="2236643"/>
            <a:ext cx="1408494" cy="1405000"/>
          </a:xfrm>
          <a:custGeom>
            <a:avLst/>
            <a:gdLst>
              <a:gd name="connsiteX0" fmla="*/ 704247 w 1408494"/>
              <a:gd name="connsiteY0" fmla="*/ 0 h 1405000"/>
              <a:gd name="connsiteX1" fmla="*/ 1056371 w 1408494"/>
              <a:gd name="connsiteY1" fmla="*/ 174314 h 1405000"/>
              <a:gd name="connsiteX2" fmla="*/ 1406747 w 1408494"/>
              <a:gd name="connsiteY2" fmla="*/ 351250 h 1405000"/>
              <a:gd name="connsiteX3" fmla="*/ 1408494 w 1408494"/>
              <a:gd name="connsiteY3" fmla="*/ 702500 h 1405000"/>
              <a:gd name="connsiteX4" fmla="*/ 1406747 w 1408494"/>
              <a:gd name="connsiteY4" fmla="*/ 1053750 h 1405000"/>
              <a:gd name="connsiteX5" fmla="*/ 1056371 w 1408494"/>
              <a:gd name="connsiteY5" fmla="*/ 1230686 h 1405000"/>
              <a:gd name="connsiteX6" fmla="*/ 704247 w 1408494"/>
              <a:gd name="connsiteY6" fmla="*/ 1405000 h 1405000"/>
              <a:gd name="connsiteX7" fmla="*/ 352123 w 1408494"/>
              <a:gd name="connsiteY7" fmla="*/ 1230686 h 1405000"/>
              <a:gd name="connsiteX8" fmla="*/ 1747 w 1408494"/>
              <a:gd name="connsiteY8" fmla="*/ 1053750 h 1405000"/>
              <a:gd name="connsiteX9" fmla="*/ 0 w 1408494"/>
              <a:gd name="connsiteY9" fmla="*/ 702500 h 1405000"/>
              <a:gd name="connsiteX10" fmla="*/ 1747 w 1408494"/>
              <a:gd name="connsiteY10" fmla="*/ 351250 h 1405000"/>
              <a:gd name="connsiteX11" fmla="*/ 352123 w 1408494"/>
              <a:gd name="connsiteY11" fmla="*/ 174314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8494" h="1405000">
                <a:moveTo>
                  <a:pt x="704247" y="0"/>
                </a:moveTo>
                <a:lnTo>
                  <a:pt x="1056371" y="174314"/>
                </a:lnTo>
                <a:lnTo>
                  <a:pt x="1406747" y="351250"/>
                </a:lnTo>
                <a:cubicBezTo>
                  <a:pt x="1407329" y="468333"/>
                  <a:pt x="1407912" y="585417"/>
                  <a:pt x="1408494" y="702500"/>
                </a:cubicBezTo>
                <a:cubicBezTo>
                  <a:pt x="1407912" y="819583"/>
                  <a:pt x="1407329" y="936667"/>
                  <a:pt x="1406747" y="1053750"/>
                </a:cubicBezTo>
                <a:lnTo>
                  <a:pt x="1056371" y="1230686"/>
                </a:lnTo>
                <a:lnTo>
                  <a:pt x="704247" y="1405000"/>
                </a:lnTo>
                <a:lnTo>
                  <a:pt x="352123" y="1230686"/>
                </a:lnTo>
                <a:lnTo>
                  <a:pt x="1747" y="1053750"/>
                </a:lnTo>
                <a:cubicBezTo>
                  <a:pt x="1165" y="936667"/>
                  <a:pt x="582" y="819583"/>
                  <a:pt x="0" y="702500"/>
                </a:cubicBezTo>
                <a:cubicBezTo>
                  <a:pt x="582" y="585417"/>
                  <a:pt x="1165" y="468333"/>
                  <a:pt x="1747" y="351250"/>
                </a:cubicBezTo>
                <a:lnTo>
                  <a:pt x="352123" y="174314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9" name="星形: 六角 78">
            <a:extLst>
              <a:ext uri="{FF2B5EF4-FFF2-40B4-BE49-F238E27FC236}">
                <a16:creationId xmlns:a16="http://schemas.microsoft.com/office/drawing/2014/main" id="{5AE7CAFC-42B7-48A4-A057-B3C864C31CE1}"/>
              </a:ext>
            </a:extLst>
          </p:cNvPr>
          <p:cNvSpPr/>
          <p:nvPr userDrawn="1"/>
        </p:nvSpPr>
        <p:spPr>
          <a:xfrm>
            <a:off x="6684326" y="2356712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星形: 六角 79">
            <a:extLst>
              <a:ext uri="{FF2B5EF4-FFF2-40B4-BE49-F238E27FC236}">
                <a16:creationId xmlns:a16="http://schemas.microsoft.com/office/drawing/2014/main" id="{D6FD63C9-A0C4-497C-8F4C-4C99AC785734}"/>
              </a:ext>
            </a:extLst>
          </p:cNvPr>
          <p:cNvSpPr/>
          <p:nvPr userDrawn="1"/>
        </p:nvSpPr>
        <p:spPr>
          <a:xfrm>
            <a:off x="6684326" y="2116041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图片占位符 80">
            <a:extLst>
              <a:ext uri="{FF2B5EF4-FFF2-40B4-BE49-F238E27FC236}">
                <a16:creationId xmlns:a16="http://schemas.microsoft.com/office/drawing/2014/main" id="{33244F70-B57C-4672-BD0E-C850B72F41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84326" y="2236643"/>
            <a:ext cx="1408494" cy="1405000"/>
          </a:xfrm>
          <a:custGeom>
            <a:avLst/>
            <a:gdLst>
              <a:gd name="connsiteX0" fmla="*/ 704247 w 1408494"/>
              <a:gd name="connsiteY0" fmla="*/ 0 h 1405000"/>
              <a:gd name="connsiteX1" fmla="*/ 1056371 w 1408494"/>
              <a:gd name="connsiteY1" fmla="*/ 174314 h 1405000"/>
              <a:gd name="connsiteX2" fmla="*/ 1406747 w 1408494"/>
              <a:gd name="connsiteY2" fmla="*/ 351250 h 1405000"/>
              <a:gd name="connsiteX3" fmla="*/ 1408494 w 1408494"/>
              <a:gd name="connsiteY3" fmla="*/ 702500 h 1405000"/>
              <a:gd name="connsiteX4" fmla="*/ 1406747 w 1408494"/>
              <a:gd name="connsiteY4" fmla="*/ 1053750 h 1405000"/>
              <a:gd name="connsiteX5" fmla="*/ 1056371 w 1408494"/>
              <a:gd name="connsiteY5" fmla="*/ 1230686 h 1405000"/>
              <a:gd name="connsiteX6" fmla="*/ 704247 w 1408494"/>
              <a:gd name="connsiteY6" fmla="*/ 1405000 h 1405000"/>
              <a:gd name="connsiteX7" fmla="*/ 352123 w 1408494"/>
              <a:gd name="connsiteY7" fmla="*/ 1230686 h 1405000"/>
              <a:gd name="connsiteX8" fmla="*/ 1747 w 1408494"/>
              <a:gd name="connsiteY8" fmla="*/ 1053750 h 1405000"/>
              <a:gd name="connsiteX9" fmla="*/ 0 w 1408494"/>
              <a:gd name="connsiteY9" fmla="*/ 702500 h 1405000"/>
              <a:gd name="connsiteX10" fmla="*/ 1747 w 1408494"/>
              <a:gd name="connsiteY10" fmla="*/ 351250 h 1405000"/>
              <a:gd name="connsiteX11" fmla="*/ 352123 w 1408494"/>
              <a:gd name="connsiteY11" fmla="*/ 174314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8494" h="1405000">
                <a:moveTo>
                  <a:pt x="704247" y="0"/>
                </a:moveTo>
                <a:lnTo>
                  <a:pt x="1056371" y="174314"/>
                </a:lnTo>
                <a:lnTo>
                  <a:pt x="1406747" y="351250"/>
                </a:lnTo>
                <a:cubicBezTo>
                  <a:pt x="1407329" y="468333"/>
                  <a:pt x="1407912" y="585417"/>
                  <a:pt x="1408494" y="702500"/>
                </a:cubicBezTo>
                <a:cubicBezTo>
                  <a:pt x="1407912" y="819583"/>
                  <a:pt x="1407329" y="936667"/>
                  <a:pt x="1406747" y="1053750"/>
                </a:cubicBezTo>
                <a:lnTo>
                  <a:pt x="1056371" y="1230686"/>
                </a:lnTo>
                <a:lnTo>
                  <a:pt x="704247" y="1405000"/>
                </a:lnTo>
                <a:lnTo>
                  <a:pt x="352123" y="1230686"/>
                </a:lnTo>
                <a:lnTo>
                  <a:pt x="1747" y="1053750"/>
                </a:lnTo>
                <a:cubicBezTo>
                  <a:pt x="1165" y="936667"/>
                  <a:pt x="582" y="819583"/>
                  <a:pt x="0" y="702500"/>
                </a:cubicBezTo>
                <a:cubicBezTo>
                  <a:pt x="582" y="585417"/>
                  <a:pt x="1165" y="468333"/>
                  <a:pt x="1747" y="351250"/>
                </a:cubicBezTo>
                <a:lnTo>
                  <a:pt x="352123" y="174314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2" name="星形: 六角 81">
            <a:extLst>
              <a:ext uri="{FF2B5EF4-FFF2-40B4-BE49-F238E27FC236}">
                <a16:creationId xmlns:a16="http://schemas.microsoft.com/office/drawing/2014/main" id="{85E3B961-CA18-4060-A6B2-CA80B478D63F}"/>
              </a:ext>
            </a:extLst>
          </p:cNvPr>
          <p:cNvSpPr/>
          <p:nvPr userDrawn="1"/>
        </p:nvSpPr>
        <p:spPr>
          <a:xfrm>
            <a:off x="9359578" y="2356712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星形: 六角 82">
            <a:extLst>
              <a:ext uri="{FF2B5EF4-FFF2-40B4-BE49-F238E27FC236}">
                <a16:creationId xmlns:a16="http://schemas.microsoft.com/office/drawing/2014/main" id="{25C47D52-AC35-4AAE-BEDD-BC3C398EB857}"/>
              </a:ext>
            </a:extLst>
          </p:cNvPr>
          <p:cNvSpPr/>
          <p:nvPr userDrawn="1"/>
        </p:nvSpPr>
        <p:spPr>
          <a:xfrm>
            <a:off x="9359578" y="2116041"/>
            <a:ext cx="1405000" cy="1405000"/>
          </a:xfrm>
          <a:prstGeom prst="star6">
            <a:avLst>
              <a:gd name="adj" fmla="val 43409"/>
              <a:gd name="hf" fmla="val 115470"/>
            </a:avLst>
          </a:prstGeom>
          <a:solidFill>
            <a:srgbClr val="FF9900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图片占位符 83">
            <a:extLst>
              <a:ext uri="{FF2B5EF4-FFF2-40B4-BE49-F238E27FC236}">
                <a16:creationId xmlns:a16="http://schemas.microsoft.com/office/drawing/2014/main" id="{B84FF2BB-379E-4D94-AD67-E055A5FA082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9578" y="2236643"/>
            <a:ext cx="1408494" cy="1405000"/>
          </a:xfrm>
          <a:custGeom>
            <a:avLst/>
            <a:gdLst>
              <a:gd name="connsiteX0" fmla="*/ 704247 w 1408494"/>
              <a:gd name="connsiteY0" fmla="*/ 0 h 1405000"/>
              <a:gd name="connsiteX1" fmla="*/ 1056371 w 1408494"/>
              <a:gd name="connsiteY1" fmla="*/ 174314 h 1405000"/>
              <a:gd name="connsiteX2" fmla="*/ 1406747 w 1408494"/>
              <a:gd name="connsiteY2" fmla="*/ 351250 h 1405000"/>
              <a:gd name="connsiteX3" fmla="*/ 1408494 w 1408494"/>
              <a:gd name="connsiteY3" fmla="*/ 702500 h 1405000"/>
              <a:gd name="connsiteX4" fmla="*/ 1406747 w 1408494"/>
              <a:gd name="connsiteY4" fmla="*/ 1053750 h 1405000"/>
              <a:gd name="connsiteX5" fmla="*/ 1056371 w 1408494"/>
              <a:gd name="connsiteY5" fmla="*/ 1230686 h 1405000"/>
              <a:gd name="connsiteX6" fmla="*/ 704247 w 1408494"/>
              <a:gd name="connsiteY6" fmla="*/ 1405000 h 1405000"/>
              <a:gd name="connsiteX7" fmla="*/ 352123 w 1408494"/>
              <a:gd name="connsiteY7" fmla="*/ 1230686 h 1405000"/>
              <a:gd name="connsiteX8" fmla="*/ 1747 w 1408494"/>
              <a:gd name="connsiteY8" fmla="*/ 1053750 h 1405000"/>
              <a:gd name="connsiteX9" fmla="*/ 0 w 1408494"/>
              <a:gd name="connsiteY9" fmla="*/ 702500 h 1405000"/>
              <a:gd name="connsiteX10" fmla="*/ 1747 w 1408494"/>
              <a:gd name="connsiteY10" fmla="*/ 351250 h 1405000"/>
              <a:gd name="connsiteX11" fmla="*/ 352123 w 1408494"/>
              <a:gd name="connsiteY11" fmla="*/ 174314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08494" h="1405000">
                <a:moveTo>
                  <a:pt x="704247" y="0"/>
                </a:moveTo>
                <a:lnTo>
                  <a:pt x="1056371" y="174314"/>
                </a:lnTo>
                <a:lnTo>
                  <a:pt x="1406747" y="351250"/>
                </a:lnTo>
                <a:cubicBezTo>
                  <a:pt x="1407329" y="468333"/>
                  <a:pt x="1407912" y="585417"/>
                  <a:pt x="1408494" y="702500"/>
                </a:cubicBezTo>
                <a:cubicBezTo>
                  <a:pt x="1407912" y="819583"/>
                  <a:pt x="1407329" y="936667"/>
                  <a:pt x="1406747" y="1053750"/>
                </a:cubicBezTo>
                <a:lnTo>
                  <a:pt x="1056371" y="1230686"/>
                </a:lnTo>
                <a:lnTo>
                  <a:pt x="704247" y="1405000"/>
                </a:lnTo>
                <a:lnTo>
                  <a:pt x="352123" y="1230686"/>
                </a:lnTo>
                <a:lnTo>
                  <a:pt x="1747" y="1053750"/>
                </a:lnTo>
                <a:cubicBezTo>
                  <a:pt x="1165" y="936667"/>
                  <a:pt x="582" y="819583"/>
                  <a:pt x="0" y="702500"/>
                </a:cubicBezTo>
                <a:cubicBezTo>
                  <a:pt x="582" y="585417"/>
                  <a:pt x="1165" y="468333"/>
                  <a:pt x="1747" y="351250"/>
                </a:cubicBezTo>
                <a:lnTo>
                  <a:pt x="352123" y="174314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占位符 6">
            <a:extLst>
              <a:ext uri="{FF2B5EF4-FFF2-40B4-BE49-F238E27FC236}">
                <a16:creationId xmlns:a16="http://schemas.microsoft.com/office/drawing/2014/main" id="{BBF9157D-9E33-456A-9F51-583AEE4F11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2" name="文本占位符 6">
            <a:extLst>
              <a:ext uri="{FF2B5EF4-FFF2-40B4-BE49-F238E27FC236}">
                <a16:creationId xmlns:a16="http://schemas.microsoft.com/office/drawing/2014/main" id="{1A3E4B6C-EEBE-4748-A1B1-3A633D4FC0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3" name="文本占位符 6">
            <a:extLst>
              <a:ext uri="{FF2B5EF4-FFF2-40B4-BE49-F238E27FC236}">
                <a16:creationId xmlns:a16="http://schemas.microsoft.com/office/drawing/2014/main" id="{A137C01D-AA21-4A11-A0D0-A1B6EF7B33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4" name="文本占位符 6">
            <a:extLst>
              <a:ext uri="{FF2B5EF4-FFF2-40B4-BE49-F238E27FC236}">
                <a16:creationId xmlns:a16="http://schemas.microsoft.com/office/drawing/2014/main" id="{DFC5353F-E6C5-4A10-A8DE-50A3455665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5" name="文本占位符 6">
            <a:extLst>
              <a:ext uri="{FF2B5EF4-FFF2-40B4-BE49-F238E27FC236}">
                <a16:creationId xmlns:a16="http://schemas.microsoft.com/office/drawing/2014/main" id="{EF48E8F7-221E-458E-BAA0-07A20F43898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613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个人物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EEA2402B-FFE5-4A8E-A307-19198ED28D64}"/>
              </a:ext>
            </a:extLst>
          </p:cNvPr>
          <p:cNvGrpSpPr/>
          <p:nvPr/>
        </p:nvGrpSpPr>
        <p:grpSpPr>
          <a:xfrm>
            <a:off x="694481" y="2362754"/>
            <a:ext cx="3704317" cy="3521527"/>
            <a:chOff x="694481" y="2536373"/>
            <a:chExt cx="3704317" cy="3521527"/>
          </a:xfrm>
        </p:grpSpPr>
        <p:sp>
          <p:nvSpPr>
            <p:cNvPr id="58" name="平行四边形 57">
              <a:extLst>
                <a:ext uri="{FF2B5EF4-FFF2-40B4-BE49-F238E27FC236}">
                  <a16:creationId xmlns:a16="http://schemas.microsoft.com/office/drawing/2014/main" id="{83607D81-B94D-4FD1-AA95-2812BDE4E13A}"/>
                </a:ext>
              </a:extLst>
            </p:cNvPr>
            <p:cNvSpPr/>
            <p:nvPr/>
          </p:nvSpPr>
          <p:spPr>
            <a:xfrm flipH="1">
              <a:off x="1620593" y="2536373"/>
              <a:ext cx="2778205" cy="3227817"/>
            </a:xfrm>
            <a:prstGeom prst="parallelogram">
              <a:avLst>
                <a:gd name="adj" fmla="val 2987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>
              <a:extLst>
                <a:ext uri="{FF2B5EF4-FFF2-40B4-BE49-F238E27FC236}">
                  <a16:creationId xmlns:a16="http://schemas.microsoft.com/office/drawing/2014/main" id="{11A981DF-9E00-4AE8-9106-894C85876320}"/>
                </a:ext>
              </a:extLst>
            </p:cNvPr>
            <p:cNvSpPr/>
            <p:nvPr/>
          </p:nvSpPr>
          <p:spPr>
            <a:xfrm>
              <a:off x="694481" y="2536373"/>
              <a:ext cx="2882095" cy="3521527"/>
            </a:xfrm>
            <a:prstGeom prst="parallelogram">
              <a:avLst>
                <a:gd name="adj" fmla="val 2987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0E309B8B-6FFB-41F6-BC74-AC723E12416A}"/>
              </a:ext>
            </a:extLst>
          </p:cNvPr>
          <p:cNvGrpSpPr/>
          <p:nvPr/>
        </p:nvGrpSpPr>
        <p:grpSpPr>
          <a:xfrm>
            <a:off x="4232027" y="2362754"/>
            <a:ext cx="3704317" cy="3521527"/>
            <a:chOff x="694481" y="2536373"/>
            <a:chExt cx="3704317" cy="3521527"/>
          </a:xfrm>
        </p:grpSpPr>
        <p:sp>
          <p:nvSpPr>
            <p:cNvPr id="64" name="平行四边形 63">
              <a:extLst>
                <a:ext uri="{FF2B5EF4-FFF2-40B4-BE49-F238E27FC236}">
                  <a16:creationId xmlns:a16="http://schemas.microsoft.com/office/drawing/2014/main" id="{70049D8A-5C94-4ACC-AA03-AFA432AB1B30}"/>
                </a:ext>
              </a:extLst>
            </p:cNvPr>
            <p:cNvSpPr/>
            <p:nvPr/>
          </p:nvSpPr>
          <p:spPr>
            <a:xfrm flipH="1">
              <a:off x="1620593" y="2536373"/>
              <a:ext cx="2778205" cy="3227817"/>
            </a:xfrm>
            <a:prstGeom prst="parallelogram">
              <a:avLst>
                <a:gd name="adj" fmla="val 2987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平行四边形 64">
              <a:extLst>
                <a:ext uri="{FF2B5EF4-FFF2-40B4-BE49-F238E27FC236}">
                  <a16:creationId xmlns:a16="http://schemas.microsoft.com/office/drawing/2014/main" id="{4C891E52-966B-49AB-B211-EEE523B37B75}"/>
                </a:ext>
              </a:extLst>
            </p:cNvPr>
            <p:cNvSpPr/>
            <p:nvPr/>
          </p:nvSpPr>
          <p:spPr>
            <a:xfrm>
              <a:off x="694481" y="2536373"/>
              <a:ext cx="2882095" cy="3521527"/>
            </a:xfrm>
            <a:prstGeom prst="parallelogram">
              <a:avLst>
                <a:gd name="adj" fmla="val 2987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2B9195E-1B10-4C00-AB8F-51A03240A6FB}"/>
              </a:ext>
            </a:extLst>
          </p:cNvPr>
          <p:cNvGrpSpPr/>
          <p:nvPr/>
        </p:nvGrpSpPr>
        <p:grpSpPr>
          <a:xfrm>
            <a:off x="7769574" y="2362754"/>
            <a:ext cx="3704317" cy="3521527"/>
            <a:chOff x="694481" y="2536373"/>
            <a:chExt cx="3704317" cy="3521527"/>
          </a:xfrm>
        </p:grpSpPr>
        <p:sp>
          <p:nvSpPr>
            <p:cNvPr id="69" name="平行四边形 68">
              <a:extLst>
                <a:ext uri="{FF2B5EF4-FFF2-40B4-BE49-F238E27FC236}">
                  <a16:creationId xmlns:a16="http://schemas.microsoft.com/office/drawing/2014/main" id="{2E3E4815-E20E-4BA5-B22E-B137125A7484}"/>
                </a:ext>
              </a:extLst>
            </p:cNvPr>
            <p:cNvSpPr/>
            <p:nvPr/>
          </p:nvSpPr>
          <p:spPr>
            <a:xfrm flipH="1">
              <a:off x="1620593" y="2536373"/>
              <a:ext cx="2778205" cy="3227817"/>
            </a:xfrm>
            <a:prstGeom prst="parallelogram">
              <a:avLst>
                <a:gd name="adj" fmla="val 2987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>
              <a:extLst>
                <a:ext uri="{FF2B5EF4-FFF2-40B4-BE49-F238E27FC236}">
                  <a16:creationId xmlns:a16="http://schemas.microsoft.com/office/drawing/2014/main" id="{0D7BC7EA-B0FD-4E64-A420-7FE3AF6AFFD7}"/>
                </a:ext>
              </a:extLst>
            </p:cNvPr>
            <p:cNvSpPr/>
            <p:nvPr/>
          </p:nvSpPr>
          <p:spPr>
            <a:xfrm>
              <a:off x="694481" y="2536373"/>
              <a:ext cx="2882095" cy="3521527"/>
            </a:xfrm>
            <a:prstGeom prst="parallelogram">
              <a:avLst>
                <a:gd name="adj" fmla="val 2987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图片占位符 70">
            <a:extLst>
              <a:ext uri="{FF2B5EF4-FFF2-40B4-BE49-F238E27FC236}">
                <a16:creationId xmlns:a16="http://schemas.microsoft.com/office/drawing/2014/main" id="{6D1A0479-DB68-45AA-B932-CFC1B84AD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3352" y="1790881"/>
            <a:ext cx="2304457" cy="1812097"/>
          </a:xfrm>
          <a:custGeom>
            <a:avLst/>
            <a:gdLst>
              <a:gd name="connsiteX0" fmla="*/ 434287 w 2304457"/>
              <a:gd name="connsiteY0" fmla="*/ 0 h 1812097"/>
              <a:gd name="connsiteX1" fmla="*/ 2304457 w 2304457"/>
              <a:gd name="connsiteY1" fmla="*/ 0 h 1812097"/>
              <a:gd name="connsiteX2" fmla="*/ 2304457 w 2304457"/>
              <a:gd name="connsiteY2" fmla="*/ 44709 h 1812097"/>
              <a:gd name="connsiteX3" fmla="*/ 1880885 w 2304457"/>
              <a:gd name="connsiteY3" fmla="*/ 1812097 h 1812097"/>
              <a:gd name="connsiteX4" fmla="*/ 0 w 2304457"/>
              <a:gd name="connsiteY4" fmla="*/ 1812097 h 181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457" h="1812097">
                <a:moveTo>
                  <a:pt x="434287" y="0"/>
                </a:moveTo>
                <a:lnTo>
                  <a:pt x="2304457" y="0"/>
                </a:lnTo>
                <a:lnTo>
                  <a:pt x="2304457" y="44709"/>
                </a:lnTo>
                <a:lnTo>
                  <a:pt x="1880885" y="1812097"/>
                </a:lnTo>
                <a:lnTo>
                  <a:pt x="0" y="1812097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2" name="图片占位符 71">
            <a:extLst>
              <a:ext uri="{FF2B5EF4-FFF2-40B4-BE49-F238E27FC236}">
                <a16:creationId xmlns:a16="http://schemas.microsoft.com/office/drawing/2014/main" id="{B92B367E-F686-46A3-AB54-8E5471B63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6420" y="1790881"/>
            <a:ext cx="2304457" cy="1812097"/>
          </a:xfrm>
          <a:custGeom>
            <a:avLst/>
            <a:gdLst>
              <a:gd name="connsiteX0" fmla="*/ 434287 w 2304457"/>
              <a:gd name="connsiteY0" fmla="*/ 0 h 1812097"/>
              <a:gd name="connsiteX1" fmla="*/ 2304457 w 2304457"/>
              <a:gd name="connsiteY1" fmla="*/ 0 h 1812097"/>
              <a:gd name="connsiteX2" fmla="*/ 2304457 w 2304457"/>
              <a:gd name="connsiteY2" fmla="*/ 44709 h 1812097"/>
              <a:gd name="connsiteX3" fmla="*/ 1880885 w 2304457"/>
              <a:gd name="connsiteY3" fmla="*/ 1812097 h 1812097"/>
              <a:gd name="connsiteX4" fmla="*/ 0 w 2304457"/>
              <a:gd name="connsiteY4" fmla="*/ 1812097 h 181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457" h="1812097">
                <a:moveTo>
                  <a:pt x="434287" y="0"/>
                </a:moveTo>
                <a:lnTo>
                  <a:pt x="2304457" y="0"/>
                </a:lnTo>
                <a:lnTo>
                  <a:pt x="2304457" y="44709"/>
                </a:lnTo>
                <a:lnTo>
                  <a:pt x="1880885" y="1812097"/>
                </a:lnTo>
                <a:lnTo>
                  <a:pt x="0" y="1812097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3" name="图片占位符 72">
            <a:extLst>
              <a:ext uri="{FF2B5EF4-FFF2-40B4-BE49-F238E27FC236}">
                <a16:creationId xmlns:a16="http://schemas.microsoft.com/office/drawing/2014/main" id="{BF780512-DCBF-4063-AA5B-8BE584976A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49886" y="1790881"/>
            <a:ext cx="2304457" cy="1812097"/>
          </a:xfrm>
          <a:custGeom>
            <a:avLst/>
            <a:gdLst>
              <a:gd name="connsiteX0" fmla="*/ 434287 w 2304457"/>
              <a:gd name="connsiteY0" fmla="*/ 0 h 1812097"/>
              <a:gd name="connsiteX1" fmla="*/ 2304457 w 2304457"/>
              <a:gd name="connsiteY1" fmla="*/ 0 h 1812097"/>
              <a:gd name="connsiteX2" fmla="*/ 2304457 w 2304457"/>
              <a:gd name="connsiteY2" fmla="*/ 44709 h 1812097"/>
              <a:gd name="connsiteX3" fmla="*/ 1880885 w 2304457"/>
              <a:gd name="connsiteY3" fmla="*/ 1812097 h 1812097"/>
              <a:gd name="connsiteX4" fmla="*/ 0 w 2304457"/>
              <a:gd name="connsiteY4" fmla="*/ 1812097 h 181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457" h="1812097">
                <a:moveTo>
                  <a:pt x="434287" y="0"/>
                </a:moveTo>
                <a:lnTo>
                  <a:pt x="2304457" y="0"/>
                </a:lnTo>
                <a:lnTo>
                  <a:pt x="2304457" y="44709"/>
                </a:lnTo>
                <a:lnTo>
                  <a:pt x="1880885" y="1812097"/>
                </a:lnTo>
                <a:lnTo>
                  <a:pt x="0" y="1812097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DB5CE176-702D-4443-9EA9-E67B6504BAA1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占位符 6">
            <a:extLst>
              <a:ext uri="{FF2B5EF4-FFF2-40B4-BE49-F238E27FC236}">
                <a16:creationId xmlns:a16="http://schemas.microsoft.com/office/drawing/2014/main" id="{1E848CD1-D894-4A7C-98CE-2BF5C1C699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9" name="文本占位符 6">
            <a:extLst>
              <a:ext uri="{FF2B5EF4-FFF2-40B4-BE49-F238E27FC236}">
                <a16:creationId xmlns:a16="http://schemas.microsoft.com/office/drawing/2014/main" id="{1D8116A0-5AB5-4169-8934-59DD17D86E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0" name="文本占位符 6">
            <a:extLst>
              <a:ext uri="{FF2B5EF4-FFF2-40B4-BE49-F238E27FC236}">
                <a16:creationId xmlns:a16="http://schemas.microsoft.com/office/drawing/2014/main" id="{8FC0E2C4-7081-4CD4-884A-5ED653782C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1" name="文本占位符 6">
            <a:extLst>
              <a:ext uri="{FF2B5EF4-FFF2-40B4-BE49-F238E27FC236}">
                <a16:creationId xmlns:a16="http://schemas.microsoft.com/office/drawing/2014/main" id="{F2B53D3F-DD71-476F-A07E-98D60814ACD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82" name="文本占位符 6">
            <a:extLst>
              <a:ext uri="{FF2B5EF4-FFF2-40B4-BE49-F238E27FC236}">
                <a16:creationId xmlns:a16="http://schemas.microsoft.com/office/drawing/2014/main" id="{F4DB1BA6-AB2A-4F33-A58B-366EB9E7E5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95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个人物介绍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3CD643-F3EF-4B7D-9EE7-9E72596768B7}"/>
              </a:ext>
            </a:extLst>
          </p:cNvPr>
          <p:cNvSpPr/>
          <p:nvPr userDrawn="1"/>
        </p:nvSpPr>
        <p:spPr>
          <a:xfrm>
            <a:off x="1321835" y="4726023"/>
            <a:ext cx="9523643" cy="140049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457200" dist="38100" dir="5400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49DC5AB1-A266-452B-89B0-F7D0D2D5BEF2}"/>
              </a:ext>
            </a:extLst>
          </p:cNvPr>
          <p:cNvSpPr/>
          <p:nvPr userDrawn="1"/>
        </p:nvSpPr>
        <p:spPr>
          <a:xfrm flipH="1">
            <a:off x="1321835" y="1813592"/>
            <a:ext cx="9548330" cy="4155455"/>
          </a:xfrm>
          <a:custGeom>
            <a:avLst/>
            <a:gdLst>
              <a:gd name="connsiteX0" fmla="*/ 5551166 w 9548330"/>
              <a:gd name="connsiteY0" fmla="*/ 0 h 4155455"/>
              <a:gd name="connsiteX1" fmla="*/ 2527283 w 9548330"/>
              <a:gd name="connsiteY1" fmla="*/ 0 h 4155455"/>
              <a:gd name="connsiteX2" fmla="*/ 2527284 w 9548330"/>
              <a:gd name="connsiteY2" fmla="*/ 1 h 4155455"/>
              <a:gd name="connsiteX3" fmla="*/ 0 w 9548330"/>
              <a:gd name="connsiteY3" fmla="*/ 1 h 4155455"/>
              <a:gd name="connsiteX4" fmla="*/ 0 w 9548330"/>
              <a:gd name="connsiteY4" fmla="*/ 602362 h 4155455"/>
              <a:gd name="connsiteX5" fmla="*/ 0 w 9548330"/>
              <a:gd name="connsiteY5" fmla="*/ 1269230 h 4155455"/>
              <a:gd name="connsiteX6" fmla="*/ 0 w 9548330"/>
              <a:gd name="connsiteY6" fmla="*/ 4155455 h 4155455"/>
              <a:gd name="connsiteX7" fmla="*/ 9548330 w 9548330"/>
              <a:gd name="connsiteY7" fmla="*/ 4155455 h 4155455"/>
              <a:gd name="connsiteX8" fmla="*/ 9548330 w 9548330"/>
              <a:gd name="connsiteY8" fmla="*/ 602362 h 4155455"/>
              <a:gd name="connsiteX9" fmla="*/ 5930503 w 9548330"/>
              <a:gd name="connsiteY9" fmla="*/ 602362 h 4155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48330" h="4155455">
                <a:moveTo>
                  <a:pt x="5551166" y="0"/>
                </a:moveTo>
                <a:lnTo>
                  <a:pt x="2527283" y="0"/>
                </a:lnTo>
                <a:lnTo>
                  <a:pt x="2527284" y="1"/>
                </a:lnTo>
                <a:lnTo>
                  <a:pt x="0" y="1"/>
                </a:lnTo>
                <a:lnTo>
                  <a:pt x="0" y="602362"/>
                </a:lnTo>
                <a:lnTo>
                  <a:pt x="0" y="1269230"/>
                </a:lnTo>
                <a:lnTo>
                  <a:pt x="0" y="4155455"/>
                </a:lnTo>
                <a:lnTo>
                  <a:pt x="9548330" y="4155455"/>
                </a:lnTo>
                <a:lnTo>
                  <a:pt x="9548330" y="602362"/>
                </a:lnTo>
                <a:lnTo>
                  <a:pt x="5930503" y="6023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73100" dist="38100" dir="5400000" algn="t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AE37409E-5164-4848-B33C-418E57145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2" name="文本占位符 6">
            <a:extLst>
              <a:ext uri="{FF2B5EF4-FFF2-40B4-BE49-F238E27FC236}">
                <a16:creationId xmlns:a16="http://schemas.microsoft.com/office/drawing/2014/main" id="{E96957A1-B4DF-4307-8539-CF4609CC03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4" name="文本占位符 6">
            <a:extLst>
              <a:ext uri="{FF2B5EF4-FFF2-40B4-BE49-F238E27FC236}">
                <a16:creationId xmlns:a16="http://schemas.microsoft.com/office/drawing/2014/main" id="{5BA8048B-55E3-4E1D-B5CC-190570ECD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5" name="文本占位符 6">
            <a:extLst>
              <a:ext uri="{FF2B5EF4-FFF2-40B4-BE49-F238E27FC236}">
                <a16:creationId xmlns:a16="http://schemas.microsoft.com/office/drawing/2014/main" id="{49654189-1A48-48B6-A45F-F0D3EB3638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6" name="文本占位符 6">
            <a:extLst>
              <a:ext uri="{FF2B5EF4-FFF2-40B4-BE49-F238E27FC236}">
                <a16:creationId xmlns:a16="http://schemas.microsoft.com/office/drawing/2014/main" id="{3C54D3A8-B7C7-49C2-B42B-D02F3925D7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405F4895-8066-45F6-8AE7-AF154016A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45866" y="1469524"/>
            <a:ext cx="3129322" cy="4499476"/>
          </a:xfr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70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010AFA96-A744-476E-B52F-E2097550CABF}"/>
              </a:ext>
            </a:extLst>
          </p:cNvPr>
          <p:cNvCxnSpPr>
            <a:cxnSpLocks/>
          </p:cNvCxnSpPr>
          <p:nvPr userDrawn="1"/>
        </p:nvCxnSpPr>
        <p:spPr>
          <a:xfrm>
            <a:off x="3516086" y="1840738"/>
            <a:ext cx="783771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ED71F6B3-3077-4093-B386-434AF6351A67}"/>
              </a:ext>
            </a:extLst>
          </p:cNvPr>
          <p:cNvCxnSpPr>
            <a:cxnSpLocks/>
          </p:cNvCxnSpPr>
          <p:nvPr userDrawn="1"/>
        </p:nvCxnSpPr>
        <p:spPr>
          <a:xfrm>
            <a:off x="11335512" y="1840738"/>
            <a:ext cx="0" cy="15882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E59EC8D2-DC73-4D64-9D45-02FA0A5F57CA}"/>
              </a:ext>
            </a:extLst>
          </p:cNvPr>
          <p:cNvCxnSpPr>
            <a:cxnSpLocks/>
          </p:cNvCxnSpPr>
          <p:nvPr userDrawn="1"/>
        </p:nvCxnSpPr>
        <p:spPr>
          <a:xfrm>
            <a:off x="3537858" y="1840738"/>
            <a:ext cx="0" cy="15882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7EA867FA-6F2C-4CF6-9F70-7F5314F8B0D3}"/>
              </a:ext>
            </a:extLst>
          </p:cNvPr>
          <p:cNvCxnSpPr>
            <a:cxnSpLocks/>
          </p:cNvCxnSpPr>
          <p:nvPr userDrawn="1"/>
        </p:nvCxnSpPr>
        <p:spPr>
          <a:xfrm flipH="1">
            <a:off x="838200" y="4211054"/>
            <a:ext cx="783771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808FFE69-951E-41FA-853C-56FF01EA0493}"/>
              </a:ext>
            </a:extLst>
          </p:cNvPr>
          <p:cNvCxnSpPr>
            <a:cxnSpLocks/>
          </p:cNvCxnSpPr>
          <p:nvPr userDrawn="1"/>
        </p:nvCxnSpPr>
        <p:spPr>
          <a:xfrm flipH="1">
            <a:off x="856488" y="4211054"/>
            <a:ext cx="0" cy="15882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22F1B3BB-C429-421C-AC32-E9F7E0E9B879}"/>
              </a:ext>
            </a:extLst>
          </p:cNvPr>
          <p:cNvCxnSpPr>
            <a:cxnSpLocks/>
          </p:cNvCxnSpPr>
          <p:nvPr userDrawn="1"/>
        </p:nvCxnSpPr>
        <p:spPr>
          <a:xfrm flipH="1">
            <a:off x="8654142" y="4211054"/>
            <a:ext cx="0" cy="158826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图片占位符 6">
            <a:extLst>
              <a:ext uri="{FF2B5EF4-FFF2-40B4-BE49-F238E27FC236}">
                <a16:creationId xmlns:a16="http://schemas.microsoft.com/office/drawing/2014/main" id="{EBB06C99-9276-46EA-A57F-50CD359160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635" y="3718568"/>
            <a:ext cx="1652189" cy="2439977"/>
          </a:xfr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66" name="图片占位符 6">
            <a:extLst>
              <a:ext uri="{FF2B5EF4-FFF2-40B4-BE49-F238E27FC236}">
                <a16:creationId xmlns:a16="http://schemas.microsoft.com/office/drawing/2014/main" id="{DFE32735-600E-4559-9C3E-B7EEC1B307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9319" y="1348252"/>
            <a:ext cx="1652189" cy="2439977"/>
          </a:xfrm>
          <a:ln w="444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0" name="文本占位符 6">
            <a:extLst>
              <a:ext uri="{FF2B5EF4-FFF2-40B4-BE49-F238E27FC236}">
                <a16:creationId xmlns:a16="http://schemas.microsoft.com/office/drawing/2014/main" id="{644C3F1D-ECC2-4345-A006-4B84678AF4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1" name="文本占位符 6">
            <a:extLst>
              <a:ext uri="{FF2B5EF4-FFF2-40B4-BE49-F238E27FC236}">
                <a16:creationId xmlns:a16="http://schemas.microsoft.com/office/drawing/2014/main" id="{6674F97C-E593-4871-B583-0ABF963C04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2" name="文本占位符 6">
            <a:extLst>
              <a:ext uri="{FF2B5EF4-FFF2-40B4-BE49-F238E27FC236}">
                <a16:creationId xmlns:a16="http://schemas.microsoft.com/office/drawing/2014/main" id="{31484F0F-8525-4792-AF04-DB6B44B96B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3" name="文本占位符 6">
            <a:extLst>
              <a:ext uri="{FF2B5EF4-FFF2-40B4-BE49-F238E27FC236}">
                <a16:creationId xmlns:a16="http://schemas.microsoft.com/office/drawing/2014/main" id="{216AC2D2-2F86-4E6E-A200-29B20A0FEB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4" name="文本占位符 6">
            <a:extLst>
              <a:ext uri="{FF2B5EF4-FFF2-40B4-BE49-F238E27FC236}">
                <a16:creationId xmlns:a16="http://schemas.microsoft.com/office/drawing/2014/main" id="{B6FB3A6E-71FD-47DD-8C04-ABC8240BF0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43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68ECF7FA-EAAC-44B3-848E-56C68B3EC143}"/>
              </a:ext>
            </a:extLst>
          </p:cNvPr>
          <p:cNvSpPr/>
          <p:nvPr userDrawn="1"/>
        </p:nvSpPr>
        <p:spPr>
          <a:xfrm>
            <a:off x="5807405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1 w 2128198"/>
              <a:gd name="connsiteY1" fmla="*/ 0 h 544010"/>
              <a:gd name="connsiteX2" fmla="*/ 2128198 w 2128198"/>
              <a:gd name="connsiteY2" fmla="*/ 0 h 544010"/>
              <a:gd name="connsiteX3" fmla="*/ 2128198 w 2128198"/>
              <a:gd name="connsiteY3" fmla="*/ 544010 h 544010"/>
              <a:gd name="connsiteX4" fmla="*/ 1 w 2128198"/>
              <a:gd name="connsiteY4" fmla="*/ 544010 h 544010"/>
              <a:gd name="connsiteX5" fmla="*/ 0 w 2128198"/>
              <a:gd name="connsiteY5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1" y="0"/>
                </a:lnTo>
                <a:lnTo>
                  <a:pt x="2128198" y="0"/>
                </a:lnTo>
                <a:lnTo>
                  <a:pt x="2128198" y="544010"/>
                </a:lnTo>
                <a:lnTo>
                  <a:pt x="1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占位符 6">
            <a:extLst>
              <a:ext uri="{FF2B5EF4-FFF2-40B4-BE49-F238E27FC236}">
                <a16:creationId xmlns:a16="http://schemas.microsoft.com/office/drawing/2014/main" id="{B8EF0390-8146-4D8C-BF71-1469FD9B4C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EBC24D74-F175-4300-8FDC-6577A3D4D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CFAFE32A-0AE3-4E54-842B-4E67955C2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4CF2BE16-8396-43FD-8EB0-126A190C8C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F0B7B302-D05A-4135-AA14-B67BE2C7A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65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D7FF42D6-2295-4C25-9813-71F9375BF0FE}"/>
              </a:ext>
            </a:extLst>
          </p:cNvPr>
          <p:cNvSpPr/>
          <p:nvPr userDrawn="1"/>
        </p:nvSpPr>
        <p:spPr>
          <a:xfrm>
            <a:off x="7935603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占位符 6">
            <a:extLst>
              <a:ext uri="{FF2B5EF4-FFF2-40B4-BE49-F238E27FC236}">
                <a16:creationId xmlns:a16="http://schemas.microsoft.com/office/drawing/2014/main" id="{DFA1BFFE-E2F0-4ECF-86F8-2F7B1C0DF7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AC3D1BF5-49AA-49CB-9CB1-E37C4A9EFB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50141A57-F78D-48C8-8EBB-3D4792429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2FFF5ECD-DD36-47B9-96AC-525C5B52E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C2575EAA-83FA-4C5C-8610-DFB27A910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4044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2595511-3AFA-4E1D-9869-23ABB2CE1F5F}"/>
              </a:ext>
            </a:extLst>
          </p:cNvPr>
          <p:cNvSpPr/>
          <p:nvPr userDrawn="1"/>
        </p:nvSpPr>
        <p:spPr>
          <a:xfrm>
            <a:off x="10063802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占位符 6">
            <a:extLst>
              <a:ext uri="{FF2B5EF4-FFF2-40B4-BE49-F238E27FC236}">
                <a16:creationId xmlns:a16="http://schemas.microsoft.com/office/drawing/2014/main" id="{CC3104EB-6B6B-46F0-8F69-3CCFACB08F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46ADD8B7-6CEB-47D0-B0D3-60ACBA930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B19E1C79-718A-4EDE-B850-5D60D433F1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DEAA6EDB-90B2-44E7-BFCE-D488EA1837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7C7B98A3-106A-40E5-A438-DC3AB13412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3725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任意多边形: 形状 71">
            <a:extLst>
              <a:ext uri="{FF2B5EF4-FFF2-40B4-BE49-F238E27FC236}">
                <a16:creationId xmlns:a16="http://schemas.microsoft.com/office/drawing/2014/main" id="{B2595511-3AFA-4E1D-9869-23ABB2CE1F5F}"/>
              </a:ext>
            </a:extLst>
          </p:cNvPr>
          <p:cNvSpPr/>
          <p:nvPr userDrawn="1"/>
        </p:nvSpPr>
        <p:spPr>
          <a:xfrm>
            <a:off x="10063802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4CC547F1-08CB-4288-9808-995E3B9701B7}"/>
              </a:ext>
            </a:extLst>
          </p:cNvPr>
          <p:cNvSpPr/>
          <p:nvPr userDrawn="1"/>
        </p:nvSpPr>
        <p:spPr>
          <a:xfrm>
            <a:off x="730009" y="2026862"/>
            <a:ext cx="10731982" cy="306468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2667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6ED733AA-083E-4579-94DA-EAB30C5F7536}"/>
              </a:ext>
            </a:extLst>
          </p:cNvPr>
          <p:cNvSpPr/>
          <p:nvPr userDrawn="1"/>
        </p:nvSpPr>
        <p:spPr>
          <a:xfrm>
            <a:off x="730009" y="2141316"/>
            <a:ext cx="10731982" cy="306468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667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154381A-E8AE-4631-AF46-74E26E8640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3650" y="1615447"/>
            <a:ext cx="5883150" cy="4535817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916E9825-CCBD-45A1-80BE-58135E6AABFD}"/>
              </a:ext>
            </a:extLst>
          </p:cNvPr>
          <p:cNvSpPr/>
          <p:nvPr userDrawn="1"/>
        </p:nvSpPr>
        <p:spPr>
          <a:xfrm>
            <a:off x="6382584" y="1998430"/>
            <a:ext cx="4907666" cy="2777919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媒体占位符 57">
            <a:extLst>
              <a:ext uri="{FF2B5EF4-FFF2-40B4-BE49-F238E27FC236}">
                <a16:creationId xmlns:a16="http://schemas.microsoft.com/office/drawing/2014/main" id="{B24351BB-75F8-4FD6-8234-A0780729DB6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382584" y="1998430"/>
            <a:ext cx="4907666" cy="2777924"/>
          </a:xfrm>
          <a:custGeom>
            <a:avLst/>
            <a:gdLst>
              <a:gd name="connsiteX0" fmla="*/ 0 w 4907666"/>
              <a:gd name="connsiteY0" fmla="*/ 0 h 2777924"/>
              <a:gd name="connsiteX1" fmla="*/ 4907666 w 4907666"/>
              <a:gd name="connsiteY1" fmla="*/ 0 h 2777924"/>
              <a:gd name="connsiteX2" fmla="*/ 4907666 w 4907666"/>
              <a:gd name="connsiteY2" fmla="*/ 2777924 h 2777924"/>
              <a:gd name="connsiteX3" fmla="*/ 0 w 4907666"/>
              <a:gd name="connsiteY3" fmla="*/ 2777924 h 277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7666" h="2777924">
                <a:moveTo>
                  <a:pt x="0" y="0"/>
                </a:moveTo>
                <a:lnTo>
                  <a:pt x="4907666" y="0"/>
                </a:lnTo>
                <a:lnTo>
                  <a:pt x="4907666" y="2777924"/>
                </a:lnTo>
                <a:lnTo>
                  <a:pt x="0" y="27779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86F381C8-5E25-48BF-917E-CBA6868F20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04175550-930F-433F-AE5B-CD0BBA274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5D3BDBE3-906D-4505-A9D4-54A2BE57E5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BEBE5DDA-564A-401D-A88D-E038733252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1688F76F-DE0E-4D75-9BCE-D4643966BB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1480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E217830-58B0-49A9-8A42-9F16B6A76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0B6333E-E06B-431B-A725-BB5C7201FA4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77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603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450B72A8-9A52-4244-BFF9-2D4A8537E15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CF93703-A6A8-4A7A-863B-4C027FCE31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6B499ADF-318B-4603-BEDA-E13C89867D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531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D58A59C6-9035-4424-BCE3-3839C60CC9E8}"/>
              </a:ext>
            </a:extLst>
          </p:cNvPr>
          <p:cNvSpPr/>
          <p:nvPr userDrawn="1"/>
        </p:nvSpPr>
        <p:spPr>
          <a:xfrm>
            <a:off x="1546305" y="1"/>
            <a:ext cx="1773499" cy="544010"/>
          </a:xfrm>
          <a:custGeom>
            <a:avLst/>
            <a:gdLst>
              <a:gd name="connsiteX0" fmla="*/ 0 w 1773499"/>
              <a:gd name="connsiteY0" fmla="*/ 0 h 544010"/>
              <a:gd name="connsiteX1" fmla="*/ 1773499 w 1773499"/>
              <a:gd name="connsiteY1" fmla="*/ 0 h 544010"/>
              <a:gd name="connsiteX2" fmla="*/ 1773499 w 1773499"/>
              <a:gd name="connsiteY2" fmla="*/ 544010 h 544010"/>
              <a:gd name="connsiteX3" fmla="*/ 0 w 1773499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499" h="544010">
                <a:moveTo>
                  <a:pt x="0" y="0"/>
                </a:moveTo>
                <a:lnTo>
                  <a:pt x="1773499" y="0"/>
                </a:lnTo>
                <a:lnTo>
                  <a:pt x="1773499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7230D5E-65E6-4C4D-A92C-DEB5765043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2" name="文本占位符 6">
            <a:extLst>
              <a:ext uri="{FF2B5EF4-FFF2-40B4-BE49-F238E27FC236}">
                <a16:creationId xmlns:a16="http://schemas.microsoft.com/office/drawing/2014/main" id="{F15781D8-EB1B-455F-88EF-CC5E0C1867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3" name="文本占位符 6">
            <a:extLst>
              <a:ext uri="{FF2B5EF4-FFF2-40B4-BE49-F238E27FC236}">
                <a16:creationId xmlns:a16="http://schemas.microsoft.com/office/drawing/2014/main" id="{C987324B-56E8-4295-BA5B-F137A5E4BA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4" name="文本占位符 6">
            <a:extLst>
              <a:ext uri="{FF2B5EF4-FFF2-40B4-BE49-F238E27FC236}">
                <a16:creationId xmlns:a16="http://schemas.microsoft.com/office/drawing/2014/main" id="{64CEEA5B-B2AD-4419-BC89-FAFB025AF1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5" name="文本占位符 6">
            <a:extLst>
              <a:ext uri="{FF2B5EF4-FFF2-40B4-BE49-F238E27FC236}">
                <a16:creationId xmlns:a16="http://schemas.microsoft.com/office/drawing/2014/main" id="{E47AEA93-D2D5-4C06-BA37-685F6E7FBD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6" name="文本占位符 6">
            <a:extLst>
              <a:ext uri="{FF2B5EF4-FFF2-40B4-BE49-F238E27FC236}">
                <a16:creationId xmlns:a16="http://schemas.microsoft.com/office/drawing/2014/main" id="{60FC1C8D-D808-4C3C-A40F-551C9C3BF5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143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42340068-7D7F-444B-BB84-CB3EB45C824C}"/>
              </a:ext>
            </a:extLst>
          </p:cNvPr>
          <p:cNvSpPr/>
          <p:nvPr userDrawn="1"/>
        </p:nvSpPr>
        <p:spPr>
          <a:xfrm>
            <a:off x="3324507" y="1"/>
            <a:ext cx="1773498" cy="544010"/>
          </a:xfrm>
          <a:custGeom>
            <a:avLst/>
            <a:gdLst>
              <a:gd name="connsiteX0" fmla="*/ 0 w 1773498"/>
              <a:gd name="connsiteY0" fmla="*/ 0 h 544010"/>
              <a:gd name="connsiteX1" fmla="*/ 1773498 w 1773498"/>
              <a:gd name="connsiteY1" fmla="*/ 0 h 544010"/>
              <a:gd name="connsiteX2" fmla="*/ 1773498 w 1773498"/>
              <a:gd name="connsiteY2" fmla="*/ 544010 h 544010"/>
              <a:gd name="connsiteX3" fmla="*/ 0 w 17734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498" h="544010">
                <a:moveTo>
                  <a:pt x="0" y="0"/>
                </a:moveTo>
                <a:lnTo>
                  <a:pt x="1773498" y="0"/>
                </a:lnTo>
                <a:lnTo>
                  <a:pt x="17734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4F3ADEF7-8274-48AF-8250-ED3BBE6FC0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4CB385DD-5D21-434E-8FE2-DBE9C40ADB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CA7DCA6C-8F58-4AD5-A69A-485A225CAB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54F76314-CCD8-416B-B76D-CB7065E655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9247EC9B-423E-4480-947F-2E24ACC765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2" name="文本占位符 6">
            <a:extLst>
              <a:ext uri="{FF2B5EF4-FFF2-40B4-BE49-F238E27FC236}">
                <a16:creationId xmlns:a16="http://schemas.microsoft.com/office/drawing/2014/main" id="{2171CF10-7E8D-4A3B-9D09-83B50B9307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6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0E3E6DE0-A764-407B-8B7D-414403C89715}"/>
              </a:ext>
            </a:extLst>
          </p:cNvPr>
          <p:cNvSpPr/>
          <p:nvPr userDrawn="1"/>
        </p:nvSpPr>
        <p:spPr>
          <a:xfrm>
            <a:off x="5098005" y="1"/>
            <a:ext cx="1773500" cy="544010"/>
          </a:xfrm>
          <a:custGeom>
            <a:avLst/>
            <a:gdLst>
              <a:gd name="connsiteX0" fmla="*/ 0 w 1773500"/>
              <a:gd name="connsiteY0" fmla="*/ 0 h 544010"/>
              <a:gd name="connsiteX1" fmla="*/ 1773500 w 1773500"/>
              <a:gd name="connsiteY1" fmla="*/ 0 h 544010"/>
              <a:gd name="connsiteX2" fmla="*/ 1773500 w 1773500"/>
              <a:gd name="connsiteY2" fmla="*/ 544010 h 544010"/>
              <a:gd name="connsiteX3" fmla="*/ 0 w 1773500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500" h="544010">
                <a:moveTo>
                  <a:pt x="0" y="0"/>
                </a:moveTo>
                <a:lnTo>
                  <a:pt x="1773500" y="0"/>
                </a:lnTo>
                <a:lnTo>
                  <a:pt x="1773500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E314579E-239E-46EB-84CB-5F558DBDBE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C4915AF0-8864-4931-AF0A-20A61EF87F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6D941A00-7CF1-4253-96F8-A3BFE3569A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146A3BA7-7137-44CC-99CC-75BF8D3652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5EC080AC-6CA5-4123-85DA-84316F0A9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0B893A5E-F9E4-48D8-B0C1-DBC96ECC21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0575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7A0EB799-CC37-41EE-A879-1C3B7767F612}"/>
              </a:ext>
            </a:extLst>
          </p:cNvPr>
          <p:cNvSpPr/>
          <p:nvPr userDrawn="1"/>
        </p:nvSpPr>
        <p:spPr>
          <a:xfrm>
            <a:off x="6871505" y="1"/>
            <a:ext cx="1773498" cy="544010"/>
          </a:xfrm>
          <a:custGeom>
            <a:avLst/>
            <a:gdLst>
              <a:gd name="connsiteX0" fmla="*/ 0 w 1773498"/>
              <a:gd name="connsiteY0" fmla="*/ 0 h 544010"/>
              <a:gd name="connsiteX1" fmla="*/ 1773498 w 1773498"/>
              <a:gd name="connsiteY1" fmla="*/ 0 h 544010"/>
              <a:gd name="connsiteX2" fmla="*/ 1773498 w 1773498"/>
              <a:gd name="connsiteY2" fmla="*/ 544010 h 544010"/>
              <a:gd name="connsiteX3" fmla="*/ 0 w 17734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498" h="544010">
                <a:moveTo>
                  <a:pt x="0" y="0"/>
                </a:moveTo>
                <a:lnTo>
                  <a:pt x="1773498" y="0"/>
                </a:lnTo>
                <a:lnTo>
                  <a:pt x="17734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FB63249D-B470-4783-874E-6C5FBDB03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89E9596A-17FB-41D7-B46F-A336901CE8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0C2AE0A5-47F0-4BAA-90E0-88E1D432A5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254875CC-6DA4-4146-A5CD-3DEB380144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8ACB5CB7-191C-44CA-88D1-3A6062216F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92DDDA51-A6E3-40CC-B09A-3287A61EB4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806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D643CF72-A710-4392-AC15-58490A18E33A}"/>
              </a:ext>
            </a:extLst>
          </p:cNvPr>
          <p:cNvSpPr/>
          <p:nvPr userDrawn="1"/>
        </p:nvSpPr>
        <p:spPr>
          <a:xfrm>
            <a:off x="8645003" y="1"/>
            <a:ext cx="1773498" cy="544010"/>
          </a:xfrm>
          <a:custGeom>
            <a:avLst/>
            <a:gdLst>
              <a:gd name="connsiteX0" fmla="*/ 0 w 1773498"/>
              <a:gd name="connsiteY0" fmla="*/ 0 h 544010"/>
              <a:gd name="connsiteX1" fmla="*/ 1773498 w 1773498"/>
              <a:gd name="connsiteY1" fmla="*/ 0 h 544010"/>
              <a:gd name="connsiteX2" fmla="*/ 1773498 w 1773498"/>
              <a:gd name="connsiteY2" fmla="*/ 544010 h 544010"/>
              <a:gd name="connsiteX3" fmla="*/ 0 w 17734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498" h="544010">
                <a:moveTo>
                  <a:pt x="0" y="0"/>
                </a:moveTo>
                <a:lnTo>
                  <a:pt x="1773498" y="0"/>
                </a:lnTo>
                <a:lnTo>
                  <a:pt x="17734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18952849-150D-4E07-BEA6-9BAE13255C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76143C02-AD7B-46C6-B1E7-C11C8B3C9B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E22E6EA2-D60A-4878-965C-3EBBC24B55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9040955F-D455-4BC6-9124-C4CA3FB070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FD22CA37-13D0-40BD-AA61-1321DDF41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D14CCE82-8BB8-4222-B65F-6C18A74C24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006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3DCA3F64-1DBC-4026-9A0A-009E46AA8D75}"/>
              </a:ext>
            </a:extLst>
          </p:cNvPr>
          <p:cNvSpPr/>
          <p:nvPr userDrawn="1"/>
        </p:nvSpPr>
        <p:spPr>
          <a:xfrm>
            <a:off x="10418502" y="1"/>
            <a:ext cx="1773498" cy="544010"/>
          </a:xfrm>
          <a:custGeom>
            <a:avLst/>
            <a:gdLst>
              <a:gd name="connsiteX0" fmla="*/ 0 w 1773498"/>
              <a:gd name="connsiteY0" fmla="*/ 0 h 544010"/>
              <a:gd name="connsiteX1" fmla="*/ 1773498 w 1773498"/>
              <a:gd name="connsiteY1" fmla="*/ 0 h 544010"/>
              <a:gd name="connsiteX2" fmla="*/ 1773498 w 1773498"/>
              <a:gd name="connsiteY2" fmla="*/ 544010 h 544010"/>
              <a:gd name="connsiteX3" fmla="*/ 0 w 17734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3498" h="544010">
                <a:moveTo>
                  <a:pt x="0" y="0"/>
                </a:moveTo>
                <a:lnTo>
                  <a:pt x="1773498" y="0"/>
                </a:lnTo>
                <a:lnTo>
                  <a:pt x="17734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占位符 6">
            <a:extLst>
              <a:ext uri="{FF2B5EF4-FFF2-40B4-BE49-F238E27FC236}">
                <a16:creationId xmlns:a16="http://schemas.microsoft.com/office/drawing/2014/main" id="{39EEB4D8-26FC-4536-9A29-DA8139A70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5654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9FE6DC65-2DF9-4CC6-A4D6-F76517B112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9963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3F31835F-61F9-4BD9-97E8-F9B85B0282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94272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86D51DCE-8C67-417B-9D33-62031582BE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68581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0" name="文本占位符 6">
            <a:extLst>
              <a:ext uri="{FF2B5EF4-FFF2-40B4-BE49-F238E27FC236}">
                <a16:creationId xmlns:a16="http://schemas.microsoft.com/office/drawing/2014/main" id="{B7E4F6EC-74F9-4B1F-88B6-768978A5A3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4289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7542F473-D5A3-45DE-A7DA-A40BC0FC6AA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/>
            </a:lvl2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024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5611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282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7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7A527E2-7B06-4D13-BF67-36CD89704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" b="11231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F03241A-D8D3-4C14-9419-AA810C46E89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8ECB5C17-A4CB-4A3B-827C-BBA4C3504BE8}"/>
              </a:ext>
            </a:extLst>
          </p:cNvPr>
          <p:cNvSpPr/>
          <p:nvPr userDrawn="1"/>
        </p:nvSpPr>
        <p:spPr>
          <a:xfrm>
            <a:off x="0" y="1670588"/>
            <a:ext cx="12192000" cy="351682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2921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BA7E534-11E0-483F-925B-04E4300E674A}"/>
              </a:ext>
            </a:extLst>
          </p:cNvPr>
          <p:cNvGrpSpPr/>
          <p:nvPr userDrawn="1"/>
        </p:nvGrpSpPr>
        <p:grpSpPr>
          <a:xfrm>
            <a:off x="2376668" y="-325724"/>
            <a:ext cx="7438664" cy="7509448"/>
            <a:chOff x="5535168" y="881263"/>
            <a:chExt cx="1586880" cy="1601975"/>
          </a:xfrm>
          <a:solidFill>
            <a:schemeClr val="bg1">
              <a:alpha val="7000"/>
            </a:schemeClr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A0344891-47F9-48BB-A115-5082EA6EA931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AA5C8A58-5C7E-43E0-9290-7C6695410C36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661A2800-3A04-4064-86DF-76DCAA1767B2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91A7A834-B0B3-467E-806A-1479B6436ED4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049D3072-D5E4-49F4-8803-F8558596FDCA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5539B2C-75BC-42FA-A51E-D53C53FBFAB4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0DA83D10-02ED-4AAA-BD35-722D7B060C8F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E7D9C524-21BF-46CD-AC50-99636625EFD1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43E52F3B-0934-482A-80EA-62D208AF462C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773DC8DC-848D-424D-B4B8-FF0407DF5178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141578D-7811-4A93-8B14-FCFF2D1AC2C2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689569B-BD45-48E3-8EF5-1C0091F8BA7C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0D1B91B-2DF1-43CF-B40A-FF33A8C6F1E1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1CD573BC-AB12-4555-BC14-F933C2E622ED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692ED0C7-883F-4087-8593-B231624DD451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CD208C8-BCB4-435C-90BF-87EAB98629B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0E2FFBE6-1DF5-404D-B1FD-4D6A7474DAD3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420903D-3224-4CA4-9F96-8698604C837C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DF49C29E-4881-441C-8011-2EA4B40F544E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DA1BD606-C89B-4063-9C4B-B29DD3EF31A9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B19FCD7F-36F2-49FE-8CD6-4B288997C52D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0969410-A080-4885-82A4-F893EDD88B3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BC99D865-CD55-4FF2-B531-AEE76A468D91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3A57E4D-1AA9-4860-BD22-2AB54E666AA8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15879C7-8D0E-4CC5-AE02-9E42AC7215C6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E3DAC27A-1085-47A1-A9BC-9006A00C9E22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25D4FBC0-A78A-4508-8838-7B756063DB32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95D033F-C564-4651-B003-1A7890B1CDEA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BF16D9A-80D7-485A-9ECD-09C7A873CC25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6C5DF686-68FA-44D9-BC2F-88C9127F0E4C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44DEC97-9E69-4011-93D7-E82758CB81BE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8CBA5ECC-9799-465F-83CF-06C8DE84FA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21425B9F-DD30-4E63-8372-D6A7F7B2CA66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7333983-8D1F-4DA8-B9F0-A692D3968716}"/>
              </a:ext>
            </a:extLst>
          </p:cNvPr>
          <p:cNvSpPr/>
          <p:nvPr userDrawn="1"/>
        </p:nvSpPr>
        <p:spPr>
          <a:xfrm>
            <a:off x="0" y="1776046"/>
            <a:ext cx="12192000" cy="33059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86DE710-A034-490B-9DF5-F1E5EA17083A}"/>
              </a:ext>
            </a:extLst>
          </p:cNvPr>
          <p:cNvGrpSpPr/>
          <p:nvPr userDrawn="1"/>
        </p:nvGrpSpPr>
        <p:grpSpPr>
          <a:xfrm>
            <a:off x="4936352" y="6468762"/>
            <a:ext cx="2319296" cy="261610"/>
            <a:chOff x="4936352" y="6468762"/>
            <a:chExt cx="2319296" cy="261610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D35E252-5A28-4148-BD15-FC4B4BDCC3CC}"/>
                </a:ext>
              </a:extLst>
            </p:cNvPr>
            <p:cNvSpPr txBox="1"/>
            <p:nvPr userDrawn="1"/>
          </p:nvSpPr>
          <p:spPr>
            <a:xfrm>
              <a:off x="5250256" y="6468762"/>
              <a:ext cx="1691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100" spc="300" dirty="0">
                  <a:solidFill>
                    <a:schemeClr val="bg1"/>
                  </a:solidFill>
                  <a:latin typeface="+mn-ea"/>
                  <a:ea typeface="+mn-ea"/>
                </a:rPr>
                <a:t>学无止境 气有浩然</a:t>
              </a: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D07BA768-334F-4D14-A497-D85CA8BAFC55}"/>
                </a:ext>
              </a:extLst>
            </p:cNvPr>
            <p:cNvGrpSpPr/>
            <p:nvPr userDrawn="1"/>
          </p:nvGrpSpPr>
          <p:grpSpPr>
            <a:xfrm>
              <a:off x="4936352" y="6592514"/>
              <a:ext cx="2319296" cy="0"/>
              <a:chOff x="4913990" y="6592514"/>
              <a:chExt cx="2319296" cy="0"/>
            </a:xfrm>
          </p:grpSpPr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E7CF5E82-60FB-4637-A583-2206F9FDC66A}"/>
                  </a:ext>
                </a:extLst>
              </p:cNvPr>
              <p:cNvCxnSpPr/>
              <p:nvPr userDrawn="1"/>
            </p:nvCxnSpPr>
            <p:spPr>
              <a:xfrm>
                <a:off x="4913990" y="6592514"/>
                <a:ext cx="29154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C4C69F77-FDA6-4537-BE82-0EDB6307EC36}"/>
                  </a:ext>
                </a:extLst>
              </p:cNvPr>
              <p:cNvCxnSpPr/>
              <p:nvPr userDrawn="1"/>
            </p:nvCxnSpPr>
            <p:spPr>
              <a:xfrm>
                <a:off x="6941744" y="6592514"/>
                <a:ext cx="291542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内容占位符 62">
            <a:extLst>
              <a:ext uri="{FF2B5EF4-FFF2-40B4-BE49-F238E27FC236}">
                <a16:creationId xmlns:a16="http://schemas.microsoft.com/office/drawing/2014/main" id="{708A73AE-37C6-4799-9A63-90BD050D60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297437" y="2028066"/>
            <a:ext cx="1316885" cy="2223133"/>
          </a:xfrm>
        </p:spPr>
        <p:txBody>
          <a:bodyPr>
            <a:noAutofit/>
          </a:bodyPr>
          <a:lstStyle>
            <a:lvl1pPr marL="0" indent="0" algn="ctr"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marL="457200" indent="0" algn="ctr">
              <a:buNone/>
              <a:defRPr sz="9600">
                <a:latin typeface="Facon" pitchFamily="2" charset="0"/>
              </a:defRPr>
            </a:lvl2pPr>
            <a:lvl3pPr marL="914400" indent="0" algn="ctr">
              <a:buNone/>
              <a:defRPr sz="9600">
                <a:latin typeface="Facon" pitchFamily="2" charset="0"/>
              </a:defRPr>
            </a:lvl3pPr>
            <a:lvl4pPr marL="1371600" indent="0" algn="ctr">
              <a:buNone/>
              <a:defRPr sz="9600">
                <a:latin typeface="Facon" pitchFamily="2" charset="0"/>
              </a:defRPr>
            </a:lvl4pPr>
            <a:lvl5pPr marL="1828800" indent="0" algn="ctr">
              <a:buNone/>
              <a:defRPr sz="9600">
                <a:latin typeface="Facon" pitchFamily="2" charset="0"/>
              </a:defRPr>
            </a:lvl5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742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3411EE47-A6A0-41BA-B9D6-982257FB7BA3}"/>
              </a:ext>
            </a:extLst>
          </p:cNvPr>
          <p:cNvSpPr/>
          <p:nvPr userDrawn="1"/>
        </p:nvSpPr>
        <p:spPr>
          <a:xfrm rot="16200000">
            <a:off x="-998219" y="998218"/>
            <a:ext cx="6858000" cy="4861559"/>
          </a:xfrm>
          <a:custGeom>
            <a:avLst/>
            <a:gdLst>
              <a:gd name="connsiteX0" fmla="*/ 0 w 12192000"/>
              <a:gd name="connsiteY0" fmla="*/ 0 h 3317099"/>
              <a:gd name="connsiteX1" fmla="*/ 12192000 w 12192000"/>
              <a:gd name="connsiteY1" fmla="*/ 0 h 3317099"/>
              <a:gd name="connsiteX2" fmla="*/ 12192000 w 12192000"/>
              <a:gd name="connsiteY2" fmla="*/ 3317099 h 3317099"/>
              <a:gd name="connsiteX3" fmla="*/ 11949809 w 12192000"/>
              <a:gd name="connsiteY3" fmla="*/ 3274129 h 3317099"/>
              <a:gd name="connsiteX4" fmla="*/ 6096000 w 12192000"/>
              <a:gd name="connsiteY4" fmla="*/ 2849880 h 3317099"/>
              <a:gd name="connsiteX5" fmla="*/ 242191 w 12192000"/>
              <a:gd name="connsiteY5" fmla="*/ 3274129 h 3317099"/>
              <a:gd name="connsiteX6" fmla="*/ 0 w 12192000"/>
              <a:gd name="connsiteY6" fmla="*/ 3317099 h 331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17099">
                <a:moveTo>
                  <a:pt x="0" y="0"/>
                </a:moveTo>
                <a:lnTo>
                  <a:pt x="12192000" y="0"/>
                </a:lnTo>
                <a:lnTo>
                  <a:pt x="12192000" y="3317099"/>
                </a:lnTo>
                <a:lnTo>
                  <a:pt x="11949809" y="3274129"/>
                </a:lnTo>
                <a:cubicBezTo>
                  <a:pt x="10278806" y="3006280"/>
                  <a:pt x="8264383" y="2849880"/>
                  <a:pt x="6096000" y="2849880"/>
                </a:cubicBezTo>
                <a:cubicBezTo>
                  <a:pt x="3927617" y="2849880"/>
                  <a:pt x="1913194" y="3006280"/>
                  <a:pt x="242191" y="3274129"/>
                </a:cubicBezTo>
                <a:lnTo>
                  <a:pt x="0" y="331709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任意多边形: 形状 42">
            <a:extLst>
              <a:ext uri="{FF2B5EF4-FFF2-40B4-BE49-F238E27FC236}">
                <a16:creationId xmlns:a16="http://schemas.microsoft.com/office/drawing/2014/main" id="{793AFEB1-5FAB-493F-B391-5C50F94B2658}"/>
              </a:ext>
            </a:extLst>
          </p:cNvPr>
          <p:cNvSpPr/>
          <p:nvPr userDrawn="1"/>
        </p:nvSpPr>
        <p:spPr>
          <a:xfrm rot="16200000">
            <a:off x="-998218" y="998216"/>
            <a:ext cx="6858000" cy="4861559"/>
          </a:xfrm>
          <a:custGeom>
            <a:avLst/>
            <a:gdLst>
              <a:gd name="connsiteX0" fmla="*/ 0 w 12192000"/>
              <a:gd name="connsiteY0" fmla="*/ 0 h 3317099"/>
              <a:gd name="connsiteX1" fmla="*/ 12192000 w 12192000"/>
              <a:gd name="connsiteY1" fmla="*/ 0 h 3317099"/>
              <a:gd name="connsiteX2" fmla="*/ 12192000 w 12192000"/>
              <a:gd name="connsiteY2" fmla="*/ 3317099 h 3317099"/>
              <a:gd name="connsiteX3" fmla="*/ 11949809 w 12192000"/>
              <a:gd name="connsiteY3" fmla="*/ 3274129 h 3317099"/>
              <a:gd name="connsiteX4" fmla="*/ 6096000 w 12192000"/>
              <a:gd name="connsiteY4" fmla="*/ 2849880 h 3317099"/>
              <a:gd name="connsiteX5" fmla="*/ 242191 w 12192000"/>
              <a:gd name="connsiteY5" fmla="*/ 3274129 h 3317099"/>
              <a:gd name="connsiteX6" fmla="*/ 0 w 12192000"/>
              <a:gd name="connsiteY6" fmla="*/ 3317099 h 331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17099">
                <a:moveTo>
                  <a:pt x="0" y="0"/>
                </a:moveTo>
                <a:lnTo>
                  <a:pt x="12192000" y="0"/>
                </a:lnTo>
                <a:lnTo>
                  <a:pt x="12192000" y="3317099"/>
                </a:lnTo>
                <a:lnTo>
                  <a:pt x="11949809" y="3274129"/>
                </a:lnTo>
                <a:cubicBezTo>
                  <a:pt x="10278806" y="3006280"/>
                  <a:pt x="8264383" y="2849880"/>
                  <a:pt x="6096000" y="2849880"/>
                </a:cubicBezTo>
                <a:cubicBezTo>
                  <a:pt x="3927617" y="2849880"/>
                  <a:pt x="1913194" y="3006280"/>
                  <a:pt x="242191" y="3274129"/>
                </a:cubicBezTo>
                <a:lnTo>
                  <a:pt x="0" y="3317099"/>
                </a:lnTo>
                <a:close/>
              </a:path>
            </a:pathLst>
          </a:cu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9944372-BD24-4D10-9B08-B9BCD7AA24AD}"/>
              </a:ext>
            </a:extLst>
          </p:cNvPr>
          <p:cNvGrpSpPr/>
          <p:nvPr userDrawn="1"/>
        </p:nvGrpSpPr>
        <p:grpSpPr>
          <a:xfrm>
            <a:off x="9248487" y="457478"/>
            <a:ext cx="5887026" cy="5943044"/>
            <a:chOff x="5535168" y="881263"/>
            <a:chExt cx="1586880" cy="1601975"/>
          </a:xfrm>
          <a:solidFill>
            <a:schemeClr val="accent1">
              <a:alpha val="10000"/>
            </a:schemeClr>
          </a:solidFill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B47E02A4-D719-473E-B397-CDA0D42DE4BA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4D86C3A-4FF5-4490-B4D7-15D8EB7FD8EA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D5EAC47-5FE8-409B-8D74-9B95644733F8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20631BBB-AD05-4799-A431-173841265391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B5ECF25-B469-4879-BC5E-161E9A3E1D80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C880B4C6-5019-4ABB-8B37-537F98AA73A8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71E5D5D7-D212-415D-B659-342373298629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EBCE58F1-3806-433D-AF57-8C2CF43CBA43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BC74332-0A23-4815-BC06-D2900978DE47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5DFF004-674E-417D-A4D6-CD8C5764F2F6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28E8C24E-7E32-4455-944A-2BED3EE9B394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9D51F77-CD4A-4F21-A394-580134F58B18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242419EC-1071-4BEC-8A90-A452FB4156B7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D0DEE1B-C865-4521-B3D0-F4F9EA0F47E3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510CE40C-0DF6-464C-BB09-9FB7378B44BD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C9B73DE-C94C-437E-BA7B-86E020434E0B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D064C7D-B5DD-4CCE-95D4-C11443845410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D957E65C-047A-445B-8F1D-7B80FB566812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5FC92EDD-540F-43B2-A708-3AF19A3F5649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3EB5EB1D-144A-48A4-88C5-9E992EFF5990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358F44E9-8DFF-4BA9-91D5-A6A80D60DA59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B595B18-777C-40F7-84C9-387F945DE305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392CF8F6-16D3-42A3-8E2C-FB1944CE1E5C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87F37C93-0F01-419E-AA97-14CA278B5AC7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34F81555-F3A7-474F-AF20-76F0AAB58477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2E44529-8047-4C11-AFC5-9B5585A9FF8F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E55785E5-E21A-4FCB-BBC2-5C61274F8A96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4759FD6-6C3B-46BE-A73F-1F0A4E78623E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64842507-42B7-4550-8F9F-1C63818CDE58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B564192-32EC-4CE1-A54A-EA98541648AB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FF4D80D3-242F-414A-B405-477E25827252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FBBF054-642B-4A9E-ADD4-DB186F95CED5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020D9DF-443C-4BF5-A21B-4DC6DE1D9C1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19661A67-56FA-4FF8-8CA7-401E3EAC1753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766996" y="3144282"/>
            <a:ext cx="6858000" cy="569437"/>
          </a:xfrm>
          <a:custGeom>
            <a:avLst/>
            <a:gdLst>
              <a:gd name="connsiteX0" fmla="*/ 0 w 12192000"/>
              <a:gd name="connsiteY0" fmla="*/ 0 h 3317099"/>
              <a:gd name="connsiteX1" fmla="*/ 12192000 w 12192000"/>
              <a:gd name="connsiteY1" fmla="*/ 0 h 3317099"/>
              <a:gd name="connsiteX2" fmla="*/ 12192000 w 12192000"/>
              <a:gd name="connsiteY2" fmla="*/ 3317099 h 3317099"/>
              <a:gd name="connsiteX3" fmla="*/ 11949809 w 12192000"/>
              <a:gd name="connsiteY3" fmla="*/ 3274129 h 3317099"/>
              <a:gd name="connsiteX4" fmla="*/ 6096000 w 12192000"/>
              <a:gd name="connsiteY4" fmla="*/ 2849880 h 3317099"/>
              <a:gd name="connsiteX5" fmla="*/ 242191 w 12192000"/>
              <a:gd name="connsiteY5" fmla="*/ 3274129 h 3317099"/>
              <a:gd name="connsiteX6" fmla="*/ 0 w 12192000"/>
              <a:gd name="connsiteY6" fmla="*/ 3317099 h 3317099"/>
              <a:gd name="connsiteX0" fmla="*/ 12192000 w 12283440"/>
              <a:gd name="connsiteY0" fmla="*/ 0 h 3317099"/>
              <a:gd name="connsiteX1" fmla="*/ 12192000 w 12283440"/>
              <a:gd name="connsiteY1" fmla="*/ 3317099 h 3317099"/>
              <a:gd name="connsiteX2" fmla="*/ 11949809 w 12283440"/>
              <a:gd name="connsiteY2" fmla="*/ 3274129 h 3317099"/>
              <a:gd name="connsiteX3" fmla="*/ 6096000 w 12283440"/>
              <a:gd name="connsiteY3" fmla="*/ 2849880 h 3317099"/>
              <a:gd name="connsiteX4" fmla="*/ 242191 w 12283440"/>
              <a:gd name="connsiteY4" fmla="*/ 3274129 h 3317099"/>
              <a:gd name="connsiteX5" fmla="*/ 0 w 12283440"/>
              <a:gd name="connsiteY5" fmla="*/ 3317099 h 3317099"/>
              <a:gd name="connsiteX6" fmla="*/ 0 w 12283440"/>
              <a:gd name="connsiteY6" fmla="*/ 0 h 3317099"/>
              <a:gd name="connsiteX7" fmla="*/ 12283440 w 12283440"/>
              <a:gd name="connsiteY7" fmla="*/ 91440 h 3317099"/>
              <a:gd name="connsiteX0" fmla="*/ 12192000 w 12192000"/>
              <a:gd name="connsiteY0" fmla="*/ 0 h 3317099"/>
              <a:gd name="connsiteX1" fmla="*/ 12192000 w 12192000"/>
              <a:gd name="connsiteY1" fmla="*/ 3317099 h 3317099"/>
              <a:gd name="connsiteX2" fmla="*/ 11949809 w 12192000"/>
              <a:gd name="connsiteY2" fmla="*/ 3274129 h 3317099"/>
              <a:gd name="connsiteX3" fmla="*/ 6096000 w 12192000"/>
              <a:gd name="connsiteY3" fmla="*/ 2849880 h 3317099"/>
              <a:gd name="connsiteX4" fmla="*/ 242191 w 12192000"/>
              <a:gd name="connsiteY4" fmla="*/ 3274129 h 3317099"/>
              <a:gd name="connsiteX5" fmla="*/ 0 w 12192000"/>
              <a:gd name="connsiteY5" fmla="*/ 3317099 h 3317099"/>
              <a:gd name="connsiteX6" fmla="*/ 0 w 12192000"/>
              <a:gd name="connsiteY6" fmla="*/ 0 h 3317099"/>
              <a:gd name="connsiteX0" fmla="*/ 12192000 w 12192000"/>
              <a:gd name="connsiteY0" fmla="*/ 3317099 h 3317099"/>
              <a:gd name="connsiteX1" fmla="*/ 11949809 w 12192000"/>
              <a:gd name="connsiteY1" fmla="*/ 3274129 h 3317099"/>
              <a:gd name="connsiteX2" fmla="*/ 6096000 w 12192000"/>
              <a:gd name="connsiteY2" fmla="*/ 2849880 h 3317099"/>
              <a:gd name="connsiteX3" fmla="*/ 242191 w 12192000"/>
              <a:gd name="connsiteY3" fmla="*/ 3274129 h 3317099"/>
              <a:gd name="connsiteX4" fmla="*/ 0 w 12192000"/>
              <a:gd name="connsiteY4" fmla="*/ 3317099 h 3317099"/>
              <a:gd name="connsiteX5" fmla="*/ 0 w 12192000"/>
              <a:gd name="connsiteY5" fmla="*/ 0 h 3317099"/>
              <a:gd name="connsiteX0" fmla="*/ 12192000 w 12192000"/>
              <a:gd name="connsiteY0" fmla="*/ 467219 h 467219"/>
              <a:gd name="connsiteX1" fmla="*/ 11949809 w 12192000"/>
              <a:gd name="connsiteY1" fmla="*/ 424249 h 467219"/>
              <a:gd name="connsiteX2" fmla="*/ 6096000 w 12192000"/>
              <a:gd name="connsiteY2" fmla="*/ 0 h 467219"/>
              <a:gd name="connsiteX3" fmla="*/ 242191 w 12192000"/>
              <a:gd name="connsiteY3" fmla="*/ 424249 h 467219"/>
              <a:gd name="connsiteX4" fmla="*/ 0 w 12192000"/>
              <a:gd name="connsiteY4" fmla="*/ 467219 h 467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467219">
                <a:moveTo>
                  <a:pt x="12192000" y="467219"/>
                </a:moveTo>
                <a:lnTo>
                  <a:pt x="11949809" y="424249"/>
                </a:lnTo>
                <a:cubicBezTo>
                  <a:pt x="10278806" y="156400"/>
                  <a:pt x="8264383" y="0"/>
                  <a:pt x="6096000" y="0"/>
                </a:cubicBezTo>
                <a:cubicBezTo>
                  <a:pt x="3927617" y="0"/>
                  <a:pt x="1913194" y="156400"/>
                  <a:pt x="242191" y="424249"/>
                </a:cubicBezTo>
                <a:lnTo>
                  <a:pt x="0" y="467219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46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7EF9EC4A-10E8-4C56-ADAD-B594091A94E4}"/>
              </a:ext>
            </a:extLst>
          </p:cNvPr>
          <p:cNvSpPr/>
          <p:nvPr userDrawn="1"/>
        </p:nvSpPr>
        <p:spPr>
          <a:xfrm>
            <a:off x="1551008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16ED01E-FB42-4C62-81D4-65A413AB04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7" name="文本占位符 6">
            <a:extLst>
              <a:ext uri="{FF2B5EF4-FFF2-40B4-BE49-F238E27FC236}">
                <a16:creationId xmlns:a16="http://schemas.microsoft.com/office/drawing/2014/main" id="{3CC10FF5-5ED7-4DDC-A72E-AD2226351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8" name="文本占位符 6">
            <a:extLst>
              <a:ext uri="{FF2B5EF4-FFF2-40B4-BE49-F238E27FC236}">
                <a16:creationId xmlns:a16="http://schemas.microsoft.com/office/drawing/2014/main" id="{E7661A17-8A64-495F-B386-C1D4FF4E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59" name="文本占位符 6">
            <a:extLst>
              <a:ext uri="{FF2B5EF4-FFF2-40B4-BE49-F238E27FC236}">
                <a16:creationId xmlns:a16="http://schemas.microsoft.com/office/drawing/2014/main" id="{8553A6B8-FB7A-4407-BB76-BFB0D0BE23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1" name="文本占位符 6">
            <a:extLst>
              <a:ext uri="{FF2B5EF4-FFF2-40B4-BE49-F238E27FC236}">
                <a16:creationId xmlns:a16="http://schemas.microsoft.com/office/drawing/2014/main" id="{0AACADC1-F4F3-493A-97E4-D84120D510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711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 userDrawn="1">
          <p15:clr>
            <a:srgbClr val="FBAE40"/>
          </p15:clr>
        </p15:guide>
        <p15:guide id="6" orient="horz" pos="7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张图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图片占位符 63">
            <a:extLst>
              <a:ext uri="{FF2B5EF4-FFF2-40B4-BE49-F238E27FC236}">
                <a16:creationId xmlns:a16="http://schemas.microsoft.com/office/drawing/2014/main" id="{89BFA017-3FDA-46BD-8FE8-280A669BA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953" y="1585732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5" name="图片占位符 64">
            <a:extLst>
              <a:ext uri="{FF2B5EF4-FFF2-40B4-BE49-F238E27FC236}">
                <a16:creationId xmlns:a16="http://schemas.microsoft.com/office/drawing/2014/main" id="{8CA85AE7-5F99-4E4F-9FFE-52CF8F433D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7421" y="1585732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8" name="图片占位符 67">
            <a:extLst>
              <a:ext uri="{FF2B5EF4-FFF2-40B4-BE49-F238E27FC236}">
                <a16:creationId xmlns:a16="http://schemas.microsoft.com/office/drawing/2014/main" id="{CE291D0A-0C91-4DAD-9409-946E8FC707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46889" y="1585732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1" name="图片占位符 70">
            <a:extLst>
              <a:ext uri="{FF2B5EF4-FFF2-40B4-BE49-F238E27FC236}">
                <a16:creationId xmlns:a16="http://schemas.microsoft.com/office/drawing/2014/main" id="{BB813155-AC08-4213-8C63-083A3B6CE28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562687" y="4068505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75" name="图片占位符 74">
            <a:extLst>
              <a:ext uri="{FF2B5EF4-FFF2-40B4-BE49-F238E27FC236}">
                <a16:creationId xmlns:a16="http://schemas.microsoft.com/office/drawing/2014/main" id="{A018F11C-7F49-40E9-842C-EE06EB0E2F6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52155" y="4068505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1" name="图片占位符 80">
            <a:extLst>
              <a:ext uri="{FF2B5EF4-FFF2-40B4-BE49-F238E27FC236}">
                <a16:creationId xmlns:a16="http://schemas.microsoft.com/office/drawing/2014/main" id="{551056E9-AEA4-411C-A365-FD217A36574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741624" y="4068505"/>
            <a:ext cx="1660862" cy="1660862"/>
          </a:xfrm>
          <a:custGeom>
            <a:avLst/>
            <a:gdLst>
              <a:gd name="connsiteX0" fmla="*/ 0 w 1886674"/>
              <a:gd name="connsiteY0" fmla="*/ 0 h 1886674"/>
              <a:gd name="connsiteX1" fmla="*/ 1637822 w 1886674"/>
              <a:gd name="connsiteY1" fmla="*/ 0 h 1886674"/>
              <a:gd name="connsiteX2" fmla="*/ 1886674 w 1886674"/>
              <a:gd name="connsiteY2" fmla="*/ 248852 h 1886674"/>
              <a:gd name="connsiteX3" fmla="*/ 1886674 w 1886674"/>
              <a:gd name="connsiteY3" fmla="*/ 1886674 h 1886674"/>
              <a:gd name="connsiteX4" fmla="*/ 248852 w 1886674"/>
              <a:gd name="connsiteY4" fmla="*/ 1886674 h 1886674"/>
              <a:gd name="connsiteX5" fmla="*/ 0 w 1886674"/>
              <a:gd name="connsiteY5" fmla="*/ 1637822 h 18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674" h="1886674">
                <a:moveTo>
                  <a:pt x="0" y="0"/>
                </a:moveTo>
                <a:lnTo>
                  <a:pt x="1637822" y="0"/>
                </a:lnTo>
                <a:cubicBezTo>
                  <a:pt x="1775259" y="0"/>
                  <a:pt x="1886674" y="111415"/>
                  <a:pt x="1886674" y="248852"/>
                </a:cubicBezTo>
                <a:lnTo>
                  <a:pt x="1886674" y="1886674"/>
                </a:lnTo>
                <a:lnTo>
                  <a:pt x="248852" y="1886674"/>
                </a:lnTo>
                <a:cubicBezTo>
                  <a:pt x="111415" y="1886674"/>
                  <a:pt x="0" y="1775259"/>
                  <a:pt x="0" y="1637822"/>
                </a:cubicBezTo>
                <a:close/>
              </a:path>
            </a:pathLst>
          </a:custGeom>
          <a:ln w="190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66" name="文本占位符 6">
            <a:extLst>
              <a:ext uri="{FF2B5EF4-FFF2-40B4-BE49-F238E27FC236}">
                <a16:creationId xmlns:a16="http://schemas.microsoft.com/office/drawing/2014/main" id="{11AF8748-8162-43D8-80E8-D912397CDB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7" name="文本占位符 6">
            <a:extLst>
              <a:ext uri="{FF2B5EF4-FFF2-40B4-BE49-F238E27FC236}">
                <a16:creationId xmlns:a16="http://schemas.microsoft.com/office/drawing/2014/main" id="{26EAA311-9B9D-45D3-8492-561413F38D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9" name="文本占位符 6">
            <a:extLst>
              <a:ext uri="{FF2B5EF4-FFF2-40B4-BE49-F238E27FC236}">
                <a16:creationId xmlns:a16="http://schemas.microsoft.com/office/drawing/2014/main" id="{23F59CF2-ED46-4B7C-93A4-800F7C90C9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0" name="文本占位符 6">
            <a:extLst>
              <a:ext uri="{FF2B5EF4-FFF2-40B4-BE49-F238E27FC236}">
                <a16:creationId xmlns:a16="http://schemas.microsoft.com/office/drawing/2014/main" id="{5588FF24-F190-47A3-A74E-A042BECBE3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2" name="文本占位符 6">
            <a:extLst>
              <a:ext uri="{FF2B5EF4-FFF2-40B4-BE49-F238E27FC236}">
                <a16:creationId xmlns:a16="http://schemas.microsoft.com/office/drawing/2014/main" id="{72D58BBE-756B-4FB0-8DF8-F96A5A995D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0746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张图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20B4941B-38E3-48E1-8472-6B1D2FEFF641}"/>
              </a:ext>
            </a:extLst>
          </p:cNvPr>
          <p:cNvSpPr/>
          <p:nvPr userDrawn="1"/>
        </p:nvSpPr>
        <p:spPr>
          <a:xfrm>
            <a:off x="-2392680" y="3707929"/>
            <a:ext cx="16977360" cy="5764554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94226A9F-F745-4E62-A03E-F52E9C354738}"/>
              </a:ext>
            </a:extLst>
          </p:cNvPr>
          <p:cNvSpPr/>
          <p:nvPr userDrawn="1"/>
        </p:nvSpPr>
        <p:spPr>
          <a:xfrm>
            <a:off x="-2392680" y="3850640"/>
            <a:ext cx="16977360" cy="5764554"/>
          </a:xfrm>
          <a:prstGeom prst="ellipse">
            <a:avLst/>
          </a:prstGeom>
          <a:ln>
            <a:noFill/>
          </a:ln>
          <a:effectLst>
            <a:outerShdw blurRad="1397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然</a:t>
            </a: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图片占位符 59">
            <a:extLst>
              <a:ext uri="{FF2B5EF4-FFF2-40B4-BE49-F238E27FC236}">
                <a16:creationId xmlns:a16="http://schemas.microsoft.com/office/drawing/2014/main" id="{541E461E-1871-47FB-879C-4A2A86B933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1" y="1851949"/>
            <a:ext cx="2148260" cy="3349969"/>
          </a:xfrm>
          <a:custGeom>
            <a:avLst/>
            <a:gdLst>
              <a:gd name="connsiteX0" fmla="*/ 0 w 2500132"/>
              <a:gd name="connsiteY0" fmla="*/ 0 h 4027990"/>
              <a:gd name="connsiteX1" fmla="*/ 2500132 w 2500132"/>
              <a:gd name="connsiteY1" fmla="*/ 0 h 4027990"/>
              <a:gd name="connsiteX2" fmla="*/ 2500132 w 2500132"/>
              <a:gd name="connsiteY2" fmla="*/ 4027990 h 4027990"/>
              <a:gd name="connsiteX3" fmla="*/ 0 w 2500132"/>
              <a:gd name="connsiteY3" fmla="*/ 4027990 h 402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132" h="4027990">
                <a:moveTo>
                  <a:pt x="0" y="0"/>
                </a:moveTo>
                <a:lnTo>
                  <a:pt x="2500132" y="0"/>
                </a:lnTo>
                <a:lnTo>
                  <a:pt x="2500132" y="4027990"/>
                </a:lnTo>
                <a:lnTo>
                  <a:pt x="0" y="4027990"/>
                </a:ln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2" name="图片占位符 61">
            <a:extLst>
              <a:ext uri="{FF2B5EF4-FFF2-40B4-BE49-F238E27FC236}">
                <a16:creationId xmlns:a16="http://schemas.microsoft.com/office/drawing/2014/main" id="{DCA7EBB3-6502-4331-86BF-34516A9382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2554" y="1851949"/>
            <a:ext cx="2148260" cy="3349969"/>
          </a:xfrm>
          <a:custGeom>
            <a:avLst/>
            <a:gdLst>
              <a:gd name="connsiteX0" fmla="*/ 0 w 2500132"/>
              <a:gd name="connsiteY0" fmla="*/ 0 h 4027990"/>
              <a:gd name="connsiteX1" fmla="*/ 2500132 w 2500132"/>
              <a:gd name="connsiteY1" fmla="*/ 0 h 4027990"/>
              <a:gd name="connsiteX2" fmla="*/ 2500132 w 2500132"/>
              <a:gd name="connsiteY2" fmla="*/ 4027990 h 4027990"/>
              <a:gd name="connsiteX3" fmla="*/ 0 w 2500132"/>
              <a:gd name="connsiteY3" fmla="*/ 4027990 h 402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132" h="4027990">
                <a:moveTo>
                  <a:pt x="0" y="0"/>
                </a:moveTo>
                <a:lnTo>
                  <a:pt x="2500132" y="0"/>
                </a:lnTo>
                <a:lnTo>
                  <a:pt x="2500132" y="4027990"/>
                </a:lnTo>
                <a:lnTo>
                  <a:pt x="0" y="4027990"/>
                </a:ln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5" name="图片占位符 64">
            <a:extLst>
              <a:ext uri="{FF2B5EF4-FFF2-40B4-BE49-F238E27FC236}">
                <a16:creationId xmlns:a16="http://schemas.microsoft.com/office/drawing/2014/main" id="{21C3E9A1-67EE-42D2-B67D-AE3A9F4793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01187" y="1851949"/>
            <a:ext cx="2148260" cy="3349969"/>
          </a:xfrm>
          <a:custGeom>
            <a:avLst/>
            <a:gdLst>
              <a:gd name="connsiteX0" fmla="*/ 0 w 2500132"/>
              <a:gd name="connsiteY0" fmla="*/ 0 h 4027990"/>
              <a:gd name="connsiteX1" fmla="*/ 2500132 w 2500132"/>
              <a:gd name="connsiteY1" fmla="*/ 0 h 4027990"/>
              <a:gd name="connsiteX2" fmla="*/ 2500132 w 2500132"/>
              <a:gd name="connsiteY2" fmla="*/ 4027990 h 4027990"/>
              <a:gd name="connsiteX3" fmla="*/ 0 w 2500132"/>
              <a:gd name="connsiteY3" fmla="*/ 4027990 h 402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132" h="4027990">
                <a:moveTo>
                  <a:pt x="0" y="0"/>
                </a:moveTo>
                <a:lnTo>
                  <a:pt x="2500132" y="0"/>
                </a:lnTo>
                <a:lnTo>
                  <a:pt x="2500132" y="4027990"/>
                </a:lnTo>
                <a:lnTo>
                  <a:pt x="0" y="4027990"/>
                </a:ln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8" name="图片占位符 67">
            <a:extLst>
              <a:ext uri="{FF2B5EF4-FFF2-40B4-BE49-F238E27FC236}">
                <a16:creationId xmlns:a16="http://schemas.microsoft.com/office/drawing/2014/main" id="{047B4C43-3FDE-46A0-A15D-E0442EA3DC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9820" y="1851949"/>
            <a:ext cx="2148260" cy="3349969"/>
          </a:xfrm>
          <a:custGeom>
            <a:avLst/>
            <a:gdLst>
              <a:gd name="connsiteX0" fmla="*/ 0 w 2500132"/>
              <a:gd name="connsiteY0" fmla="*/ 0 h 4027990"/>
              <a:gd name="connsiteX1" fmla="*/ 2500132 w 2500132"/>
              <a:gd name="connsiteY1" fmla="*/ 0 h 4027990"/>
              <a:gd name="connsiteX2" fmla="*/ 2500132 w 2500132"/>
              <a:gd name="connsiteY2" fmla="*/ 4027990 h 4027990"/>
              <a:gd name="connsiteX3" fmla="*/ 0 w 2500132"/>
              <a:gd name="connsiteY3" fmla="*/ 4027990 h 402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0132" h="4027990">
                <a:moveTo>
                  <a:pt x="0" y="0"/>
                </a:moveTo>
                <a:lnTo>
                  <a:pt x="2500132" y="0"/>
                </a:lnTo>
                <a:lnTo>
                  <a:pt x="2500132" y="4027990"/>
                </a:lnTo>
                <a:lnTo>
                  <a:pt x="0" y="4027990"/>
                </a:lnTo>
                <a:close/>
              </a:path>
            </a:pathLst>
          </a:custGeom>
          <a:ln w="63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文本占位符 6">
            <a:extLst>
              <a:ext uri="{FF2B5EF4-FFF2-40B4-BE49-F238E27FC236}">
                <a16:creationId xmlns:a16="http://schemas.microsoft.com/office/drawing/2014/main" id="{3E8F4EA9-101D-497F-995E-76EE6F5EC0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7" name="文本占位符 6">
            <a:extLst>
              <a:ext uri="{FF2B5EF4-FFF2-40B4-BE49-F238E27FC236}">
                <a16:creationId xmlns:a16="http://schemas.microsoft.com/office/drawing/2014/main" id="{D5C24104-96C3-42A5-A5C7-BCA8881966A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9" name="文本占位符 6">
            <a:extLst>
              <a:ext uri="{FF2B5EF4-FFF2-40B4-BE49-F238E27FC236}">
                <a16:creationId xmlns:a16="http://schemas.microsoft.com/office/drawing/2014/main" id="{BE94E7E4-2F5A-4C7E-BCB9-A3C00E09DD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0" name="文本占位符 6">
            <a:extLst>
              <a:ext uri="{FF2B5EF4-FFF2-40B4-BE49-F238E27FC236}">
                <a16:creationId xmlns:a16="http://schemas.microsoft.com/office/drawing/2014/main" id="{AA093A6E-655E-4B99-9D59-F853F31A24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1" name="文本占位符 6">
            <a:extLst>
              <a:ext uri="{FF2B5EF4-FFF2-40B4-BE49-F238E27FC236}">
                <a16:creationId xmlns:a16="http://schemas.microsoft.com/office/drawing/2014/main" id="{A07B4B8F-A231-47CB-A4F4-82A76FD485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1968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3F55CB46-7A29-4E39-A166-C53E194BA8BE}"/>
              </a:ext>
            </a:extLst>
          </p:cNvPr>
          <p:cNvSpPr/>
          <p:nvPr userDrawn="1"/>
        </p:nvSpPr>
        <p:spPr>
          <a:xfrm flipH="1">
            <a:off x="0" y="3753288"/>
            <a:ext cx="12192000" cy="2783710"/>
          </a:xfrm>
          <a:custGeom>
            <a:avLst/>
            <a:gdLst>
              <a:gd name="connsiteX0" fmla="*/ 12192000 w 12192000"/>
              <a:gd name="connsiteY0" fmla="*/ 0 h 1730415"/>
              <a:gd name="connsiteX1" fmla="*/ 6096000 w 12192000"/>
              <a:gd name="connsiteY1" fmla="*/ 115747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428577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428577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428577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730415">
                <a:moveTo>
                  <a:pt x="12192000" y="0"/>
                </a:moveTo>
                <a:cubicBezTo>
                  <a:pt x="10599838" y="191556"/>
                  <a:pt x="8139575" y="436294"/>
                  <a:pt x="6096000" y="428577"/>
                </a:cubicBezTo>
                <a:cubicBezTo>
                  <a:pt x="4052425" y="436294"/>
                  <a:pt x="1464841" y="174350"/>
                  <a:pt x="0" y="0"/>
                </a:cubicBezTo>
                <a:lnTo>
                  <a:pt x="0" y="1730415"/>
                </a:lnTo>
                <a:lnTo>
                  <a:pt x="6096000" y="1730415"/>
                </a:lnTo>
                <a:lnTo>
                  <a:pt x="12192000" y="1730415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D32AE52-09F5-4B49-8118-23E8123DFBE0}"/>
              </a:ext>
            </a:extLst>
          </p:cNvPr>
          <p:cNvSpPr/>
          <p:nvPr userDrawn="1"/>
        </p:nvSpPr>
        <p:spPr>
          <a:xfrm flipH="1">
            <a:off x="0" y="4074290"/>
            <a:ext cx="12192000" cy="2783710"/>
          </a:xfrm>
          <a:custGeom>
            <a:avLst/>
            <a:gdLst>
              <a:gd name="connsiteX0" fmla="*/ 12192000 w 12192000"/>
              <a:gd name="connsiteY0" fmla="*/ 0 h 1730415"/>
              <a:gd name="connsiteX1" fmla="*/ 6096000 w 12192000"/>
              <a:gd name="connsiteY1" fmla="*/ 115747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  <a:gd name="connsiteX0" fmla="*/ 12192000 w 12192000"/>
              <a:gd name="connsiteY0" fmla="*/ 0 h 1730415"/>
              <a:gd name="connsiteX1" fmla="*/ 6096000 w 12192000"/>
              <a:gd name="connsiteY1" fmla="*/ 219919 h 1730415"/>
              <a:gd name="connsiteX2" fmla="*/ 0 w 12192000"/>
              <a:gd name="connsiteY2" fmla="*/ 0 h 1730415"/>
              <a:gd name="connsiteX3" fmla="*/ 0 w 12192000"/>
              <a:gd name="connsiteY3" fmla="*/ 1730415 h 1730415"/>
              <a:gd name="connsiteX4" fmla="*/ 6096000 w 12192000"/>
              <a:gd name="connsiteY4" fmla="*/ 1730415 h 1730415"/>
              <a:gd name="connsiteX5" fmla="*/ 12192000 w 12192000"/>
              <a:gd name="connsiteY5" fmla="*/ 1730415 h 1730415"/>
              <a:gd name="connsiteX6" fmla="*/ 12192000 w 12192000"/>
              <a:gd name="connsiteY6" fmla="*/ 0 h 173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730415">
                <a:moveTo>
                  <a:pt x="12192000" y="0"/>
                </a:moveTo>
                <a:cubicBezTo>
                  <a:pt x="10460941" y="119605"/>
                  <a:pt x="8139575" y="227636"/>
                  <a:pt x="6096000" y="219919"/>
                </a:cubicBezTo>
                <a:cubicBezTo>
                  <a:pt x="4052425" y="227636"/>
                  <a:pt x="1869955" y="131179"/>
                  <a:pt x="0" y="0"/>
                </a:cubicBezTo>
                <a:lnTo>
                  <a:pt x="0" y="1730415"/>
                </a:lnTo>
                <a:lnTo>
                  <a:pt x="6096000" y="1730415"/>
                </a:lnTo>
                <a:lnTo>
                  <a:pt x="12192000" y="1730415"/>
                </a:lnTo>
                <a:lnTo>
                  <a:pt x="1219200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然</a:t>
            </a: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图片占位符 58">
            <a:extLst>
              <a:ext uri="{FF2B5EF4-FFF2-40B4-BE49-F238E27FC236}">
                <a16:creationId xmlns:a16="http://schemas.microsoft.com/office/drawing/2014/main" id="{230FFD81-5E41-46C6-B853-6FB058C15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234" y="2060549"/>
            <a:ext cx="2437220" cy="2503026"/>
          </a:xfrm>
          <a:custGeom>
            <a:avLst/>
            <a:gdLst>
              <a:gd name="connsiteX0" fmla="*/ 0 w 2476982"/>
              <a:gd name="connsiteY0" fmla="*/ 0 h 3313253"/>
              <a:gd name="connsiteX1" fmla="*/ 2476982 w 2476982"/>
              <a:gd name="connsiteY1" fmla="*/ 0 h 3313253"/>
              <a:gd name="connsiteX2" fmla="*/ 2476982 w 2476982"/>
              <a:gd name="connsiteY2" fmla="*/ 3313253 h 3313253"/>
              <a:gd name="connsiteX3" fmla="*/ 0 w 2476982"/>
              <a:gd name="connsiteY3" fmla="*/ 3313253 h 331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82" h="3313253">
                <a:moveTo>
                  <a:pt x="0" y="0"/>
                </a:moveTo>
                <a:lnTo>
                  <a:pt x="2476982" y="0"/>
                </a:lnTo>
                <a:lnTo>
                  <a:pt x="2476982" y="3313253"/>
                </a:lnTo>
                <a:lnTo>
                  <a:pt x="0" y="3313253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177800" dist="38100" algn="l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1" name="图片占位符 60">
            <a:extLst>
              <a:ext uri="{FF2B5EF4-FFF2-40B4-BE49-F238E27FC236}">
                <a16:creationId xmlns:a16="http://schemas.microsoft.com/office/drawing/2014/main" id="{1B33F28B-FF61-401A-9779-24F6BDA7F7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5095" y="2060549"/>
            <a:ext cx="2437220" cy="2503026"/>
          </a:xfrm>
          <a:custGeom>
            <a:avLst/>
            <a:gdLst>
              <a:gd name="connsiteX0" fmla="*/ 0 w 2476982"/>
              <a:gd name="connsiteY0" fmla="*/ 0 h 3313253"/>
              <a:gd name="connsiteX1" fmla="*/ 2476982 w 2476982"/>
              <a:gd name="connsiteY1" fmla="*/ 0 h 3313253"/>
              <a:gd name="connsiteX2" fmla="*/ 2476982 w 2476982"/>
              <a:gd name="connsiteY2" fmla="*/ 3313253 h 3313253"/>
              <a:gd name="connsiteX3" fmla="*/ 0 w 2476982"/>
              <a:gd name="connsiteY3" fmla="*/ 3313253 h 331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6982" h="3313253">
                <a:moveTo>
                  <a:pt x="0" y="0"/>
                </a:moveTo>
                <a:lnTo>
                  <a:pt x="2476982" y="0"/>
                </a:lnTo>
                <a:lnTo>
                  <a:pt x="2476982" y="3313253"/>
                </a:lnTo>
                <a:lnTo>
                  <a:pt x="0" y="3313253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  <a:scene3d>
            <a:camera prst="perspectiveRight"/>
            <a:lightRig rig="threePt" dir="t"/>
          </a:scene3d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6" name="图片占位符 65">
            <a:extLst>
              <a:ext uri="{FF2B5EF4-FFF2-40B4-BE49-F238E27FC236}">
                <a16:creationId xmlns:a16="http://schemas.microsoft.com/office/drawing/2014/main" id="{137FC995-D7AF-4764-A6F1-9EF75EBB96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70735" y="2000995"/>
            <a:ext cx="2553198" cy="2622134"/>
          </a:xfrm>
          <a:custGeom>
            <a:avLst/>
            <a:gdLst>
              <a:gd name="connsiteX0" fmla="*/ 0 w 2594851"/>
              <a:gd name="connsiteY0" fmla="*/ 0 h 3470916"/>
              <a:gd name="connsiteX1" fmla="*/ 2594851 w 2594851"/>
              <a:gd name="connsiteY1" fmla="*/ 0 h 3470916"/>
              <a:gd name="connsiteX2" fmla="*/ 2594851 w 2594851"/>
              <a:gd name="connsiteY2" fmla="*/ 3470916 h 3470916"/>
              <a:gd name="connsiteX3" fmla="*/ 0 w 2594851"/>
              <a:gd name="connsiteY3" fmla="*/ 3470916 h 347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4851" h="3470916">
                <a:moveTo>
                  <a:pt x="0" y="0"/>
                </a:moveTo>
                <a:lnTo>
                  <a:pt x="2594851" y="0"/>
                </a:lnTo>
                <a:lnTo>
                  <a:pt x="2594851" y="3470916"/>
                </a:lnTo>
                <a:lnTo>
                  <a:pt x="0" y="3470916"/>
                </a:lnTo>
                <a:close/>
              </a:path>
            </a:pathLst>
          </a:custGeom>
          <a:ln w="44450">
            <a:solidFill>
              <a:schemeClr val="bg1"/>
            </a:solidFill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5" name="文本占位符 6">
            <a:extLst>
              <a:ext uri="{FF2B5EF4-FFF2-40B4-BE49-F238E27FC236}">
                <a16:creationId xmlns:a16="http://schemas.microsoft.com/office/drawing/2014/main" id="{62170610-6893-4169-BB2F-5D31D15E1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7" name="文本占位符 6">
            <a:extLst>
              <a:ext uri="{FF2B5EF4-FFF2-40B4-BE49-F238E27FC236}">
                <a16:creationId xmlns:a16="http://schemas.microsoft.com/office/drawing/2014/main" id="{E25753A8-52B2-4E12-8A28-0E2A0A183F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8" name="文本占位符 6">
            <a:extLst>
              <a:ext uri="{FF2B5EF4-FFF2-40B4-BE49-F238E27FC236}">
                <a16:creationId xmlns:a16="http://schemas.microsoft.com/office/drawing/2014/main" id="{FBB46508-0160-4965-A3DE-C7D07DC0B3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69" name="文本占位符 6">
            <a:extLst>
              <a:ext uri="{FF2B5EF4-FFF2-40B4-BE49-F238E27FC236}">
                <a16:creationId xmlns:a16="http://schemas.microsoft.com/office/drawing/2014/main" id="{99CFB032-F074-4A23-82D4-8E9498A755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0" name="文本占位符 6">
            <a:extLst>
              <a:ext uri="{FF2B5EF4-FFF2-40B4-BE49-F238E27FC236}">
                <a16:creationId xmlns:a16="http://schemas.microsoft.com/office/drawing/2014/main" id="{FE19E96E-A2F8-49C4-B2A5-B2366B27067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790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张图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5C827D7B-46BD-4DC4-9A40-DE98BF671D73}"/>
              </a:ext>
            </a:extLst>
          </p:cNvPr>
          <p:cNvSpPr/>
          <p:nvPr userDrawn="1"/>
        </p:nvSpPr>
        <p:spPr>
          <a:xfrm>
            <a:off x="3679207" y="1"/>
            <a:ext cx="2128198" cy="544010"/>
          </a:xfrm>
          <a:custGeom>
            <a:avLst/>
            <a:gdLst>
              <a:gd name="connsiteX0" fmla="*/ 0 w 2128198"/>
              <a:gd name="connsiteY0" fmla="*/ 0 h 544010"/>
              <a:gd name="connsiteX1" fmla="*/ 2128198 w 2128198"/>
              <a:gd name="connsiteY1" fmla="*/ 0 h 544010"/>
              <a:gd name="connsiteX2" fmla="*/ 2128198 w 2128198"/>
              <a:gd name="connsiteY2" fmla="*/ 544010 h 544010"/>
              <a:gd name="connsiteX3" fmla="*/ 0 w 2128198"/>
              <a:gd name="connsiteY3" fmla="*/ 54401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198" h="544010">
                <a:moveTo>
                  <a:pt x="0" y="0"/>
                </a:moveTo>
                <a:lnTo>
                  <a:pt x="2128198" y="0"/>
                </a:lnTo>
                <a:lnTo>
                  <a:pt x="2128198" y="544010"/>
                </a:lnTo>
                <a:lnTo>
                  <a:pt x="0" y="544010"/>
                </a:lnTo>
                <a:close/>
              </a:path>
            </a:pathLst>
          </a:custGeom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FF7A37-24C2-4800-9844-57E74D620CDB}"/>
              </a:ext>
            </a:extLst>
          </p:cNvPr>
          <p:cNvSpPr/>
          <p:nvPr userDrawn="1"/>
        </p:nvSpPr>
        <p:spPr>
          <a:xfrm>
            <a:off x="0" y="543600"/>
            <a:ext cx="12192000" cy="6314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F0D2F6AB-01F4-46D0-B736-1FCE0FCEF45D}"/>
              </a:ext>
            </a:extLst>
          </p:cNvPr>
          <p:cNvSpPr/>
          <p:nvPr userDrawn="1"/>
        </p:nvSpPr>
        <p:spPr>
          <a:xfrm>
            <a:off x="1342195" y="96567"/>
            <a:ext cx="107949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461CB834-0E8E-4E57-AD05-3B20733A0644}"/>
              </a:ext>
            </a:extLst>
          </p:cNvPr>
          <p:cNvSpPr/>
          <p:nvPr userDrawn="1"/>
        </p:nvSpPr>
        <p:spPr>
          <a:xfrm>
            <a:off x="0" y="1"/>
            <a:ext cx="1377387" cy="5440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63C177A9-C3D0-4FC0-9E19-991103A4C82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2">
              <a:alphaModFix amt="7000"/>
            </a:blip>
            <a:srcRect/>
            <a:tile tx="0" ty="0" sx="100000" sy="100000" flip="none" algn="b"/>
          </a:blipFill>
          <a:ln>
            <a:noFill/>
          </a:ln>
          <a:effectLst>
            <a:outerShdw blurRad="2540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F9441E25-A4D9-4C69-9A31-F86F72431794}"/>
              </a:ext>
            </a:extLst>
          </p:cNvPr>
          <p:cNvGrpSpPr/>
          <p:nvPr userDrawn="1"/>
        </p:nvGrpSpPr>
        <p:grpSpPr>
          <a:xfrm>
            <a:off x="526108" y="47270"/>
            <a:ext cx="444827" cy="449060"/>
            <a:chOff x="5535168" y="881263"/>
            <a:chExt cx="1586880" cy="1601975"/>
          </a:xfrm>
          <a:solidFill>
            <a:schemeClr val="bg1"/>
          </a:solidFill>
        </p:grpSpPr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5514C2D6-E5C9-43ED-A2CD-7E5D450EA32E}"/>
                </a:ext>
              </a:extLst>
            </p:cNvPr>
            <p:cNvSpPr/>
            <p:nvPr/>
          </p:nvSpPr>
          <p:spPr>
            <a:xfrm>
              <a:off x="5535168" y="881263"/>
              <a:ext cx="1586880" cy="1601975"/>
            </a:xfrm>
            <a:custGeom>
              <a:avLst/>
              <a:gdLst>
                <a:gd name="connsiteX0" fmla="*/ 499539 w 570753"/>
                <a:gd name="connsiteY0" fmla="*/ 232144 h 576182"/>
                <a:gd name="connsiteX1" fmla="*/ 493859 w 570753"/>
                <a:gd name="connsiteY1" fmla="*/ 240439 h 576182"/>
                <a:gd name="connsiteX2" fmla="*/ 488444 w 570753"/>
                <a:gd name="connsiteY2" fmla="*/ 245854 h 576182"/>
                <a:gd name="connsiteX3" fmla="*/ 488444 w 570753"/>
                <a:gd name="connsiteY3" fmla="*/ 245853 h 576182"/>
                <a:gd name="connsiteX4" fmla="*/ 499139 w 570753"/>
                <a:gd name="connsiteY4" fmla="*/ 232315 h 576182"/>
                <a:gd name="connsiteX5" fmla="*/ 527433 w 570753"/>
                <a:gd name="connsiteY5" fmla="*/ 225276 h 576182"/>
                <a:gd name="connsiteX6" fmla="*/ 533931 w 570753"/>
                <a:gd name="connsiteY6" fmla="*/ 225276 h 576182"/>
                <a:gd name="connsiteX7" fmla="*/ 534506 w 570753"/>
                <a:gd name="connsiteY7" fmla="*/ 225467 h 576182"/>
                <a:gd name="connsiteX8" fmla="*/ 515520 w 570753"/>
                <a:gd name="connsiteY8" fmla="*/ 225276 h 576182"/>
                <a:gd name="connsiteX9" fmla="*/ 516603 w 570753"/>
                <a:gd name="connsiteY9" fmla="*/ 225276 h 576182"/>
                <a:gd name="connsiteX10" fmla="*/ 514656 w 570753"/>
                <a:gd name="connsiteY10" fmla="*/ 225647 h 576182"/>
                <a:gd name="connsiteX11" fmla="*/ 300463 w 570753"/>
                <a:gd name="connsiteY11" fmla="*/ 10285 h 576182"/>
                <a:gd name="connsiteX12" fmla="*/ 253428 w 570753"/>
                <a:gd name="connsiteY12" fmla="*/ 11920 h 576182"/>
                <a:gd name="connsiteX13" fmla="*/ 15163 w 570753"/>
                <a:gd name="connsiteY13" fmla="*/ 342242 h 576182"/>
                <a:gd name="connsiteX14" fmla="*/ 227435 w 570753"/>
                <a:gd name="connsiteY14" fmla="*/ 558847 h 576182"/>
                <a:gd name="connsiteX15" fmla="*/ 504690 w 570753"/>
                <a:gd name="connsiteY15" fmla="*/ 454877 h 576182"/>
                <a:gd name="connsiteX16" fmla="*/ 538670 w 570753"/>
                <a:gd name="connsiteY16" fmla="*/ 397341 h 576182"/>
                <a:gd name="connsiteX17" fmla="*/ 555592 w 570753"/>
                <a:gd name="connsiteY17" fmla="*/ 332496 h 576182"/>
                <a:gd name="connsiteX18" fmla="*/ 555592 w 570753"/>
                <a:gd name="connsiteY18" fmla="*/ 332495 h 576182"/>
                <a:gd name="connsiteX19" fmla="*/ 557758 w 570753"/>
                <a:gd name="connsiteY19" fmla="*/ 325997 h 576182"/>
                <a:gd name="connsiteX20" fmla="*/ 558542 w 570753"/>
                <a:gd name="connsiteY20" fmla="*/ 288775 h 576182"/>
                <a:gd name="connsiteX21" fmla="*/ 559247 w 570753"/>
                <a:gd name="connsiteY21" fmla="*/ 286332 h 576182"/>
                <a:gd name="connsiteX22" fmla="*/ 558649 w 570753"/>
                <a:gd name="connsiteY22" fmla="*/ 283683 h 576182"/>
                <a:gd name="connsiteX23" fmla="*/ 559112 w 570753"/>
                <a:gd name="connsiteY23" fmla="*/ 261692 h 576182"/>
                <a:gd name="connsiteX24" fmla="*/ 545845 w 570753"/>
                <a:gd name="connsiteY24" fmla="*/ 198200 h 576182"/>
                <a:gd name="connsiteX25" fmla="*/ 300463 w 570753"/>
                <a:gd name="connsiteY25" fmla="*/ 10285 h 576182"/>
                <a:gd name="connsiteX26" fmla="*/ 288084 w 570753"/>
                <a:gd name="connsiteY26" fmla="*/ 7 h 576182"/>
                <a:gd name="connsiteX27" fmla="*/ 570753 w 570753"/>
                <a:gd name="connsiteY27" fmla="*/ 290257 h 576182"/>
                <a:gd name="connsiteX28" fmla="*/ 284835 w 570753"/>
                <a:gd name="connsiteY28" fmla="*/ 576176 h 576182"/>
                <a:gd name="connsiteX29" fmla="*/ 0 w 570753"/>
                <a:gd name="connsiteY29" fmla="*/ 287008 h 576182"/>
                <a:gd name="connsiteX30" fmla="*/ 288084 w 570753"/>
                <a:gd name="connsiteY30" fmla="*/ 7 h 57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70753" h="576182">
                  <a:moveTo>
                    <a:pt x="499539" y="232144"/>
                  </a:moveTo>
                  <a:lnTo>
                    <a:pt x="493859" y="240439"/>
                  </a:lnTo>
                  <a:cubicBezTo>
                    <a:pt x="493859" y="242605"/>
                    <a:pt x="490610" y="244771"/>
                    <a:pt x="488444" y="245854"/>
                  </a:cubicBezTo>
                  <a:lnTo>
                    <a:pt x="488444" y="245853"/>
                  </a:lnTo>
                  <a:cubicBezTo>
                    <a:pt x="492777" y="242604"/>
                    <a:pt x="495484" y="236918"/>
                    <a:pt x="499139" y="232315"/>
                  </a:cubicBezTo>
                  <a:close/>
                  <a:moveTo>
                    <a:pt x="527433" y="225276"/>
                  </a:moveTo>
                  <a:lnTo>
                    <a:pt x="533931" y="225276"/>
                  </a:lnTo>
                  <a:lnTo>
                    <a:pt x="534506" y="225467"/>
                  </a:lnTo>
                  <a:close/>
                  <a:moveTo>
                    <a:pt x="515520" y="225276"/>
                  </a:moveTo>
                  <a:lnTo>
                    <a:pt x="516603" y="225276"/>
                  </a:lnTo>
                  <a:lnTo>
                    <a:pt x="514656" y="225647"/>
                  </a:lnTo>
                  <a:close/>
                  <a:moveTo>
                    <a:pt x="300463" y="10285"/>
                  </a:moveTo>
                  <a:cubicBezTo>
                    <a:pt x="284870" y="9382"/>
                    <a:pt x="269132" y="9889"/>
                    <a:pt x="253428" y="11920"/>
                  </a:cubicBezTo>
                  <a:cubicBezTo>
                    <a:pt x="92057" y="32498"/>
                    <a:pt x="-18411" y="184121"/>
                    <a:pt x="15163" y="342242"/>
                  </a:cubicBezTo>
                  <a:cubicBezTo>
                    <a:pt x="40072" y="457043"/>
                    <a:pt x="111552" y="533938"/>
                    <a:pt x="227435" y="558847"/>
                  </a:cubicBezTo>
                  <a:cubicBezTo>
                    <a:pt x="340070" y="583757"/>
                    <a:pt x="433210" y="545851"/>
                    <a:pt x="504690" y="454877"/>
                  </a:cubicBezTo>
                  <a:cubicBezTo>
                    <a:pt x="518769" y="437007"/>
                    <a:pt x="530141" y="417783"/>
                    <a:pt x="538670" y="397341"/>
                  </a:cubicBezTo>
                  <a:lnTo>
                    <a:pt x="555592" y="332496"/>
                  </a:lnTo>
                  <a:lnTo>
                    <a:pt x="555592" y="332495"/>
                  </a:lnTo>
                  <a:cubicBezTo>
                    <a:pt x="556675" y="330329"/>
                    <a:pt x="557758" y="328163"/>
                    <a:pt x="557758" y="325997"/>
                  </a:cubicBezTo>
                  <a:lnTo>
                    <a:pt x="558542" y="288775"/>
                  </a:lnTo>
                  <a:lnTo>
                    <a:pt x="559247" y="286332"/>
                  </a:lnTo>
                  <a:lnTo>
                    <a:pt x="558649" y="283683"/>
                  </a:lnTo>
                  <a:lnTo>
                    <a:pt x="559112" y="261692"/>
                  </a:lnTo>
                  <a:cubicBezTo>
                    <a:pt x="556946" y="240438"/>
                    <a:pt x="552343" y="219319"/>
                    <a:pt x="545845" y="198200"/>
                  </a:cubicBezTo>
                  <a:cubicBezTo>
                    <a:pt x="511730" y="92064"/>
                    <a:pt x="409621" y="16608"/>
                    <a:pt x="300463" y="10285"/>
                  </a:cubicBezTo>
                  <a:close/>
                  <a:moveTo>
                    <a:pt x="288084" y="7"/>
                  </a:moveTo>
                  <a:cubicBezTo>
                    <a:pt x="444040" y="7"/>
                    <a:pt x="570753" y="131053"/>
                    <a:pt x="570753" y="290257"/>
                  </a:cubicBezTo>
                  <a:cubicBezTo>
                    <a:pt x="569670" y="448379"/>
                    <a:pt x="441874" y="577259"/>
                    <a:pt x="284835" y="576176"/>
                  </a:cubicBezTo>
                  <a:cubicBezTo>
                    <a:pt x="125631" y="576176"/>
                    <a:pt x="0" y="447296"/>
                    <a:pt x="0" y="287008"/>
                  </a:cubicBezTo>
                  <a:cubicBezTo>
                    <a:pt x="0" y="126721"/>
                    <a:pt x="127797" y="-1076"/>
                    <a:pt x="288084" y="7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8A0D3C90-807B-448A-A358-858D81371094}"/>
                </a:ext>
              </a:extLst>
            </p:cNvPr>
            <p:cNvSpPr/>
            <p:nvPr/>
          </p:nvSpPr>
          <p:spPr>
            <a:xfrm>
              <a:off x="5776061" y="1131209"/>
              <a:ext cx="1093075" cy="1096064"/>
            </a:xfrm>
            <a:custGeom>
              <a:avLst/>
              <a:gdLst>
                <a:gd name="connsiteX0" fmla="*/ 33578 w 393146"/>
                <a:gd name="connsiteY0" fmla="*/ 291333 h 394221"/>
                <a:gd name="connsiteX1" fmla="*/ 201447 w 393146"/>
                <a:gd name="connsiteY1" fmla="*/ 384473 h 394221"/>
                <a:gd name="connsiteX2" fmla="*/ 359568 w 393146"/>
                <a:gd name="connsiteY2" fmla="*/ 291333 h 394221"/>
                <a:gd name="connsiteX3" fmla="*/ 191578 w 393146"/>
                <a:gd name="connsiteY3" fmla="*/ 7835 h 394221"/>
                <a:gd name="connsiteX4" fmla="*/ 55117 w 393146"/>
                <a:gd name="connsiteY4" fmla="*/ 72563 h 394221"/>
                <a:gd name="connsiteX5" fmla="*/ 21544 w 393146"/>
                <a:gd name="connsiteY5" fmla="*/ 268590 h 394221"/>
                <a:gd name="connsiteX6" fmla="*/ 39955 w 393146"/>
                <a:gd name="connsiteY6" fmla="*/ 281586 h 394221"/>
                <a:gd name="connsiteX7" fmla="*/ 195911 w 393146"/>
                <a:gd name="connsiteY7" fmla="*/ 281586 h 394221"/>
                <a:gd name="connsiteX8" fmla="*/ 357281 w 393146"/>
                <a:gd name="connsiteY8" fmla="*/ 281586 h 394221"/>
                <a:gd name="connsiteX9" fmla="*/ 370277 w 393146"/>
                <a:gd name="connsiteY9" fmla="*/ 272922 h 394221"/>
                <a:gd name="connsiteX10" fmla="*/ 382190 w 393146"/>
                <a:gd name="connsiteY10" fmla="*/ 161370 h 394221"/>
                <a:gd name="connsiteX11" fmla="*/ 245729 w 393146"/>
                <a:gd name="connsiteY11" fmla="*/ 15162 h 394221"/>
                <a:gd name="connsiteX12" fmla="*/ 191578 w 393146"/>
                <a:gd name="connsiteY12" fmla="*/ 7835 h 394221"/>
                <a:gd name="connsiteX13" fmla="*/ 196027 w 393146"/>
                <a:gd name="connsiteY13" fmla="*/ 0 h 394221"/>
                <a:gd name="connsiteX14" fmla="*/ 393137 w 393146"/>
                <a:gd name="connsiteY14" fmla="*/ 197111 h 394221"/>
                <a:gd name="connsiteX15" fmla="*/ 196027 w 393146"/>
                <a:gd name="connsiteY15" fmla="*/ 394221 h 394221"/>
                <a:gd name="connsiteX16" fmla="*/ 0 w 393146"/>
                <a:gd name="connsiteY16" fmla="*/ 197111 h 394221"/>
                <a:gd name="connsiteX17" fmla="*/ 196027 w 393146"/>
                <a:gd name="connsiteY17" fmla="*/ 0 h 3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93146" h="394221">
                  <a:moveTo>
                    <a:pt x="33578" y="291333"/>
                  </a:moveTo>
                  <a:cubicBezTo>
                    <a:pt x="62820" y="344401"/>
                    <a:pt x="127801" y="388805"/>
                    <a:pt x="201447" y="384473"/>
                  </a:cubicBezTo>
                  <a:cubicBezTo>
                    <a:pt x="269677" y="381224"/>
                    <a:pt x="321662" y="349816"/>
                    <a:pt x="359568" y="291333"/>
                  </a:cubicBezTo>
                  <a:close/>
                  <a:moveTo>
                    <a:pt x="191578" y="7835"/>
                  </a:moveTo>
                  <a:cubicBezTo>
                    <a:pt x="139390" y="7784"/>
                    <a:pt x="93294" y="29512"/>
                    <a:pt x="55117" y="72563"/>
                  </a:cubicBezTo>
                  <a:cubicBezTo>
                    <a:pt x="4216" y="129963"/>
                    <a:pt x="-5532" y="197110"/>
                    <a:pt x="21544" y="268590"/>
                  </a:cubicBezTo>
                  <a:cubicBezTo>
                    <a:pt x="24793" y="278337"/>
                    <a:pt x="29125" y="281586"/>
                    <a:pt x="39955" y="281586"/>
                  </a:cubicBezTo>
                  <a:lnTo>
                    <a:pt x="195911" y="281586"/>
                  </a:lnTo>
                  <a:lnTo>
                    <a:pt x="357281" y="281586"/>
                  </a:lnTo>
                  <a:cubicBezTo>
                    <a:pt x="364862" y="281586"/>
                    <a:pt x="368111" y="279420"/>
                    <a:pt x="370277" y="272922"/>
                  </a:cubicBezTo>
                  <a:cubicBezTo>
                    <a:pt x="385439" y="237182"/>
                    <a:pt x="390855" y="199276"/>
                    <a:pt x="382190" y="161370"/>
                  </a:cubicBezTo>
                  <a:cubicBezTo>
                    <a:pt x="365945" y="85559"/>
                    <a:pt x="320458" y="34657"/>
                    <a:pt x="245729" y="15162"/>
                  </a:cubicBezTo>
                  <a:cubicBezTo>
                    <a:pt x="227047" y="10289"/>
                    <a:pt x="208974" y="7852"/>
                    <a:pt x="191578" y="7835"/>
                  </a:cubicBezTo>
                  <a:close/>
                  <a:moveTo>
                    <a:pt x="196027" y="0"/>
                  </a:moveTo>
                  <a:cubicBezTo>
                    <a:pt x="307579" y="0"/>
                    <a:pt x="393137" y="87725"/>
                    <a:pt x="393137" y="197111"/>
                  </a:cubicBezTo>
                  <a:cubicBezTo>
                    <a:pt x="394220" y="305413"/>
                    <a:pt x="304330" y="394221"/>
                    <a:pt x="196027" y="394221"/>
                  </a:cubicBezTo>
                  <a:cubicBezTo>
                    <a:pt x="87725" y="393138"/>
                    <a:pt x="0" y="305413"/>
                    <a:pt x="0" y="197111"/>
                  </a:cubicBezTo>
                  <a:cubicBezTo>
                    <a:pt x="0" y="88808"/>
                    <a:pt x="87725" y="0"/>
                    <a:pt x="196027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46A557D2-2350-4B86-A53D-FAC0FAFDBBEF}"/>
                </a:ext>
              </a:extLst>
            </p:cNvPr>
            <p:cNvSpPr/>
            <p:nvPr/>
          </p:nvSpPr>
          <p:spPr>
            <a:xfrm>
              <a:off x="6841783" y="1384147"/>
              <a:ext cx="203594" cy="124047"/>
            </a:xfrm>
            <a:custGeom>
              <a:avLst/>
              <a:gdLst>
                <a:gd name="connsiteX0" fmla="*/ 15286 w 203594"/>
                <a:gd name="connsiteY0" fmla="*/ 48177 h 124047"/>
                <a:gd name="connsiteX1" fmla="*/ 27328 w 203594"/>
                <a:gd name="connsiteY1" fmla="*/ 84313 h 124047"/>
                <a:gd name="connsiteX2" fmla="*/ 42384 w 203594"/>
                <a:gd name="connsiteY2" fmla="*/ 81301 h 124047"/>
                <a:gd name="connsiteX3" fmla="*/ 15286 w 203594"/>
                <a:gd name="connsiteY3" fmla="*/ 48177 h 124047"/>
                <a:gd name="connsiteX4" fmla="*/ 135730 w 203594"/>
                <a:gd name="connsiteY4" fmla="*/ 0 h 124047"/>
                <a:gd name="connsiteX5" fmla="*/ 144764 w 203594"/>
                <a:gd name="connsiteY5" fmla="*/ 12045 h 124047"/>
                <a:gd name="connsiteX6" fmla="*/ 150034 w 203594"/>
                <a:gd name="connsiteY6" fmla="*/ 22207 h 124047"/>
                <a:gd name="connsiteX7" fmla="*/ 159819 w 203594"/>
                <a:gd name="connsiteY7" fmla="*/ 30111 h 124047"/>
                <a:gd name="connsiteX8" fmla="*/ 159819 w 203594"/>
                <a:gd name="connsiteY8" fmla="*/ 30110 h 124047"/>
                <a:gd name="connsiteX9" fmla="*/ 186919 w 203594"/>
                <a:gd name="connsiteY9" fmla="*/ 54199 h 124047"/>
                <a:gd name="connsiteX10" fmla="*/ 201974 w 203594"/>
                <a:gd name="connsiteY10" fmla="*/ 75277 h 124047"/>
                <a:gd name="connsiteX11" fmla="*/ 171863 w 203594"/>
                <a:gd name="connsiteY11" fmla="*/ 78288 h 124047"/>
                <a:gd name="connsiteX12" fmla="*/ 141752 w 203594"/>
                <a:gd name="connsiteY12" fmla="*/ 66243 h 124047"/>
                <a:gd name="connsiteX13" fmla="*/ 63461 w 203594"/>
                <a:gd name="connsiteY13" fmla="*/ 105390 h 124047"/>
                <a:gd name="connsiteX14" fmla="*/ 57439 w 203594"/>
                <a:gd name="connsiteY14" fmla="*/ 123457 h 124047"/>
                <a:gd name="connsiteX15" fmla="*/ 48406 w 203594"/>
                <a:gd name="connsiteY15" fmla="*/ 108401 h 124047"/>
                <a:gd name="connsiteX16" fmla="*/ 36361 w 203594"/>
                <a:gd name="connsiteY16" fmla="*/ 99368 h 124047"/>
                <a:gd name="connsiteX17" fmla="*/ 6250 w 203594"/>
                <a:gd name="connsiteY17" fmla="*/ 48177 h 124047"/>
                <a:gd name="connsiteX18" fmla="*/ 18295 w 203594"/>
                <a:gd name="connsiteY18" fmla="*/ 24088 h 124047"/>
                <a:gd name="connsiteX19" fmla="*/ 42384 w 203594"/>
                <a:gd name="connsiteY19" fmla="*/ 39144 h 124047"/>
                <a:gd name="connsiteX20" fmla="*/ 60450 w 203594"/>
                <a:gd name="connsiteY20" fmla="*/ 54199 h 124047"/>
                <a:gd name="connsiteX21" fmla="*/ 72494 w 203594"/>
                <a:gd name="connsiteY21" fmla="*/ 21077 h 124047"/>
                <a:gd name="connsiteX22" fmla="*/ 135730 w 203594"/>
                <a:gd name="connsiteY22" fmla="*/ 48177 h 124047"/>
                <a:gd name="connsiteX23" fmla="*/ 156808 w 203594"/>
                <a:gd name="connsiteY23" fmla="*/ 42155 h 124047"/>
                <a:gd name="connsiteX24" fmla="*/ 159815 w 203594"/>
                <a:gd name="connsiteY24" fmla="*/ 30127 h 124047"/>
                <a:gd name="connsiteX25" fmla="*/ 156809 w 203594"/>
                <a:gd name="connsiteY25" fmla="*/ 39145 h 124047"/>
                <a:gd name="connsiteX26" fmla="*/ 126696 w 203594"/>
                <a:gd name="connsiteY26" fmla="*/ 18067 h 124047"/>
                <a:gd name="connsiteX27" fmla="*/ 123685 w 203594"/>
                <a:gd name="connsiteY27" fmla="*/ 6022 h 124047"/>
                <a:gd name="connsiteX28" fmla="*/ 135730 w 203594"/>
                <a:gd name="connsiteY28" fmla="*/ 0 h 12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3594" h="124047">
                  <a:moveTo>
                    <a:pt x="15286" y="48177"/>
                  </a:moveTo>
                  <a:cubicBezTo>
                    <a:pt x="15286" y="66243"/>
                    <a:pt x="9264" y="81301"/>
                    <a:pt x="27328" y="84313"/>
                  </a:cubicBezTo>
                  <a:cubicBezTo>
                    <a:pt x="33350" y="87324"/>
                    <a:pt x="42384" y="87324"/>
                    <a:pt x="42384" y="81301"/>
                  </a:cubicBezTo>
                  <a:cubicBezTo>
                    <a:pt x="42384" y="69254"/>
                    <a:pt x="30339" y="57210"/>
                    <a:pt x="15286" y="48177"/>
                  </a:cubicBezTo>
                  <a:close/>
                  <a:moveTo>
                    <a:pt x="135730" y="0"/>
                  </a:moveTo>
                  <a:cubicBezTo>
                    <a:pt x="141753" y="0"/>
                    <a:pt x="147775" y="0"/>
                    <a:pt x="144764" y="12045"/>
                  </a:cubicBezTo>
                  <a:cubicBezTo>
                    <a:pt x="143258" y="16561"/>
                    <a:pt x="146269" y="19572"/>
                    <a:pt x="150034" y="22207"/>
                  </a:cubicBezTo>
                  <a:lnTo>
                    <a:pt x="159819" y="30111"/>
                  </a:lnTo>
                  <a:lnTo>
                    <a:pt x="159819" y="30110"/>
                  </a:lnTo>
                  <a:cubicBezTo>
                    <a:pt x="174874" y="30110"/>
                    <a:pt x="174874" y="48177"/>
                    <a:pt x="186919" y="54199"/>
                  </a:cubicBezTo>
                  <a:cubicBezTo>
                    <a:pt x="195952" y="60221"/>
                    <a:pt x="207996" y="63232"/>
                    <a:pt x="201974" y="75277"/>
                  </a:cubicBezTo>
                  <a:cubicBezTo>
                    <a:pt x="195952" y="87324"/>
                    <a:pt x="183908" y="81301"/>
                    <a:pt x="171863" y="78288"/>
                  </a:cubicBezTo>
                  <a:cubicBezTo>
                    <a:pt x="162830" y="75277"/>
                    <a:pt x="150786" y="69254"/>
                    <a:pt x="141752" y="66243"/>
                  </a:cubicBezTo>
                  <a:cubicBezTo>
                    <a:pt x="102605" y="48177"/>
                    <a:pt x="72494" y="63232"/>
                    <a:pt x="63461" y="105390"/>
                  </a:cubicBezTo>
                  <a:cubicBezTo>
                    <a:pt x="63461" y="111412"/>
                    <a:pt x="63461" y="120446"/>
                    <a:pt x="57439" y="123457"/>
                  </a:cubicBezTo>
                  <a:cubicBezTo>
                    <a:pt x="45395" y="126468"/>
                    <a:pt x="48406" y="117434"/>
                    <a:pt x="48406" y="108401"/>
                  </a:cubicBezTo>
                  <a:cubicBezTo>
                    <a:pt x="48406" y="102379"/>
                    <a:pt x="42384" y="102379"/>
                    <a:pt x="36361" y="99368"/>
                  </a:cubicBezTo>
                  <a:cubicBezTo>
                    <a:pt x="-2783" y="93346"/>
                    <a:pt x="-5797" y="90335"/>
                    <a:pt x="6250" y="48177"/>
                  </a:cubicBezTo>
                  <a:cubicBezTo>
                    <a:pt x="9262" y="39144"/>
                    <a:pt x="9262" y="27099"/>
                    <a:pt x="18295" y="24088"/>
                  </a:cubicBezTo>
                  <a:cubicBezTo>
                    <a:pt x="30339" y="21077"/>
                    <a:pt x="33350" y="36132"/>
                    <a:pt x="42384" y="39144"/>
                  </a:cubicBezTo>
                  <a:cubicBezTo>
                    <a:pt x="48406" y="42155"/>
                    <a:pt x="48406" y="60221"/>
                    <a:pt x="60450" y="54199"/>
                  </a:cubicBezTo>
                  <a:cubicBezTo>
                    <a:pt x="78517" y="48177"/>
                    <a:pt x="72494" y="33121"/>
                    <a:pt x="72494" y="21077"/>
                  </a:cubicBezTo>
                  <a:cubicBezTo>
                    <a:pt x="96583" y="21077"/>
                    <a:pt x="114650" y="42155"/>
                    <a:pt x="135730" y="48177"/>
                  </a:cubicBezTo>
                  <a:cubicBezTo>
                    <a:pt x="144764" y="51188"/>
                    <a:pt x="153797" y="60221"/>
                    <a:pt x="156808" y="42155"/>
                  </a:cubicBezTo>
                  <a:lnTo>
                    <a:pt x="159815" y="30127"/>
                  </a:lnTo>
                  <a:lnTo>
                    <a:pt x="156809" y="39145"/>
                  </a:lnTo>
                  <a:cubicBezTo>
                    <a:pt x="147775" y="33123"/>
                    <a:pt x="135730" y="27100"/>
                    <a:pt x="126696" y="18067"/>
                  </a:cubicBezTo>
                  <a:cubicBezTo>
                    <a:pt x="123685" y="15056"/>
                    <a:pt x="117663" y="9033"/>
                    <a:pt x="123685" y="6022"/>
                  </a:cubicBezTo>
                  <a:cubicBezTo>
                    <a:pt x="126696" y="3011"/>
                    <a:pt x="132719" y="0"/>
                    <a:pt x="13573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834CC750-49E1-45C4-A7A7-59F7B9CF996F}"/>
                </a:ext>
              </a:extLst>
            </p:cNvPr>
            <p:cNvSpPr/>
            <p:nvPr/>
          </p:nvSpPr>
          <p:spPr>
            <a:xfrm>
              <a:off x="6005941" y="1007751"/>
              <a:ext cx="80268" cy="182648"/>
            </a:xfrm>
            <a:custGeom>
              <a:avLst/>
              <a:gdLst>
                <a:gd name="connsiteX0" fmla="*/ 71936 w 84635"/>
                <a:gd name="connsiteY0" fmla="*/ 133350 h 192585"/>
                <a:gd name="connsiteX1" fmla="*/ 84635 w 84635"/>
                <a:gd name="connsiteY1" fmla="*/ 168275 h 192585"/>
                <a:gd name="connsiteX2" fmla="*/ 49711 w 84635"/>
                <a:gd name="connsiteY2" fmla="*/ 187325 h 192585"/>
                <a:gd name="connsiteX3" fmla="*/ 37010 w 84635"/>
                <a:gd name="connsiteY3" fmla="*/ 190500 h 192585"/>
                <a:gd name="connsiteX4" fmla="*/ 37010 w 84635"/>
                <a:gd name="connsiteY4" fmla="*/ 174625 h 192585"/>
                <a:gd name="connsiteX5" fmla="*/ 49711 w 84635"/>
                <a:gd name="connsiteY5" fmla="*/ 136525 h 192585"/>
                <a:gd name="connsiteX6" fmla="*/ 21135 w 84635"/>
                <a:gd name="connsiteY6" fmla="*/ 127000 h 192585"/>
                <a:gd name="connsiteX7" fmla="*/ 5261 w 84635"/>
                <a:gd name="connsiteY7" fmla="*/ 92075 h 192585"/>
                <a:gd name="connsiteX8" fmla="*/ 2086 w 84635"/>
                <a:gd name="connsiteY8" fmla="*/ 82550 h 192585"/>
                <a:gd name="connsiteX9" fmla="*/ 17960 w 84635"/>
                <a:gd name="connsiteY9" fmla="*/ 0 h 192585"/>
                <a:gd name="connsiteX10" fmla="*/ 33835 w 84635"/>
                <a:gd name="connsiteY10" fmla="*/ 22225 h 192585"/>
                <a:gd name="connsiteX11" fmla="*/ 49711 w 84635"/>
                <a:gd name="connsiteY11" fmla="*/ 3175 h 192585"/>
                <a:gd name="connsiteX12" fmla="*/ 71936 w 84635"/>
                <a:gd name="connsiteY12" fmla="*/ 133350 h 19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635" h="192585">
                  <a:moveTo>
                    <a:pt x="71936" y="133350"/>
                  </a:moveTo>
                  <a:cubicBezTo>
                    <a:pt x="75111" y="146050"/>
                    <a:pt x="81460" y="155575"/>
                    <a:pt x="84635" y="168275"/>
                  </a:cubicBezTo>
                  <a:cubicBezTo>
                    <a:pt x="75111" y="177800"/>
                    <a:pt x="49711" y="158750"/>
                    <a:pt x="49711" y="187325"/>
                  </a:cubicBezTo>
                  <a:cubicBezTo>
                    <a:pt x="49711" y="193675"/>
                    <a:pt x="40185" y="193675"/>
                    <a:pt x="37010" y="190500"/>
                  </a:cubicBezTo>
                  <a:cubicBezTo>
                    <a:pt x="30660" y="187325"/>
                    <a:pt x="33835" y="180975"/>
                    <a:pt x="37010" y="174625"/>
                  </a:cubicBezTo>
                  <a:cubicBezTo>
                    <a:pt x="46536" y="165100"/>
                    <a:pt x="56061" y="155575"/>
                    <a:pt x="49711" y="136525"/>
                  </a:cubicBezTo>
                  <a:cubicBezTo>
                    <a:pt x="33835" y="149225"/>
                    <a:pt x="21135" y="158750"/>
                    <a:pt x="21135" y="127000"/>
                  </a:cubicBezTo>
                  <a:cubicBezTo>
                    <a:pt x="21135" y="114300"/>
                    <a:pt x="27485" y="98425"/>
                    <a:pt x="5261" y="92075"/>
                  </a:cubicBezTo>
                  <a:cubicBezTo>
                    <a:pt x="-1089" y="88900"/>
                    <a:pt x="-1089" y="85725"/>
                    <a:pt x="2086" y="82550"/>
                  </a:cubicBezTo>
                  <a:cubicBezTo>
                    <a:pt x="27485" y="60325"/>
                    <a:pt x="11611" y="28575"/>
                    <a:pt x="17960" y="0"/>
                  </a:cubicBezTo>
                  <a:cubicBezTo>
                    <a:pt x="30660" y="3175"/>
                    <a:pt x="27485" y="15875"/>
                    <a:pt x="33835" y="22225"/>
                  </a:cubicBezTo>
                  <a:cubicBezTo>
                    <a:pt x="40185" y="15875"/>
                    <a:pt x="43360" y="9525"/>
                    <a:pt x="49711" y="3175"/>
                  </a:cubicBezTo>
                  <a:cubicBezTo>
                    <a:pt x="43360" y="50800"/>
                    <a:pt x="56061" y="92075"/>
                    <a:pt x="71936" y="1333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C15F9F2-2413-4242-83AC-E07F023E8F31}"/>
                </a:ext>
              </a:extLst>
            </p:cNvPr>
            <p:cNvSpPr/>
            <p:nvPr/>
          </p:nvSpPr>
          <p:spPr>
            <a:xfrm>
              <a:off x="6068721" y="2247875"/>
              <a:ext cx="105994" cy="117911"/>
            </a:xfrm>
            <a:custGeom>
              <a:avLst/>
              <a:gdLst>
                <a:gd name="connsiteX0" fmla="*/ 69239 w 111761"/>
                <a:gd name="connsiteY0" fmla="*/ 76701 h 124326"/>
                <a:gd name="connsiteX1" fmla="*/ 88289 w 111761"/>
                <a:gd name="connsiteY1" fmla="*/ 32251 h 124326"/>
                <a:gd name="connsiteX2" fmla="*/ 104164 w 111761"/>
                <a:gd name="connsiteY2" fmla="*/ 19551 h 124326"/>
                <a:gd name="connsiteX3" fmla="*/ 107339 w 111761"/>
                <a:gd name="connsiteY3" fmla="*/ 38601 h 124326"/>
                <a:gd name="connsiteX4" fmla="*/ 85114 w 111761"/>
                <a:gd name="connsiteY4" fmla="*/ 108451 h 124326"/>
                <a:gd name="connsiteX5" fmla="*/ 69239 w 111761"/>
                <a:gd name="connsiteY5" fmla="*/ 124326 h 124326"/>
                <a:gd name="connsiteX6" fmla="*/ 53364 w 111761"/>
                <a:gd name="connsiteY6" fmla="*/ 108451 h 124326"/>
                <a:gd name="connsiteX7" fmla="*/ 40664 w 111761"/>
                <a:gd name="connsiteY7" fmla="*/ 54476 h 124326"/>
                <a:gd name="connsiteX8" fmla="*/ 24789 w 111761"/>
                <a:gd name="connsiteY8" fmla="*/ 83051 h 124326"/>
                <a:gd name="connsiteX9" fmla="*/ 8914 w 111761"/>
                <a:gd name="connsiteY9" fmla="*/ 102101 h 124326"/>
                <a:gd name="connsiteX10" fmla="*/ 5739 w 111761"/>
                <a:gd name="connsiteY10" fmla="*/ 76701 h 124326"/>
                <a:gd name="connsiteX11" fmla="*/ 27964 w 111761"/>
                <a:gd name="connsiteY11" fmla="*/ 16376 h 124326"/>
                <a:gd name="connsiteX12" fmla="*/ 40664 w 111761"/>
                <a:gd name="connsiteY12" fmla="*/ 501 h 124326"/>
                <a:gd name="connsiteX13" fmla="*/ 59714 w 111761"/>
                <a:gd name="connsiteY13" fmla="*/ 19551 h 124326"/>
                <a:gd name="connsiteX14" fmla="*/ 69239 w 111761"/>
                <a:gd name="connsiteY14" fmla="*/ 76701 h 12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1761" h="124326">
                  <a:moveTo>
                    <a:pt x="69239" y="76701"/>
                  </a:moveTo>
                  <a:cubicBezTo>
                    <a:pt x="78764" y="54476"/>
                    <a:pt x="81939" y="44951"/>
                    <a:pt x="88289" y="32251"/>
                  </a:cubicBezTo>
                  <a:cubicBezTo>
                    <a:pt x="91464" y="25901"/>
                    <a:pt x="91464" y="16376"/>
                    <a:pt x="104164" y="19551"/>
                  </a:cubicBezTo>
                  <a:cubicBezTo>
                    <a:pt x="116864" y="22726"/>
                    <a:pt x="110514" y="32251"/>
                    <a:pt x="107339" y="38601"/>
                  </a:cubicBezTo>
                  <a:cubicBezTo>
                    <a:pt x="100989" y="60826"/>
                    <a:pt x="91464" y="83051"/>
                    <a:pt x="85114" y="108451"/>
                  </a:cubicBezTo>
                  <a:cubicBezTo>
                    <a:pt x="81939" y="114801"/>
                    <a:pt x="81939" y="124326"/>
                    <a:pt x="69239" y="124326"/>
                  </a:cubicBezTo>
                  <a:cubicBezTo>
                    <a:pt x="59714" y="124326"/>
                    <a:pt x="56539" y="117976"/>
                    <a:pt x="53364" y="108451"/>
                  </a:cubicBezTo>
                  <a:cubicBezTo>
                    <a:pt x="50189" y="92576"/>
                    <a:pt x="43839" y="73526"/>
                    <a:pt x="40664" y="54476"/>
                  </a:cubicBezTo>
                  <a:cubicBezTo>
                    <a:pt x="24789" y="60826"/>
                    <a:pt x="27964" y="73526"/>
                    <a:pt x="24789" y="83051"/>
                  </a:cubicBezTo>
                  <a:cubicBezTo>
                    <a:pt x="18439" y="89401"/>
                    <a:pt x="21614" y="105276"/>
                    <a:pt x="8914" y="102101"/>
                  </a:cubicBezTo>
                  <a:cubicBezTo>
                    <a:pt x="-6961" y="98926"/>
                    <a:pt x="2564" y="86226"/>
                    <a:pt x="5739" y="76701"/>
                  </a:cubicBezTo>
                  <a:cubicBezTo>
                    <a:pt x="12089" y="54476"/>
                    <a:pt x="18439" y="35426"/>
                    <a:pt x="27964" y="16376"/>
                  </a:cubicBezTo>
                  <a:cubicBezTo>
                    <a:pt x="31139" y="10026"/>
                    <a:pt x="27964" y="-2674"/>
                    <a:pt x="40664" y="501"/>
                  </a:cubicBezTo>
                  <a:cubicBezTo>
                    <a:pt x="50189" y="501"/>
                    <a:pt x="56539" y="10026"/>
                    <a:pt x="59714" y="19551"/>
                  </a:cubicBezTo>
                  <a:cubicBezTo>
                    <a:pt x="56539" y="32251"/>
                    <a:pt x="59714" y="48126"/>
                    <a:pt x="69239" y="7670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46A0C0-BA61-4D1A-918A-628BFC80D105}"/>
                </a:ext>
              </a:extLst>
            </p:cNvPr>
            <p:cNvSpPr/>
            <p:nvPr/>
          </p:nvSpPr>
          <p:spPr>
            <a:xfrm>
              <a:off x="6181060" y="2275739"/>
              <a:ext cx="99463" cy="107824"/>
            </a:xfrm>
            <a:custGeom>
              <a:avLst/>
              <a:gdLst>
                <a:gd name="connsiteX0" fmla="*/ 77787 w 104876"/>
                <a:gd name="connsiteY0" fmla="*/ 56846 h 113692"/>
                <a:gd name="connsiteX1" fmla="*/ 103188 w 104876"/>
                <a:gd name="connsiteY1" fmla="*/ 69546 h 113692"/>
                <a:gd name="connsiteX2" fmla="*/ 87312 w 104876"/>
                <a:gd name="connsiteY2" fmla="*/ 107646 h 113692"/>
                <a:gd name="connsiteX3" fmla="*/ 14287 w 104876"/>
                <a:gd name="connsiteY3" fmla="*/ 94946 h 113692"/>
                <a:gd name="connsiteX4" fmla="*/ 14287 w 104876"/>
                <a:gd name="connsiteY4" fmla="*/ 18746 h 113692"/>
                <a:gd name="connsiteX5" fmla="*/ 84137 w 104876"/>
                <a:gd name="connsiteY5" fmla="*/ 6046 h 113692"/>
                <a:gd name="connsiteX6" fmla="*/ 103188 w 104876"/>
                <a:gd name="connsiteY6" fmla="*/ 34621 h 113692"/>
                <a:gd name="connsiteX7" fmla="*/ 77787 w 104876"/>
                <a:gd name="connsiteY7" fmla="*/ 28271 h 113692"/>
                <a:gd name="connsiteX8" fmla="*/ 39687 w 104876"/>
                <a:gd name="connsiteY8" fmla="*/ 25096 h 113692"/>
                <a:gd name="connsiteX9" fmla="*/ 26987 w 104876"/>
                <a:gd name="connsiteY9" fmla="*/ 72721 h 113692"/>
                <a:gd name="connsiteX10" fmla="*/ 52388 w 104876"/>
                <a:gd name="connsiteY10" fmla="*/ 91771 h 113692"/>
                <a:gd name="connsiteX11" fmla="*/ 74612 w 104876"/>
                <a:gd name="connsiteY11" fmla="*/ 85421 h 113692"/>
                <a:gd name="connsiteX12" fmla="*/ 61912 w 104876"/>
                <a:gd name="connsiteY12" fmla="*/ 69546 h 113692"/>
                <a:gd name="connsiteX13" fmla="*/ 55563 w 104876"/>
                <a:gd name="connsiteY13" fmla="*/ 60021 h 113692"/>
                <a:gd name="connsiteX14" fmla="*/ 77787 w 104876"/>
                <a:gd name="connsiteY14" fmla="*/ 56846 h 113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4876" h="113692">
                  <a:moveTo>
                    <a:pt x="77787" y="56846"/>
                  </a:moveTo>
                  <a:cubicBezTo>
                    <a:pt x="84137" y="60021"/>
                    <a:pt x="103188" y="50496"/>
                    <a:pt x="103188" y="69546"/>
                  </a:cubicBezTo>
                  <a:cubicBezTo>
                    <a:pt x="103188" y="82246"/>
                    <a:pt x="106363" y="101296"/>
                    <a:pt x="87312" y="107646"/>
                  </a:cubicBezTo>
                  <a:cubicBezTo>
                    <a:pt x="61912" y="117171"/>
                    <a:pt x="36512" y="117171"/>
                    <a:pt x="14287" y="94946"/>
                  </a:cubicBezTo>
                  <a:cubicBezTo>
                    <a:pt x="-4762" y="75896"/>
                    <a:pt x="-4762" y="40971"/>
                    <a:pt x="14287" y="18746"/>
                  </a:cubicBezTo>
                  <a:cubicBezTo>
                    <a:pt x="33337" y="-3479"/>
                    <a:pt x="58738" y="-3479"/>
                    <a:pt x="84137" y="6046"/>
                  </a:cubicBezTo>
                  <a:cubicBezTo>
                    <a:pt x="96837" y="12396"/>
                    <a:pt x="109538" y="21921"/>
                    <a:pt x="103188" y="34621"/>
                  </a:cubicBezTo>
                  <a:cubicBezTo>
                    <a:pt x="93662" y="50496"/>
                    <a:pt x="84137" y="34621"/>
                    <a:pt x="77787" y="28271"/>
                  </a:cubicBezTo>
                  <a:cubicBezTo>
                    <a:pt x="65087" y="18746"/>
                    <a:pt x="49213" y="18746"/>
                    <a:pt x="39687" y="25096"/>
                  </a:cubicBezTo>
                  <a:cubicBezTo>
                    <a:pt x="23812" y="37796"/>
                    <a:pt x="23812" y="53671"/>
                    <a:pt x="26987" y="72721"/>
                  </a:cubicBezTo>
                  <a:cubicBezTo>
                    <a:pt x="30162" y="85421"/>
                    <a:pt x="39688" y="91771"/>
                    <a:pt x="52388" y="91771"/>
                  </a:cubicBezTo>
                  <a:cubicBezTo>
                    <a:pt x="58738" y="91771"/>
                    <a:pt x="71437" y="94946"/>
                    <a:pt x="74612" y="85421"/>
                  </a:cubicBezTo>
                  <a:cubicBezTo>
                    <a:pt x="80962" y="72721"/>
                    <a:pt x="68262" y="72721"/>
                    <a:pt x="61912" y="69546"/>
                  </a:cubicBezTo>
                  <a:cubicBezTo>
                    <a:pt x="55563" y="69546"/>
                    <a:pt x="55563" y="63196"/>
                    <a:pt x="55563" y="60021"/>
                  </a:cubicBezTo>
                  <a:cubicBezTo>
                    <a:pt x="58738" y="50496"/>
                    <a:pt x="68262" y="53671"/>
                    <a:pt x="77787" y="568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73FB68CA-904D-4828-A8BF-37AB7B778780}"/>
                </a:ext>
              </a:extLst>
            </p:cNvPr>
            <p:cNvSpPr/>
            <p:nvPr/>
          </p:nvSpPr>
          <p:spPr>
            <a:xfrm>
              <a:off x="5773484" y="2050046"/>
              <a:ext cx="125518" cy="120822"/>
            </a:xfrm>
            <a:custGeom>
              <a:avLst/>
              <a:gdLst>
                <a:gd name="connsiteX0" fmla="*/ 53517 w 132347"/>
                <a:gd name="connsiteY0" fmla="*/ 43992 h 127396"/>
                <a:gd name="connsiteX1" fmla="*/ 18592 w 132347"/>
                <a:gd name="connsiteY1" fmla="*/ 72567 h 127396"/>
                <a:gd name="connsiteX2" fmla="*/ 2717 w 132347"/>
                <a:gd name="connsiteY2" fmla="*/ 72567 h 127396"/>
                <a:gd name="connsiteX3" fmla="*/ 5892 w 132347"/>
                <a:gd name="connsiteY3" fmla="*/ 56692 h 127396"/>
                <a:gd name="connsiteX4" fmla="*/ 66217 w 132347"/>
                <a:gd name="connsiteY4" fmla="*/ 5892 h 127396"/>
                <a:gd name="connsiteX5" fmla="*/ 85267 w 132347"/>
                <a:gd name="connsiteY5" fmla="*/ 2717 h 127396"/>
                <a:gd name="connsiteX6" fmla="*/ 91617 w 132347"/>
                <a:gd name="connsiteY6" fmla="*/ 21767 h 127396"/>
                <a:gd name="connsiteX7" fmla="*/ 75742 w 132347"/>
                <a:gd name="connsiteY7" fmla="*/ 85267 h 127396"/>
                <a:gd name="connsiteX8" fmla="*/ 110667 w 132347"/>
                <a:gd name="connsiteY8" fmla="*/ 56692 h 127396"/>
                <a:gd name="connsiteX9" fmla="*/ 129717 w 132347"/>
                <a:gd name="connsiteY9" fmla="*/ 53517 h 127396"/>
                <a:gd name="connsiteX10" fmla="*/ 123367 w 132347"/>
                <a:gd name="connsiteY10" fmla="*/ 72567 h 127396"/>
                <a:gd name="connsiteX11" fmla="*/ 69392 w 132347"/>
                <a:gd name="connsiteY11" fmla="*/ 117017 h 127396"/>
                <a:gd name="connsiteX12" fmla="*/ 47167 w 132347"/>
                <a:gd name="connsiteY12" fmla="*/ 123367 h 127396"/>
                <a:gd name="connsiteX13" fmla="*/ 43992 w 132347"/>
                <a:gd name="connsiteY13" fmla="*/ 97967 h 127396"/>
                <a:gd name="connsiteX14" fmla="*/ 53517 w 132347"/>
                <a:gd name="connsiteY14" fmla="*/ 43992 h 127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2347" h="127396">
                  <a:moveTo>
                    <a:pt x="53517" y="43992"/>
                  </a:moveTo>
                  <a:cubicBezTo>
                    <a:pt x="40817" y="56692"/>
                    <a:pt x="28117" y="63042"/>
                    <a:pt x="18592" y="72567"/>
                  </a:cubicBezTo>
                  <a:cubicBezTo>
                    <a:pt x="12242" y="78917"/>
                    <a:pt x="5892" y="78917"/>
                    <a:pt x="2717" y="72567"/>
                  </a:cubicBezTo>
                  <a:cubicBezTo>
                    <a:pt x="-3633" y="66217"/>
                    <a:pt x="2717" y="59867"/>
                    <a:pt x="5892" y="56692"/>
                  </a:cubicBezTo>
                  <a:cubicBezTo>
                    <a:pt x="24942" y="40817"/>
                    <a:pt x="47167" y="21767"/>
                    <a:pt x="66217" y="5892"/>
                  </a:cubicBezTo>
                  <a:cubicBezTo>
                    <a:pt x="72567" y="2717"/>
                    <a:pt x="75742" y="-3633"/>
                    <a:pt x="85267" y="2717"/>
                  </a:cubicBezTo>
                  <a:cubicBezTo>
                    <a:pt x="91617" y="9067"/>
                    <a:pt x="91617" y="15417"/>
                    <a:pt x="91617" y="21767"/>
                  </a:cubicBezTo>
                  <a:cubicBezTo>
                    <a:pt x="88442" y="40817"/>
                    <a:pt x="75742" y="56692"/>
                    <a:pt x="75742" y="85267"/>
                  </a:cubicBezTo>
                  <a:cubicBezTo>
                    <a:pt x="88442" y="75742"/>
                    <a:pt x="97967" y="66217"/>
                    <a:pt x="110667" y="56692"/>
                  </a:cubicBezTo>
                  <a:cubicBezTo>
                    <a:pt x="117017" y="50342"/>
                    <a:pt x="123367" y="43992"/>
                    <a:pt x="129717" y="53517"/>
                  </a:cubicBezTo>
                  <a:cubicBezTo>
                    <a:pt x="136067" y="63042"/>
                    <a:pt x="129717" y="69392"/>
                    <a:pt x="123367" y="72567"/>
                  </a:cubicBezTo>
                  <a:cubicBezTo>
                    <a:pt x="107492" y="88442"/>
                    <a:pt x="88442" y="104317"/>
                    <a:pt x="69392" y="117017"/>
                  </a:cubicBezTo>
                  <a:cubicBezTo>
                    <a:pt x="63042" y="123367"/>
                    <a:pt x="56692" y="132892"/>
                    <a:pt x="47167" y="123367"/>
                  </a:cubicBezTo>
                  <a:cubicBezTo>
                    <a:pt x="37642" y="117017"/>
                    <a:pt x="40817" y="107492"/>
                    <a:pt x="43992" y="97967"/>
                  </a:cubicBezTo>
                  <a:cubicBezTo>
                    <a:pt x="47167" y="85267"/>
                    <a:pt x="56692" y="69392"/>
                    <a:pt x="53517" y="43992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03D4E530-7FD6-440C-ACBA-96365EE9C28E}"/>
                </a:ext>
              </a:extLst>
            </p:cNvPr>
            <p:cNvSpPr/>
            <p:nvPr/>
          </p:nvSpPr>
          <p:spPr>
            <a:xfrm>
              <a:off x="6450560" y="2257384"/>
              <a:ext cx="105391" cy="112003"/>
            </a:xfrm>
            <a:custGeom>
              <a:avLst/>
              <a:gdLst>
                <a:gd name="connsiteX0" fmla="*/ 82550 w 111125"/>
                <a:gd name="connsiteY0" fmla="*/ 69850 h 118097"/>
                <a:gd name="connsiteX1" fmla="*/ 69850 w 111125"/>
                <a:gd name="connsiteY1" fmla="*/ 19050 h 118097"/>
                <a:gd name="connsiteX2" fmla="*/ 76200 w 111125"/>
                <a:gd name="connsiteY2" fmla="*/ 0 h 118097"/>
                <a:gd name="connsiteX3" fmla="*/ 88900 w 111125"/>
                <a:gd name="connsiteY3" fmla="*/ 12700 h 118097"/>
                <a:gd name="connsiteX4" fmla="*/ 107950 w 111125"/>
                <a:gd name="connsiteY4" fmla="*/ 82550 h 118097"/>
                <a:gd name="connsiteX5" fmla="*/ 104775 w 111125"/>
                <a:gd name="connsiteY5" fmla="*/ 104775 h 118097"/>
                <a:gd name="connsiteX6" fmla="*/ 82550 w 111125"/>
                <a:gd name="connsiteY6" fmla="*/ 98425 h 118097"/>
                <a:gd name="connsiteX7" fmla="*/ 69850 w 111125"/>
                <a:gd name="connsiteY7" fmla="*/ 85725 h 118097"/>
                <a:gd name="connsiteX8" fmla="*/ 41275 w 111125"/>
                <a:gd name="connsiteY8" fmla="*/ 66675 h 118097"/>
                <a:gd name="connsiteX9" fmla="*/ 44450 w 111125"/>
                <a:gd name="connsiteY9" fmla="*/ 98425 h 118097"/>
                <a:gd name="connsiteX10" fmla="*/ 38100 w 111125"/>
                <a:gd name="connsiteY10" fmla="*/ 117475 h 118097"/>
                <a:gd name="connsiteX11" fmla="*/ 22225 w 111125"/>
                <a:gd name="connsiteY11" fmla="*/ 101600 h 118097"/>
                <a:gd name="connsiteX12" fmla="*/ 3175 w 111125"/>
                <a:gd name="connsiteY12" fmla="*/ 31750 h 118097"/>
                <a:gd name="connsiteX13" fmla="*/ 6350 w 111125"/>
                <a:gd name="connsiteY13" fmla="*/ 12700 h 118097"/>
                <a:gd name="connsiteX14" fmla="*/ 28575 w 111125"/>
                <a:gd name="connsiteY14" fmla="*/ 15875 h 118097"/>
                <a:gd name="connsiteX15" fmla="*/ 82550 w 111125"/>
                <a:gd name="connsiteY15" fmla="*/ 69850 h 11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1125" h="118097">
                  <a:moveTo>
                    <a:pt x="82550" y="69850"/>
                  </a:moveTo>
                  <a:cubicBezTo>
                    <a:pt x="76200" y="47625"/>
                    <a:pt x="73025" y="34925"/>
                    <a:pt x="69850" y="19050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5725" y="0"/>
                    <a:pt x="88900" y="6350"/>
                    <a:pt x="88900" y="12700"/>
                  </a:cubicBezTo>
                  <a:cubicBezTo>
                    <a:pt x="95250" y="34925"/>
                    <a:pt x="101600" y="60325"/>
                    <a:pt x="107950" y="82550"/>
                  </a:cubicBezTo>
                  <a:cubicBezTo>
                    <a:pt x="111125" y="88900"/>
                    <a:pt x="114300" y="98425"/>
                    <a:pt x="104775" y="104775"/>
                  </a:cubicBezTo>
                  <a:cubicBezTo>
                    <a:pt x="95250" y="107950"/>
                    <a:pt x="88900" y="104775"/>
                    <a:pt x="82550" y="98425"/>
                  </a:cubicBezTo>
                  <a:cubicBezTo>
                    <a:pt x="79375" y="95250"/>
                    <a:pt x="73025" y="92075"/>
                    <a:pt x="69850" y="85725"/>
                  </a:cubicBezTo>
                  <a:cubicBezTo>
                    <a:pt x="60325" y="79375"/>
                    <a:pt x="50800" y="60325"/>
                    <a:pt x="41275" y="66675"/>
                  </a:cubicBezTo>
                  <a:cubicBezTo>
                    <a:pt x="28575" y="73025"/>
                    <a:pt x="44450" y="88900"/>
                    <a:pt x="44450" y="98425"/>
                  </a:cubicBezTo>
                  <a:cubicBezTo>
                    <a:pt x="44450" y="104775"/>
                    <a:pt x="50800" y="114300"/>
                    <a:pt x="38100" y="117475"/>
                  </a:cubicBezTo>
                  <a:cubicBezTo>
                    <a:pt x="28575" y="120650"/>
                    <a:pt x="25400" y="111125"/>
                    <a:pt x="22225" y="101600"/>
                  </a:cubicBezTo>
                  <a:cubicBezTo>
                    <a:pt x="15875" y="79375"/>
                    <a:pt x="9525" y="53975"/>
                    <a:pt x="3175" y="31750"/>
                  </a:cubicBezTo>
                  <a:cubicBezTo>
                    <a:pt x="0" y="25400"/>
                    <a:pt x="-3175" y="19050"/>
                    <a:pt x="6350" y="12700"/>
                  </a:cubicBezTo>
                  <a:cubicBezTo>
                    <a:pt x="12700" y="9525"/>
                    <a:pt x="22225" y="9525"/>
                    <a:pt x="28575" y="15875"/>
                  </a:cubicBezTo>
                  <a:cubicBezTo>
                    <a:pt x="44450" y="34925"/>
                    <a:pt x="60325" y="47625"/>
                    <a:pt x="82550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76BF907-5686-4396-B014-A743621F1810}"/>
                </a:ext>
              </a:extLst>
            </p:cNvPr>
            <p:cNvSpPr/>
            <p:nvPr/>
          </p:nvSpPr>
          <p:spPr>
            <a:xfrm>
              <a:off x="6747711" y="2072367"/>
              <a:ext cx="133445" cy="116660"/>
            </a:xfrm>
            <a:custGeom>
              <a:avLst/>
              <a:gdLst>
                <a:gd name="connsiteX0" fmla="*/ 19837 w 47996"/>
                <a:gd name="connsiteY0" fmla="*/ 8063 h 41959"/>
                <a:gd name="connsiteX1" fmla="*/ 11173 w 47996"/>
                <a:gd name="connsiteY1" fmla="*/ 16727 h 41959"/>
                <a:gd name="connsiteX2" fmla="*/ 16588 w 47996"/>
                <a:gd name="connsiteY2" fmla="*/ 21059 h 41959"/>
                <a:gd name="connsiteX3" fmla="*/ 24169 w 47996"/>
                <a:gd name="connsiteY3" fmla="*/ 11312 h 41959"/>
                <a:gd name="connsiteX4" fmla="*/ 19837 w 47996"/>
                <a:gd name="connsiteY4" fmla="*/ 8063 h 41959"/>
                <a:gd name="connsiteX5" fmla="*/ 22816 w 47996"/>
                <a:gd name="connsiteY5" fmla="*/ 346 h 41959"/>
                <a:gd name="connsiteX6" fmla="*/ 28502 w 47996"/>
                <a:gd name="connsiteY6" fmla="*/ 4813 h 41959"/>
                <a:gd name="connsiteX7" fmla="*/ 47996 w 47996"/>
                <a:gd name="connsiteY7" fmla="*/ 18893 h 41959"/>
                <a:gd name="connsiteX8" fmla="*/ 31751 w 47996"/>
                <a:gd name="connsiteY8" fmla="*/ 23225 h 41959"/>
                <a:gd name="connsiteX9" fmla="*/ 23087 w 47996"/>
                <a:gd name="connsiteY9" fmla="*/ 25391 h 41959"/>
                <a:gd name="connsiteX10" fmla="*/ 26336 w 47996"/>
                <a:gd name="connsiteY10" fmla="*/ 32972 h 41959"/>
                <a:gd name="connsiteX11" fmla="*/ 28502 w 47996"/>
                <a:gd name="connsiteY11" fmla="*/ 40553 h 41959"/>
                <a:gd name="connsiteX12" fmla="*/ 20921 w 47996"/>
                <a:gd name="connsiteY12" fmla="*/ 39470 h 41959"/>
                <a:gd name="connsiteX13" fmla="*/ 10090 w 47996"/>
                <a:gd name="connsiteY13" fmla="*/ 29723 h 41959"/>
                <a:gd name="connsiteX14" fmla="*/ 343 w 47996"/>
                <a:gd name="connsiteY14" fmla="*/ 17810 h 41959"/>
                <a:gd name="connsiteX15" fmla="*/ 15505 w 47996"/>
                <a:gd name="connsiteY15" fmla="*/ 1564 h 41959"/>
                <a:gd name="connsiteX16" fmla="*/ 22816 w 47996"/>
                <a:gd name="connsiteY16" fmla="*/ 346 h 4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996" h="41959">
                  <a:moveTo>
                    <a:pt x="19837" y="8063"/>
                  </a:moveTo>
                  <a:cubicBezTo>
                    <a:pt x="15505" y="9146"/>
                    <a:pt x="11173" y="12395"/>
                    <a:pt x="11173" y="16727"/>
                  </a:cubicBezTo>
                  <a:cubicBezTo>
                    <a:pt x="11173" y="18893"/>
                    <a:pt x="13339" y="22142"/>
                    <a:pt x="16588" y="21059"/>
                  </a:cubicBezTo>
                  <a:cubicBezTo>
                    <a:pt x="19837" y="18893"/>
                    <a:pt x="23086" y="15644"/>
                    <a:pt x="24169" y="11312"/>
                  </a:cubicBezTo>
                  <a:cubicBezTo>
                    <a:pt x="23086" y="10229"/>
                    <a:pt x="22003" y="6980"/>
                    <a:pt x="19837" y="8063"/>
                  </a:cubicBezTo>
                  <a:close/>
                  <a:moveTo>
                    <a:pt x="22816" y="346"/>
                  </a:moveTo>
                  <a:cubicBezTo>
                    <a:pt x="24982" y="1023"/>
                    <a:pt x="26878" y="2647"/>
                    <a:pt x="28502" y="4813"/>
                  </a:cubicBezTo>
                  <a:cubicBezTo>
                    <a:pt x="37166" y="15644"/>
                    <a:pt x="37166" y="15644"/>
                    <a:pt x="47996" y="18893"/>
                  </a:cubicBezTo>
                  <a:cubicBezTo>
                    <a:pt x="44747" y="27557"/>
                    <a:pt x="38249" y="24308"/>
                    <a:pt x="31751" y="23225"/>
                  </a:cubicBezTo>
                  <a:cubicBezTo>
                    <a:pt x="28502" y="23225"/>
                    <a:pt x="25253" y="22142"/>
                    <a:pt x="23087" y="25391"/>
                  </a:cubicBezTo>
                  <a:cubicBezTo>
                    <a:pt x="20921" y="29723"/>
                    <a:pt x="25253" y="30806"/>
                    <a:pt x="26336" y="32972"/>
                  </a:cubicBezTo>
                  <a:cubicBezTo>
                    <a:pt x="27419" y="35138"/>
                    <a:pt x="32834" y="36221"/>
                    <a:pt x="28502" y="40553"/>
                  </a:cubicBezTo>
                  <a:cubicBezTo>
                    <a:pt x="25253" y="43802"/>
                    <a:pt x="23087" y="40553"/>
                    <a:pt x="20921" y="39470"/>
                  </a:cubicBezTo>
                  <a:cubicBezTo>
                    <a:pt x="17671" y="36221"/>
                    <a:pt x="13339" y="32972"/>
                    <a:pt x="10090" y="29723"/>
                  </a:cubicBezTo>
                  <a:cubicBezTo>
                    <a:pt x="6841" y="25391"/>
                    <a:pt x="-1823" y="23225"/>
                    <a:pt x="343" y="17810"/>
                  </a:cubicBezTo>
                  <a:cubicBezTo>
                    <a:pt x="2509" y="11312"/>
                    <a:pt x="9007" y="5896"/>
                    <a:pt x="15505" y="1564"/>
                  </a:cubicBezTo>
                  <a:cubicBezTo>
                    <a:pt x="18213" y="-60"/>
                    <a:pt x="20650" y="-331"/>
                    <a:pt x="22816" y="34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FFC1D7F1-EEA7-456C-B524-D4FC2911616F}"/>
                </a:ext>
              </a:extLst>
            </p:cNvPr>
            <p:cNvSpPr/>
            <p:nvPr/>
          </p:nvSpPr>
          <p:spPr>
            <a:xfrm>
              <a:off x="5853885" y="2126655"/>
              <a:ext cx="112108" cy="112659"/>
            </a:xfrm>
            <a:custGeom>
              <a:avLst/>
              <a:gdLst>
                <a:gd name="connsiteX0" fmla="*/ 25077 w 40322"/>
                <a:gd name="connsiteY0" fmla="*/ 11279 h 40520"/>
                <a:gd name="connsiteX1" fmla="*/ 9915 w 40322"/>
                <a:gd name="connsiteY1" fmla="*/ 27525 h 40520"/>
                <a:gd name="connsiteX2" fmla="*/ 18579 w 40322"/>
                <a:gd name="connsiteY2" fmla="*/ 34023 h 40520"/>
                <a:gd name="connsiteX3" fmla="*/ 32658 w 40322"/>
                <a:gd name="connsiteY3" fmla="*/ 21027 h 40520"/>
                <a:gd name="connsiteX4" fmla="*/ 25077 w 40322"/>
                <a:gd name="connsiteY4" fmla="*/ 11279 h 40520"/>
                <a:gd name="connsiteX5" fmla="*/ 25077 w 40322"/>
                <a:gd name="connsiteY5" fmla="*/ 449 h 40520"/>
                <a:gd name="connsiteX6" fmla="*/ 40239 w 40322"/>
                <a:gd name="connsiteY6" fmla="*/ 22109 h 40520"/>
                <a:gd name="connsiteX7" fmla="*/ 17496 w 40322"/>
                <a:gd name="connsiteY7" fmla="*/ 40520 h 40520"/>
                <a:gd name="connsiteX8" fmla="*/ 1251 w 40322"/>
                <a:gd name="connsiteY8" fmla="*/ 28607 h 40520"/>
                <a:gd name="connsiteX9" fmla="*/ 1251 w 40322"/>
                <a:gd name="connsiteY9" fmla="*/ 23192 h 40520"/>
                <a:gd name="connsiteX10" fmla="*/ 20745 w 40322"/>
                <a:gd name="connsiteY10" fmla="*/ 1532 h 40520"/>
                <a:gd name="connsiteX11" fmla="*/ 25077 w 40322"/>
                <a:gd name="connsiteY11" fmla="*/ 449 h 4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22" h="40520">
                  <a:moveTo>
                    <a:pt x="25077" y="11279"/>
                  </a:moveTo>
                  <a:cubicBezTo>
                    <a:pt x="23994" y="10196"/>
                    <a:pt x="9915" y="25359"/>
                    <a:pt x="9915" y="27525"/>
                  </a:cubicBezTo>
                  <a:cubicBezTo>
                    <a:pt x="10998" y="31857"/>
                    <a:pt x="15330" y="34023"/>
                    <a:pt x="18579" y="34023"/>
                  </a:cubicBezTo>
                  <a:cubicBezTo>
                    <a:pt x="27243" y="34023"/>
                    <a:pt x="29409" y="27525"/>
                    <a:pt x="32658" y="21027"/>
                  </a:cubicBezTo>
                  <a:cubicBezTo>
                    <a:pt x="32658" y="15611"/>
                    <a:pt x="29409" y="12362"/>
                    <a:pt x="25077" y="11279"/>
                  </a:cubicBezTo>
                  <a:close/>
                  <a:moveTo>
                    <a:pt x="25077" y="449"/>
                  </a:moveTo>
                  <a:cubicBezTo>
                    <a:pt x="31575" y="1532"/>
                    <a:pt x="41322" y="15611"/>
                    <a:pt x="40239" y="22109"/>
                  </a:cubicBezTo>
                  <a:cubicBezTo>
                    <a:pt x="39156" y="31856"/>
                    <a:pt x="29409" y="40520"/>
                    <a:pt x="17496" y="40520"/>
                  </a:cubicBezTo>
                  <a:cubicBezTo>
                    <a:pt x="12081" y="40520"/>
                    <a:pt x="7749" y="34022"/>
                    <a:pt x="1251" y="28607"/>
                  </a:cubicBezTo>
                  <a:cubicBezTo>
                    <a:pt x="-916" y="27524"/>
                    <a:pt x="167" y="25358"/>
                    <a:pt x="1251" y="23192"/>
                  </a:cubicBezTo>
                  <a:cubicBezTo>
                    <a:pt x="7749" y="15611"/>
                    <a:pt x="14247" y="8030"/>
                    <a:pt x="20745" y="1532"/>
                  </a:cubicBezTo>
                  <a:cubicBezTo>
                    <a:pt x="21828" y="449"/>
                    <a:pt x="22911" y="-634"/>
                    <a:pt x="25077" y="44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6A42F607-AC4D-42CA-B114-A4FA01E7EA1A}"/>
                </a:ext>
              </a:extLst>
            </p:cNvPr>
            <p:cNvSpPr/>
            <p:nvPr/>
          </p:nvSpPr>
          <p:spPr>
            <a:xfrm>
              <a:off x="5959741" y="2199964"/>
              <a:ext cx="105391" cy="108611"/>
            </a:xfrm>
            <a:custGeom>
              <a:avLst/>
              <a:gdLst>
                <a:gd name="connsiteX0" fmla="*/ 19494 w 37906"/>
                <a:gd name="connsiteY0" fmla="*/ 7656 h 39064"/>
                <a:gd name="connsiteX1" fmla="*/ 7581 w 37906"/>
                <a:gd name="connsiteY1" fmla="*/ 22818 h 39064"/>
                <a:gd name="connsiteX2" fmla="*/ 17328 w 37906"/>
                <a:gd name="connsiteY2" fmla="*/ 32565 h 39064"/>
                <a:gd name="connsiteX3" fmla="*/ 29241 w 37906"/>
                <a:gd name="connsiteY3" fmla="*/ 16320 h 39064"/>
                <a:gd name="connsiteX4" fmla="*/ 19494 w 37906"/>
                <a:gd name="connsiteY4" fmla="*/ 7656 h 39064"/>
                <a:gd name="connsiteX5" fmla="*/ 19495 w 37906"/>
                <a:gd name="connsiteY5" fmla="*/ 75 h 39064"/>
                <a:gd name="connsiteX6" fmla="*/ 37906 w 37906"/>
                <a:gd name="connsiteY6" fmla="*/ 18487 h 39064"/>
                <a:gd name="connsiteX7" fmla="*/ 19495 w 37906"/>
                <a:gd name="connsiteY7" fmla="*/ 39064 h 39064"/>
                <a:gd name="connsiteX8" fmla="*/ 0 w 37906"/>
                <a:gd name="connsiteY8" fmla="*/ 20653 h 39064"/>
                <a:gd name="connsiteX9" fmla="*/ 19495 w 37906"/>
                <a:gd name="connsiteY9" fmla="*/ 75 h 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06" h="39064">
                  <a:moveTo>
                    <a:pt x="19494" y="7656"/>
                  </a:moveTo>
                  <a:cubicBezTo>
                    <a:pt x="11913" y="8739"/>
                    <a:pt x="7581" y="15237"/>
                    <a:pt x="7581" y="22818"/>
                  </a:cubicBezTo>
                  <a:cubicBezTo>
                    <a:pt x="7581" y="29316"/>
                    <a:pt x="11913" y="31482"/>
                    <a:pt x="17328" y="32565"/>
                  </a:cubicBezTo>
                  <a:cubicBezTo>
                    <a:pt x="24909" y="30399"/>
                    <a:pt x="29241" y="24984"/>
                    <a:pt x="29241" y="16320"/>
                  </a:cubicBezTo>
                  <a:cubicBezTo>
                    <a:pt x="29241" y="10905"/>
                    <a:pt x="24909" y="6573"/>
                    <a:pt x="19494" y="7656"/>
                  </a:cubicBezTo>
                  <a:close/>
                  <a:moveTo>
                    <a:pt x="19495" y="75"/>
                  </a:moveTo>
                  <a:cubicBezTo>
                    <a:pt x="29242" y="1158"/>
                    <a:pt x="37906" y="9822"/>
                    <a:pt x="37906" y="18487"/>
                  </a:cubicBezTo>
                  <a:cubicBezTo>
                    <a:pt x="37906" y="29317"/>
                    <a:pt x="28159" y="39064"/>
                    <a:pt x="19495" y="39064"/>
                  </a:cubicBezTo>
                  <a:cubicBezTo>
                    <a:pt x="9747" y="39064"/>
                    <a:pt x="0" y="30400"/>
                    <a:pt x="0" y="20653"/>
                  </a:cubicBezTo>
                  <a:cubicBezTo>
                    <a:pt x="0" y="9822"/>
                    <a:pt x="10830" y="-1008"/>
                    <a:pt x="19495" y="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1B5F5AD5-5A6A-4545-801E-FABF9C23ADB1}"/>
                </a:ext>
              </a:extLst>
            </p:cNvPr>
            <p:cNvSpPr/>
            <p:nvPr/>
          </p:nvSpPr>
          <p:spPr>
            <a:xfrm>
              <a:off x="5666274" y="1866520"/>
              <a:ext cx="119154" cy="106804"/>
            </a:xfrm>
            <a:custGeom>
              <a:avLst/>
              <a:gdLst>
                <a:gd name="connsiteX0" fmla="*/ 103058 w 125637"/>
                <a:gd name="connsiteY0" fmla="*/ 12081 h 112614"/>
                <a:gd name="connsiteX1" fmla="*/ 84008 w 125637"/>
                <a:gd name="connsiteY1" fmla="*/ 24781 h 112614"/>
                <a:gd name="connsiteX2" fmla="*/ 71308 w 125637"/>
                <a:gd name="connsiteY2" fmla="*/ 50181 h 112614"/>
                <a:gd name="connsiteX3" fmla="*/ 96708 w 125637"/>
                <a:gd name="connsiteY3" fmla="*/ 62881 h 112614"/>
                <a:gd name="connsiteX4" fmla="*/ 125283 w 125637"/>
                <a:gd name="connsiteY4" fmla="*/ 66056 h 112614"/>
                <a:gd name="connsiteX5" fmla="*/ 103058 w 125637"/>
                <a:gd name="connsiteY5" fmla="*/ 85106 h 112614"/>
                <a:gd name="connsiteX6" fmla="*/ 52258 w 125637"/>
                <a:gd name="connsiteY6" fmla="*/ 104156 h 112614"/>
                <a:gd name="connsiteX7" fmla="*/ 23683 w 125637"/>
                <a:gd name="connsiteY7" fmla="*/ 100981 h 112614"/>
                <a:gd name="connsiteX8" fmla="*/ 42733 w 125637"/>
                <a:gd name="connsiteY8" fmla="*/ 81931 h 112614"/>
                <a:gd name="connsiteX9" fmla="*/ 58608 w 125637"/>
                <a:gd name="connsiteY9" fmla="*/ 59706 h 112614"/>
                <a:gd name="connsiteX10" fmla="*/ 26858 w 125637"/>
                <a:gd name="connsiteY10" fmla="*/ 43831 h 112614"/>
                <a:gd name="connsiteX11" fmla="*/ 1458 w 125637"/>
                <a:gd name="connsiteY11" fmla="*/ 43831 h 112614"/>
                <a:gd name="connsiteX12" fmla="*/ 20508 w 125637"/>
                <a:gd name="connsiteY12" fmla="*/ 24781 h 112614"/>
                <a:gd name="connsiteX13" fmla="*/ 84008 w 125637"/>
                <a:gd name="connsiteY13" fmla="*/ 2556 h 112614"/>
                <a:gd name="connsiteX14" fmla="*/ 103058 w 125637"/>
                <a:gd name="connsiteY14" fmla="*/ 12081 h 11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5637" h="112614">
                  <a:moveTo>
                    <a:pt x="103058" y="12081"/>
                  </a:moveTo>
                  <a:cubicBezTo>
                    <a:pt x="99883" y="24781"/>
                    <a:pt x="90358" y="24781"/>
                    <a:pt x="84008" y="24781"/>
                  </a:cubicBezTo>
                  <a:cubicBezTo>
                    <a:pt x="68133" y="27956"/>
                    <a:pt x="68133" y="37481"/>
                    <a:pt x="71308" y="50181"/>
                  </a:cubicBezTo>
                  <a:cubicBezTo>
                    <a:pt x="74483" y="62881"/>
                    <a:pt x="80833" y="69231"/>
                    <a:pt x="96708" y="62881"/>
                  </a:cubicBezTo>
                  <a:cubicBezTo>
                    <a:pt x="106233" y="59706"/>
                    <a:pt x="118933" y="50181"/>
                    <a:pt x="125283" y="66056"/>
                  </a:cubicBezTo>
                  <a:cubicBezTo>
                    <a:pt x="128458" y="81931"/>
                    <a:pt x="109408" y="78756"/>
                    <a:pt x="103058" y="85106"/>
                  </a:cubicBezTo>
                  <a:cubicBezTo>
                    <a:pt x="87183" y="91456"/>
                    <a:pt x="68133" y="97806"/>
                    <a:pt x="52258" y="104156"/>
                  </a:cubicBezTo>
                  <a:cubicBezTo>
                    <a:pt x="42733" y="107331"/>
                    <a:pt x="30033" y="123206"/>
                    <a:pt x="23683" y="100981"/>
                  </a:cubicBezTo>
                  <a:cubicBezTo>
                    <a:pt x="17333" y="85106"/>
                    <a:pt x="33208" y="88281"/>
                    <a:pt x="42733" y="81931"/>
                  </a:cubicBezTo>
                  <a:cubicBezTo>
                    <a:pt x="52258" y="75581"/>
                    <a:pt x="64958" y="75581"/>
                    <a:pt x="58608" y="59706"/>
                  </a:cubicBezTo>
                  <a:cubicBezTo>
                    <a:pt x="52258" y="43831"/>
                    <a:pt x="45908" y="34306"/>
                    <a:pt x="26858" y="43831"/>
                  </a:cubicBezTo>
                  <a:cubicBezTo>
                    <a:pt x="17333" y="47006"/>
                    <a:pt x="7808" y="56531"/>
                    <a:pt x="1458" y="43831"/>
                  </a:cubicBezTo>
                  <a:cubicBezTo>
                    <a:pt x="-4892" y="24781"/>
                    <a:pt x="10983" y="27956"/>
                    <a:pt x="20508" y="24781"/>
                  </a:cubicBezTo>
                  <a:cubicBezTo>
                    <a:pt x="42733" y="15256"/>
                    <a:pt x="64958" y="8906"/>
                    <a:pt x="84008" y="2556"/>
                  </a:cubicBezTo>
                  <a:cubicBezTo>
                    <a:pt x="93533" y="-3794"/>
                    <a:pt x="99883" y="2556"/>
                    <a:pt x="103058" y="1208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C4C51FAE-C13E-4D22-84A4-5C3D4C2B7285}"/>
                </a:ext>
              </a:extLst>
            </p:cNvPr>
            <p:cNvSpPr/>
            <p:nvPr/>
          </p:nvSpPr>
          <p:spPr>
            <a:xfrm>
              <a:off x="6675330" y="2136937"/>
              <a:ext cx="120486" cy="115970"/>
            </a:xfrm>
            <a:custGeom>
              <a:avLst/>
              <a:gdLst>
                <a:gd name="connsiteX0" fmla="*/ 58273 w 127042"/>
                <a:gd name="connsiteY0" fmla="*/ 0 h 122280"/>
                <a:gd name="connsiteX1" fmla="*/ 64623 w 127042"/>
                <a:gd name="connsiteY1" fmla="*/ 6350 h 122280"/>
                <a:gd name="connsiteX2" fmla="*/ 61448 w 127042"/>
                <a:gd name="connsiteY2" fmla="*/ 19050 h 122280"/>
                <a:gd name="connsiteX3" fmla="*/ 32873 w 127042"/>
                <a:gd name="connsiteY3" fmla="*/ 53975 h 122280"/>
                <a:gd name="connsiteX4" fmla="*/ 70973 w 127042"/>
                <a:gd name="connsiteY4" fmla="*/ 41275 h 122280"/>
                <a:gd name="connsiteX5" fmla="*/ 86848 w 127042"/>
                <a:gd name="connsiteY5" fmla="*/ 41275 h 122280"/>
                <a:gd name="connsiteX6" fmla="*/ 83673 w 127042"/>
                <a:gd name="connsiteY6" fmla="*/ 57150 h 122280"/>
                <a:gd name="connsiteX7" fmla="*/ 61448 w 127042"/>
                <a:gd name="connsiteY7" fmla="*/ 88900 h 122280"/>
                <a:gd name="connsiteX8" fmla="*/ 102723 w 127042"/>
                <a:gd name="connsiteY8" fmla="*/ 76200 h 122280"/>
                <a:gd name="connsiteX9" fmla="*/ 124948 w 127042"/>
                <a:gd name="connsiteY9" fmla="*/ 73025 h 122280"/>
                <a:gd name="connsiteX10" fmla="*/ 115423 w 127042"/>
                <a:gd name="connsiteY10" fmla="*/ 92075 h 122280"/>
                <a:gd name="connsiteX11" fmla="*/ 26523 w 127042"/>
                <a:gd name="connsiteY11" fmla="*/ 85725 h 122280"/>
                <a:gd name="connsiteX12" fmla="*/ 1123 w 127042"/>
                <a:gd name="connsiteY12" fmla="*/ 47625 h 122280"/>
                <a:gd name="connsiteX13" fmla="*/ 51923 w 127042"/>
                <a:gd name="connsiteY13" fmla="*/ 3175 h 122280"/>
                <a:gd name="connsiteX14" fmla="*/ 58273 w 127042"/>
                <a:gd name="connsiteY14" fmla="*/ 0 h 1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7042" h="122280">
                  <a:moveTo>
                    <a:pt x="58273" y="0"/>
                  </a:moveTo>
                  <a:cubicBezTo>
                    <a:pt x="61448" y="3175"/>
                    <a:pt x="64623" y="3175"/>
                    <a:pt x="64623" y="6350"/>
                  </a:cubicBezTo>
                  <a:cubicBezTo>
                    <a:pt x="67798" y="12700"/>
                    <a:pt x="64623" y="15875"/>
                    <a:pt x="61448" y="19050"/>
                  </a:cubicBezTo>
                  <a:cubicBezTo>
                    <a:pt x="51923" y="31750"/>
                    <a:pt x="23348" y="38100"/>
                    <a:pt x="32873" y="53975"/>
                  </a:cubicBezTo>
                  <a:cubicBezTo>
                    <a:pt x="48748" y="76200"/>
                    <a:pt x="58273" y="44450"/>
                    <a:pt x="70973" y="41275"/>
                  </a:cubicBezTo>
                  <a:cubicBezTo>
                    <a:pt x="77323" y="41275"/>
                    <a:pt x="80498" y="34925"/>
                    <a:pt x="86848" y="41275"/>
                  </a:cubicBezTo>
                  <a:cubicBezTo>
                    <a:pt x="93198" y="50800"/>
                    <a:pt x="86848" y="53975"/>
                    <a:pt x="83673" y="57150"/>
                  </a:cubicBezTo>
                  <a:cubicBezTo>
                    <a:pt x="77323" y="69850"/>
                    <a:pt x="48748" y="69850"/>
                    <a:pt x="61448" y="88900"/>
                  </a:cubicBezTo>
                  <a:cubicBezTo>
                    <a:pt x="80498" y="114300"/>
                    <a:pt x="86848" y="79375"/>
                    <a:pt x="102723" y="76200"/>
                  </a:cubicBezTo>
                  <a:cubicBezTo>
                    <a:pt x="109073" y="73025"/>
                    <a:pt x="115423" y="60325"/>
                    <a:pt x="124948" y="73025"/>
                  </a:cubicBezTo>
                  <a:cubicBezTo>
                    <a:pt x="131298" y="82550"/>
                    <a:pt x="121773" y="85725"/>
                    <a:pt x="115423" y="92075"/>
                  </a:cubicBezTo>
                  <a:cubicBezTo>
                    <a:pt x="67798" y="133350"/>
                    <a:pt x="67798" y="133350"/>
                    <a:pt x="26523" y="85725"/>
                  </a:cubicBezTo>
                  <a:cubicBezTo>
                    <a:pt x="16998" y="73025"/>
                    <a:pt x="-5227" y="57150"/>
                    <a:pt x="1123" y="47625"/>
                  </a:cubicBezTo>
                  <a:cubicBezTo>
                    <a:pt x="13823" y="28575"/>
                    <a:pt x="36048" y="15875"/>
                    <a:pt x="51923" y="3175"/>
                  </a:cubicBezTo>
                  <a:cubicBezTo>
                    <a:pt x="51923" y="3175"/>
                    <a:pt x="55098" y="3175"/>
                    <a:pt x="58273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8DDBDAFE-DC67-49CE-B8AA-97FEC07A6172}"/>
                </a:ext>
              </a:extLst>
            </p:cNvPr>
            <p:cNvSpPr/>
            <p:nvPr/>
          </p:nvSpPr>
          <p:spPr>
            <a:xfrm>
              <a:off x="6821684" y="1991937"/>
              <a:ext cx="111747" cy="99833"/>
            </a:xfrm>
            <a:custGeom>
              <a:avLst/>
              <a:gdLst>
                <a:gd name="connsiteX0" fmla="*/ 72231 w 117826"/>
                <a:gd name="connsiteY0" fmla="*/ 105265 h 105264"/>
                <a:gd name="connsiteX1" fmla="*/ 53181 w 117826"/>
                <a:gd name="connsiteY1" fmla="*/ 95740 h 105264"/>
                <a:gd name="connsiteX2" fmla="*/ 69056 w 117826"/>
                <a:gd name="connsiteY2" fmla="*/ 83040 h 105264"/>
                <a:gd name="connsiteX3" fmla="*/ 91281 w 117826"/>
                <a:gd name="connsiteY3" fmla="*/ 73515 h 105264"/>
                <a:gd name="connsiteX4" fmla="*/ 91281 w 117826"/>
                <a:gd name="connsiteY4" fmla="*/ 51290 h 105264"/>
                <a:gd name="connsiteX5" fmla="*/ 72231 w 117826"/>
                <a:gd name="connsiteY5" fmla="*/ 51290 h 105264"/>
                <a:gd name="connsiteX6" fmla="*/ 53181 w 117826"/>
                <a:gd name="connsiteY6" fmla="*/ 67165 h 105264"/>
                <a:gd name="connsiteX7" fmla="*/ 8731 w 117826"/>
                <a:gd name="connsiteY7" fmla="*/ 67165 h 105264"/>
                <a:gd name="connsiteX8" fmla="*/ 5556 w 117826"/>
                <a:gd name="connsiteY8" fmla="*/ 25890 h 105264"/>
                <a:gd name="connsiteX9" fmla="*/ 46831 w 117826"/>
                <a:gd name="connsiteY9" fmla="*/ 490 h 105264"/>
                <a:gd name="connsiteX10" fmla="*/ 56356 w 117826"/>
                <a:gd name="connsiteY10" fmla="*/ 6840 h 105264"/>
                <a:gd name="connsiteX11" fmla="*/ 46831 w 117826"/>
                <a:gd name="connsiteY11" fmla="*/ 19540 h 105264"/>
                <a:gd name="connsiteX12" fmla="*/ 27781 w 117826"/>
                <a:gd name="connsiteY12" fmla="*/ 25890 h 105264"/>
                <a:gd name="connsiteX13" fmla="*/ 24606 w 117826"/>
                <a:gd name="connsiteY13" fmla="*/ 48115 h 105264"/>
                <a:gd name="connsiteX14" fmla="*/ 43656 w 117826"/>
                <a:gd name="connsiteY14" fmla="*/ 44940 h 105264"/>
                <a:gd name="connsiteX15" fmla="*/ 53181 w 117826"/>
                <a:gd name="connsiteY15" fmla="*/ 35415 h 105264"/>
                <a:gd name="connsiteX16" fmla="*/ 103981 w 117826"/>
                <a:gd name="connsiteY16" fmla="*/ 29065 h 105264"/>
                <a:gd name="connsiteX17" fmla="*/ 116681 w 117826"/>
                <a:gd name="connsiteY17" fmla="*/ 63990 h 105264"/>
                <a:gd name="connsiteX18" fmla="*/ 72231 w 117826"/>
                <a:gd name="connsiteY18" fmla="*/ 105265 h 1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7826" h="105264">
                  <a:moveTo>
                    <a:pt x="72231" y="105265"/>
                  </a:moveTo>
                  <a:cubicBezTo>
                    <a:pt x="65881" y="102090"/>
                    <a:pt x="53181" y="105265"/>
                    <a:pt x="53181" y="95740"/>
                  </a:cubicBezTo>
                  <a:cubicBezTo>
                    <a:pt x="53181" y="89390"/>
                    <a:pt x="56356" y="79865"/>
                    <a:pt x="69056" y="83040"/>
                  </a:cubicBezTo>
                  <a:cubicBezTo>
                    <a:pt x="78581" y="83040"/>
                    <a:pt x="84931" y="79865"/>
                    <a:pt x="91281" y="73515"/>
                  </a:cubicBezTo>
                  <a:cubicBezTo>
                    <a:pt x="94456" y="67165"/>
                    <a:pt x="100806" y="57640"/>
                    <a:pt x="91281" y="51290"/>
                  </a:cubicBezTo>
                  <a:cubicBezTo>
                    <a:pt x="84931" y="44940"/>
                    <a:pt x="78581" y="48115"/>
                    <a:pt x="72231" y="51290"/>
                  </a:cubicBezTo>
                  <a:cubicBezTo>
                    <a:pt x="65881" y="57640"/>
                    <a:pt x="59531" y="60815"/>
                    <a:pt x="53181" y="67165"/>
                  </a:cubicBezTo>
                  <a:cubicBezTo>
                    <a:pt x="37306" y="76690"/>
                    <a:pt x="24606" y="79865"/>
                    <a:pt x="8731" y="67165"/>
                  </a:cubicBezTo>
                  <a:cubicBezTo>
                    <a:pt x="-3969" y="54465"/>
                    <a:pt x="-794" y="38590"/>
                    <a:pt x="5556" y="25890"/>
                  </a:cubicBezTo>
                  <a:cubicBezTo>
                    <a:pt x="15081" y="10015"/>
                    <a:pt x="24606" y="-2685"/>
                    <a:pt x="46831" y="490"/>
                  </a:cubicBezTo>
                  <a:cubicBezTo>
                    <a:pt x="50006" y="490"/>
                    <a:pt x="56356" y="6840"/>
                    <a:pt x="56356" y="6840"/>
                  </a:cubicBezTo>
                  <a:cubicBezTo>
                    <a:pt x="56356" y="13190"/>
                    <a:pt x="53181" y="16365"/>
                    <a:pt x="46831" y="19540"/>
                  </a:cubicBezTo>
                  <a:cubicBezTo>
                    <a:pt x="40481" y="22715"/>
                    <a:pt x="34131" y="22715"/>
                    <a:pt x="27781" y="25890"/>
                  </a:cubicBezTo>
                  <a:cubicBezTo>
                    <a:pt x="24606" y="32240"/>
                    <a:pt x="18256" y="41765"/>
                    <a:pt x="24606" y="48115"/>
                  </a:cubicBezTo>
                  <a:cubicBezTo>
                    <a:pt x="30956" y="54465"/>
                    <a:pt x="37306" y="48115"/>
                    <a:pt x="43656" y="44940"/>
                  </a:cubicBezTo>
                  <a:lnTo>
                    <a:pt x="53181" y="35415"/>
                  </a:lnTo>
                  <a:cubicBezTo>
                    <a:pt x="69056" y="22715"/>
                    <a:pt x="84931" y="16365"/>
                    <a:pt x="103981" y="29065"/>
                  </a:cubicBezTo>
                  <a:cubicBezTo>
                    <a:pt x="116681" y="38590"/>
                    <a:pt x="119856" y="51290"/>
                    <a:pt x="116681" y="63990"/>
                  </a:cubicBezTo>
                  <a:cubicBezTo>
                    <a:pt x="107156" y="86215"/>
                    <a:pt x="94456" y="102090"/>
                    <a:pt x="72231" y="10526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DC4B8DB7-9175-4650-8176-4A0AA973A96A}"/>
                </a:ext>
              </a:extLst>
            </p:cNvPr>
            <p:cNvSpPr/>
            <p:nvPr/>
          </p:nvSpPr>
          <p:spPr>
            <a:xfrm>
              <a:off x="5639542" y="1772586"/>
              <a:ext cx="109420" cy="87783"/>
            </a:xfrm>
            <a:custGeom>
              <a:avLst/>
              <a:gdLst>
                <a:gd name="connsiteX0" fmla="*/ 115373 w 115372"/>
                <a:gd name="connsiteY0" fmla="*/ 41275 h 92561"/>
                <a:gd name="connsiteX1" fmla="*/ 109023 w 115372"/>
                <a:gd name="connsiteY1" fmla="*/ 69850 h 92561"/>
                <a:gd name="connsiteX2" fmla="*/ 93148 w 115372"/>
                <a:gd name="connsiteY2" fmla="*/ 79375 h 92561"/>
                <a:gd name="connsiteX3" fmla="*/ 86798 w 115372"/>
                <a:gd name="connsiteY3" fmla="*/ 60325 h 92561"/>
                <a:gd name="connsiteX4" fmla="*/ 93148 w 115372"/>
                <a:gd name="connsiteY4" fmla="*/ 38100 h 92561"/>
                <a:gd name="connsiteX5" fmla="*/ 83623 w 115372"/>
                <a:gd name="connsiteY5" fmla="*/ 25400 h 92561"/>
                <a:gd name="connsiteX6" fmla="*/ 70923 w 115372"/>
                <a:gd name="connsiteY6" fmla="*/ 34925 h 92561"/>
                <a:gd name="connsiteX7" fmla="*/ 67748 w 115372"/>
                <a:gd name="connsiteY7" fmla="*/ 63500 h 92561"/>
                <a:gd name="connsiteX8" fmla="*/ 32823 w 115372"/>
                <a:gd name="connsiteY8" fmla="*/ 92075 h 92561"/>
                <a:gd name="connsiteX9" fmla="*/ 1073 w 115372"/>
                <a:gd name="connsiteY9" fmla="*/ 53975 h 92561"/>
                <a:gd name="connsiteX10" fmla="*/ 20123 w 115372"/>
                <a:gd name="connsiteY10" fmla="*/ 9525 h 92561"/>
                <a:gd name="connsiteX11" fmla="*/ 32823 w 115372"/>
                <a:gd name="connsiteY11" fmla="*/ 9525 h 92561"/>
                <a:gd name="connsiteX12" fmla="*/ 32823 w 115372"/>
                <a:gd name="connsiteY12" fmla="*/ 25400 h 92561"/>
                <a:gd name="connsiteX13" fmla="*/ 23298 w 115372"/>
                <a:gd name="connsiteY13" fmla="*/ 53975 h 92561"/>
                <a:gd name="connsiteX14" fmla="*/ 35998 w 115372"/>
                <a:gd name="connsiteY14" fmla="*/ 66675 h 92561"/>
                <a:gd name="connsiteX15" fmla="*/ 48698 w 115372"/>
                <a:gd name="connsiteY15" fmla="*/ 53975 h 92561"/>
                <a:gd name="connsiteX16" fmla="*/ 48698 w 115372"/>
                <a:gd name="connsiteY16" fmla="*/ 41275 h 92561"/>
                <a:gd name="connsiteX17" fmla="*/ 80448 w 115372"/>
                <a:gd name="connsiteY17" fmla="*/ 0 h 92561"/>
                <a:gd name="connsiteX18" fmla="*/ 115373 w 115372"/>
                <a:gd name="connsiteY18" fmla="*/ 41275 h 9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5372" h="92561">
                  <a:moveTo>
                    <a:pt x="115373" y="41275"/>
                  </a:moveTo>
                  <a:cubicBezTo>
                    <a:pt x="115373" y="53975"/>
                    <a:pt x="115373" y="63500"/>
                    <a:pt x="109023" y="69850"/>
                  </a:cubicBezTo>
                  <a:cubicBezTo>
                    <a:pt x="105848" y="76200"/>
                    <a:pt x="99498" y="82550"/>
                    <a:pt x="93148" y="79375"/>
                  </a:cubicBezTo>
                  <a:cubicBezTo>
                    <a:pt x="86798" y="76200"/>
                    <a:pt x="86798" y="66675"/>
                    <a:pt x="86798" y="60325"/>
                  </a:cubicBezTo>
                  <a:cubicBezTo>
                    <a:pt x="89973" y="53975"/>
                    <a:pt x="96323" y="47625"/>
                    <a:pt x="93148" y="38100"/>
                  </a:cubicBezTo>
                  <a:cubicBezTo>
                    <a:pt x="89973" y="31750"/>
                    <a:pt x="93148" y="25400"/>
                    <a:pt x="83623" y="25400"/>
                  </a:cubicBezTo>
                  <a:cubicBezTo>
                    <a:pt x="77273" y="25400"/>
                    <a:pt x="74098" y="31750"/>
                    <a:pt x="70923" y="34925"/>
                  </a:cubicBezTo>
                  <a:cubicBezTo>
                    <a:pt x="67748" y="44450"/>
                    <a:pt x="70923" y="53975"/>
                    <a:pt x="67748" y="63500"/>
                  </a:cubicBezTo>
                  <a:cubicBezTo>
                    <a:pt x="64573" y="82550"/>
                    <a:pt x="51873" y="95250"/>
                    <a:pt x="32823" y="92075"/>
                  </a:cubicBezTo>
                  <a:cubicBezTo>
                    <a:pt x="10598" y="92075"/>
                    <a:pt x="4248" y="73025"/>
                    <a:pt x="1073" y="53975"/>
                  </a:cubicBezTo>
                  <a:cubicBezTo>
                    <a:pt x="-2102" y="34925"/>
                    <a:pt x="1073" y="19050"/>
                    <a:pt x="20123" y="9525"/>
                  </a:cubicBezTo>
                  <a:cubicBezTo>
                    <a:pt x="23298" y="6350"/>
                    <a:pt x="29648" y="6350"/>
                    <a:pt x="32823" y="9525"/>
                  </a:cubicBezTo>
                  <a:cubicBezTo>
                    <a:pt x="35998" y="15875"/>
                    <a:pt x="39173" y="19050"/>
                    <a:pt x="32823" y="25400"/>
                  </a:cubicBezTo>
                  <a:cubicBezTo>
                    <a:pt x="23298" y="31750"/>
                    <a:pt x="20123" y="41275"/>
                    <a:pt x="23298" y="53975"/>
                  </a:cubicBezTo>
                  <a:cubicBezTo>
                    <a:pt x="23298" y="60325"/>
                    <a:pt x="26473" y="66675"/>
                    <a:pt x="35998" y="66675"/>
                  </a:cubicBezTo>
                  <a:cubicBezTo>
                    <a:pt x="45523" y="66675"/>
                    <a:pt x="48698" y="60325"/>
                    <a:pt x="48698" y="53975"/>
                  </a:cubicBezTo>
                  <a:lnTo>
                    <a:pt x="48698" y="41275"/>
                  </a:lnTo>
                  <a:cubicBezTo>
                    <a:pt x="48698" y="19050"/>
                    <a:pt x="55048" y="0"/>
                    <a:pt x="80448" y="0"/>
                  </a:cubicBezTo>
                  <a:cubicBezTo>
                    <a:pt x="109023" y="3175"/>
                    <a:pt x="112198" y="25400"/>
                    <a:pt x="115373" y="4127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87DDC85C-87F3-4078-A97D-CB893A1B0622}"/>
                </a:ext>
              </a:extLst>
            </p:cNvPr>
            <p:cNvSpPr/>
            <p:nvPr/>
          </p:nvSpPr>
          <p:spPr>
            <a:xfrm>
              <a:off x="6348180" y="2278461"/>
              <a:ext cx="87772" cy="108728"/>
            </a:xfrm>
            <a:custGeom>
              <a:avLst/>
              <a:gdLst>
                <a:gd name="connsiteX0" fmla="*/ 92075 w 92548"/>
                <a:gd name="connsiteY0" fmla="*/ 63500 h 114644"/>
                <a:gd name="connsiteX1" fmla="*/ 50800 w 92548"/>
                <a:gd name="connsiteY1" fmla="*/ 114300 h 114644"/>
                <a:gd name="connsiteX2" fmla="*/ 3175 w 92548"/>
                <a:gd name="connsiteY2" fmla="*/ 69850 h 114644"/>
                <a:gd name="connsiteX3" fmla="*/ 0 w 92548"/>
                <a:gd name="connsiteY3" fmla="*/ 22225 h 114644"/>
                <a:gd name="connsiteX4" fmla="*/ 9525 w 92548"/>
                <a:gd name="connsiteY4" fmla="*/ 6350 h 114644"/>
                <a:gd name="connsiteX5" fmla="*/ 22225 w 92548"/>
                <a:gd name="connsiteY5" fmla="*/ 22225 h 114644"/>
                <a:gd name="connsiteX6" fmla="*/ 28575 w 92548"/>
                <a:gd name="connsiteY6" fmla="*/ 69850 h 114644"/>
                <a:gd name="connsiteX7" fmla="*/ 50800 w 92548"/>
                <a:gd name="connsiteY7" fmla="*/ 95250 h 114644"/>
                <a:gd name="connsiteX8" fmla="*/ 69850 w 92548"/>
                <a:gd name="connsiteY8" fmla="*/ 66675 h 114644"/>
                <a:gd name="connsiteX9" fmla="*/ 66675 w 92548"/>
                <a:gd name="connsiteY9" fmla="*/ 22225 h 114644"/>
                <a:gd name="connsiteX10" fmla="*/ 76200 w 92548"/>
                <a:gd name="connsiteY10" fmla="*/ 0 h 114644"/>
                <a:gd name="connsiteX11" fmla="*/ 88900 w 92548"/>
                <a:gd name="connsiteY11" fmla="*/ 15875 h 114644"/>
                <a:gd name="connsiteX12" fmla="*/ 92075 w 92548"/>
                <a:gd name="connsiteY12" fmla="*/ 63500 h 11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2548" h="114644">
                  <a:moveTo>
                    <a:pt x="92075" y="63500"/>
                  </a:moveTo>
                  <a:cubicBezTo>
                    <a:pt x="95250" y="95250"/>
                    <a:pt x="82550" y="111125"/>
                    <a:pt x="50800" y="114300"/>
                  </a:cubicBezTo>
                  <a:cubicBezTo>
                    <a:pt x="19050" y="117475"/>
                    <a:pt x="3175" y="98425"/>
                    <a:pt x="3175" y="69850"/>
                  </a:cubicBezTo>
                  <a:cubicBezTo>
                    <a:pt x="3175" y="53975"/>
                    <a:pt x="0" y="38100"/>
                    <a:pt x="0" y="22225"/>
                  </a:cubicBezTo>
                  <a:cubicBezTo>
                    <a:pt x="0" y="15875"/>
                    <a:pt x="0" y="6350"/>
                    <a:pt x="9525" y="6350"/>
                  </a:cubicBezTo>
                  <a:cubicBezTo>
                    <a:pt x="22225" y="6350"/>
                    <a:pt x="22225" y="12700"/>
                    <a:pt x="22225" y="22225"/>
                  </a:cubicBezTo>
                  <a:cubicBezTo>
                    <a:pt x="22225" y="38100"/>
                    <a:pt x="25400" y="53975"/>
                    <a:pt x="28575" y="69850"/>
                  </a:cubicBezTo>
                  <a:cubicBezTo>
                    <a:pt x="28575" y="82550"/>
                    <a:pt x="34925" y="95250"/>
                    <a:pt x="50800" y="95250"/>
                  </a:cubicBezTo>
                  <a:cubicBezTo>
                    <a:pt x="66675" y="95250"/>
                    <a:pt x="69850" y="82550"/>
                    <a:pt x="69850" y="66675"/>
                  </a:cubicBezTo>
                  <a:cubicBezTo>
                    <a:pt x="66675" y="50800"/>
                    <a:pt x="66675" y="38100"/>
                    <a:pt x="66675" y="22225"/>
                  </a:cubicBezTo>
                  <a:cubicBezTo>
                    <a:pt x="66675" y="12700"/>
                    <a:pt x="63500" y="3175"/>
                    <a:pt x="76200" y="0"/>
                  </a:cubicBezTo>
                  <a:cubicBezTo>
                    <a:pt x="88900" y="0"/>
                    <a:pt x="88900" y="9525"/>
                    <a:pt x="88900" y="15875"/>
                  </a:cubicBezTo>
                  <a:cubicBezTo>
                    <a:pt x="88900" y="34925"/>
                    <a:pt x="92075" y="50800"/>
                    <a:pt x="92075" y="6350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F8969724-7D2D-43DB-B3CA-3970F7231828}"/>
                </a:ext>
              </a:extLst>
            </p:cNvPr>
            <p:cNvSpPr/>
            <p:nvPr/>
          </p:nvSpPr>
          <p:spPr>
            <a:xfrm>
              <a:off x="6477660" y="1019796"/>
              <a:ext cx="192713" cy="93508"/>
            </a:xfrm>
            <a:custGeom>
              <a:avLst/>
              <a:gdLst>
                <a:gd name="connsiteX0" fmla="*/ 0 w 203199"/>
                <a:gd name="connsiteY0" fmla="*/ 98425 h 98597"/>
                <a:gd name="connsiteX1" fmla="*/ 47625 w 203199"/>
                <a:gd name="connsiteY1" fmla="*/ 85725 h 98597"/>
                <a:gd name="connsiteX2" fmla="*/ 76200 w 203199"/>
                <a:gd name="connsiteY2" fmla="*/ 25400 h 98597"/>
                <a:gd name="connsiteX3" fmla="*/ 152400 w 203199"/>
                <a:gd name="connsiteY3" fmla="*/ 0 h 98597"/>
                <a:gd name="connsiteX4" fmla="*/ 203200 w 203199"/>
                <a:gd name="connsiteY4" fmla="*/ 31750 h 98597"/>
                <a:gd name="connsiteX5" fmla="*/ 0 w 203199"/>
                <a:gd name="connsiteY5" fmla="*/ 98425 h 9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199" h="98597">
                  <a:moveTo>
                    <a:pt x="0" y="98425"/>
                  </a:moveTo>
                  <a:cubicBezTo>
                    <a:pt x="15875" y="95250"/>
                    <a:pt x="31750" y="92075"/>
                    <a:pt x="47625" y="85725"/>
                  </a:cubicBezTo>
                  <a:cubicBezTo>
                    <a:pt x="69850" y="76200"/>
                    <a:pt x="104775" y="69850"/>
                    <a:pt x="76200" y="25400"/>
                  </a:cubicBezTo>
                  <a:cubicBezTo>
                    <a:pt x="107950" y="31750"/>
                    <a:pt x="136525" y="44450"/>
                    <a:pt x="152400" y="0"/>
                  </a:cubicBezTo>
                  <a:cubicBezTo>
                    <a:pt x="158750" y="34925"/>
                    <a:pt x="177800" y="38100"/>
                    <a:pt x="203200" y="31750"/>
                  </a:cubicBezTo>
                  <a:cubicBezTo>
                    <a:pt x="180975" y="60325"/>
                    <a:pt x="53975" y="101600"/>
                    <a:pt x="0" y="984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87AA1356-7F9A-4E79-AB20-389D59CDC597}"/>
                </a:ext>
              </a:extLst>
            </p:cNvPr>
            <p:cNvSpPr/>
            <p:nvPr/>
          </p:nvSpPr>
          <p:spPr>
            <a:xfrm>
              <a:off x="5709814" y="1987503"/>
              <a:ext cx="111413" cy="99639"/>
            </a:xfrm>
            <a:custGeom>
              <a:avLst/>
              <a:gdLst>
                <a:gd name="connsiteX0" fmla="*/ 81300 w 111413"/>
                <a:gd name="connsiteY0" fmla="*/ 19954 h 99639"/>
                <a:gd name="connsiteX1" fmla="*/ 51190 w 111413"/>
                <a:gd name="connsiteY1" fmla="*/ 31999 h 99639"/>
                <a:gd name="connsiteX2" fmla="*/ 57212 w 111413"/>
                <a:gd name="connsiteY2" fmla="*/ 44044 h 99639"/>
                <a:gd name="connsiteX3" fmla="*/ 81300 w 111413"/>
                <a:gd name="connsiteY3" fmla="*/ 19954 h 99639"/>
                <a:gd name="connsiteX4" fmla="*/ 93346 w 111413"/>
                <a:gd name="connsiteY4" fmla="*/ 1886 h 99639"/>
                <a:gd name="connsiteX5" fmla="*/ 111413 w 111413"/>
                <a:gd name="connsiteY5" fmla="*/ 19953 h 99639"/>
                <a:gd name="connsiteX6" fmla="*/ 93346 w 111413"/>
                <a:gd name="connsiteY6" fmla="*/ 44043 h 99639"/>
                <a:gd name="connsiteX7" fmla="*/ 63235 w 111413"/>
                <a:gd name="connsiteY7" fmla="*/ 83188 h 99639"/>
                <a:gd name="connsiteX8" fmla="*/ 42157 w 111413"/>
                <a:gd name="connsiteY8" fmla="*/ 98244 h 99639"/>
                <a:gd name="connsiteX9" fmla="*/ 42157 w 111413"/>
                <a:gd name="connsiteY9" fmla="*/ 74155 h 99639"/>
                <a:gd name="connsiteX10" fmla="*/ 18067 w 111413"/>
                <a:gd name="connsiteY10" fmla="*/ 35009 h 99639"/>
                <a:gd name="connsiteX11" fmla="*/ 0 w 111413"/>
                <a:gd name="connsiteY11" fmla="*/ 22965 h 99639"/>
                <a:gd name="connsiteX12" fmla="*/ 18067 w 111413"/>
                <a:gd name="connsiteY12" fmla="*/ 10920 h 99639"/>
                <a:gd name="connsiteX13" fmla="*/ 93346 w 111413"/>
                <a:gd name="connsiteY13" fmla="*/ 1886 h 9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1413" h="99639">
                  <a:moveTo>
                    <a:pt x="81300" y="19954"/>
                  </a:moveTo>
                  <a:cubicBezTo>
                    <a:pt x="66245" y="22965"/>
                    <a:pt x="54201" y="16943"/>
                    <a:pt x="51190" y="31999"/>
                  </a:cubicBezTo>
                  <a:cubicBezTo>
                    <a:pt x="48179" y="35010"/>
                    <a:pt x="54201" y="44044"/>
                    <a:pt x="57212" y="44044"/>
                  </a:cubicBezTo>
                  <a:cubicBezTo>
                    <a:pt x="69256" y="44044"/>
                    <a:pt x="72267" y="31999"/>
                    <a:pt x="81300" y="19954"/>
                  </a:cubicBezTo>
                  <a:close/>
                  <a:moveTo>
                    <a:pt x="93346" y="1886"/>
                  </a:moveTo>
                  <a:cubicBezTo>
                    <a:pt x="102380" y="-4136"/>
                    <a:pt x="108402" y="4898"/>
                    <a:pt x="111413" y="19953"/>
                  </a:cubicBezTo>
                  <a:cubicBezTo>
                    <a:pt x="105391" y="28987"/>
                    <a:pt x="99369" y="38021"/>
                    <a:pt x="93346" y="44043"/>
                  </a:cubicBezTo>
                  <a:cubicBezTo>
                    <a:pt x="84313" y="56088"/>
                    <a:pt x="72268" y="71143"/>
                    <a:pt x="63235" y="83188"/>
                  </a:cubicBezTo>
                  <a:cubicBezTo>
                    <a:pt x="57212" y="89210"/>
                    <a:pt x="54201" y="104266"/>
                    <a:pt x="42157" y="98244"/>
                  </a:cubicBezTo>
                  <a:cubicBezTo>
                    <a:pt x="30112" y="92222"/>
                    <a:pt x="42157" y="83188"/>
                    <a:pt x="42157" y="74155"/>
                  </a:cubicBezTo>
                  <a:cubicBezTo>
                    <a:pt x="45168" y="56088"/>
                    <a:pt x="39145" y="38021"/>
                    <a:pt x="18067" y="35009"/>
                  </a:cubicBezTo>
                  <a:cubicBezTo>
                    <a:pt x="9034" y="35009"/>
                    <a:pt x="0" y="35009"/>
                    <a:pt x="0" y="22965"/>
                  </a:cubicBezTo>
                  <a:cubicBezTo>
                    <a:pt x="0" y="10920"/>
                    <a:pt x="9034" y="13931"/>
                    <a:pt x="18067" y="10920"/>
                  </a:cubicBezTo>
                  <a:cubicBezTo>
                    <a:pt x="42157" y="7909"/>
                    <a:pt x="69257" y="4898"/>
                    <a:pt x="93346" y="188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BC61FFD-48A8-43A8-8601-49DF3EDD3658}"/>
                </a:ext>
              </a:extLst>
            </p:cNvPr>
            <p:cNvSpPr/>
            <p:nvPr/>
          </p:nvSpPr>
          <p:spPr>
            <a:xfrm>
              <a:off x="6581024" y="2193672"/>
              <a:ext cx="98382" cy="110123"/>
            </a:xfrm>
            <a:custGeom>
              <a:avLst/>
              <a:gdLst>
                <a:gd name="connsiteX0" fmla="*/ 75161 w 103736"/>
                <a:gd name="connsiteY0" fmla="*/ 79876 h 116116"/>
                <a:gd name="connsiteX1" fmla="*/ 68811 w 103736"/>
                <a:gd name="connsiteY1" fmla="*/ 22726 h 116116"/>
                <a:gd name="connsiteX2" fmla="*/ 81511 w 103736"/>
                <a:gd name="connsiteY2" fmla="*/ 501 h 116116"/>
                <a:gd name="connsiteX3" fmla="*/ 91036 w 103736"/>
                <a:gd name="connsiteY3" fmla="*/ 16376 h 116116"/>
                <a:gd name="connsiteX4" fmla="*/ 103736 w 103736"/>
                <a:gd name="connsiteY4" fmla="*/ 95751 h 116116"/>
                <a:gd name="connsiteX5" fmla="*/ 94211 w 103736"/>
                <a:gd name="connsiteY5" fmla="*/ 114801 h 116116"/>
                <a:gd name="connsiteX6" fmla="*/ 71986 w 103736"/>
                <a:gd name="connsiteY6" fmla="*/ 111626 h 116116"/>
                <a:gd name="connsiteX7" fmla="*/ 8486 w 103736"/>
                <a:gd name="connsiteY7" fmla="*/ 57651 h 116116"/>
                <a:gd name="connsiteX8" fmla="*/ 2136 w 103736"/>
                <a:gd name="connsiteY8" fmla="*/ 41776 h 116116"/>
                <a:gd name="connsiteX9" fmla="*/ 24361 w 103736"/>
                <a:gd name="connsiteY9" fmla="*/ 38601 h 116116"/>
                <a:gd name="connsiteX10" fmla="*/ 75161 w 103736"/>
                <a:gd name="connsiteY10" fmla="*/ 79876 h 11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3736" h="116116">
                  <a:moveTo>
                    <a:pt x="75161" y="79876"/>
                  </a:moveTo>
                  <a:cubicBezTo>
                    <a:pt x="78336" y="57651"/>
                    <a:pt x="71986" y="38601"/>
                    <a:pt x="68811" y="22726"/>
                  </a:cubicBezTo>
                  <a:cubicBezTo>
                    <a:pt x="68811" y="13201"/>
                    <a:pt x="68811" y="3676"/>
                    <a:pt x="81511" y="501"/>
                  </a:cubicBezTo>
                  <a:cubicBezTo>
                    <a:pt x="94211" y="-2674"/>
                    <a:pt x="91036" y="10026"/>
                    <a:pt x="91036" y="16376"/>
                  </a:cubicBezTo>
                  <a:cubicBezTo>
                    <a:pt x="97386" y="41776"/>
                    <a:pt x="100561" y="67176"/>
                    <a:pt x="103736" y="95751"/>
                  </a:cubicBezTo>
                  <a:cubicBezTo>
                    <a:pt x="103736" y="105276"/>
                    <a:pt x="103736" y="111626"/>
                    <a:pt x="94211" y="114801"/>
                  </a:cubicBezTo>
                  <a:cubicBezTo>
                    <a:pt x="84686" y="117976"/>
                    <a:pt x="78336" y="114801"/>
                    <a:pt x="71986" y="111626"/>
                  </a:cubicBezTo>
                  <a:cubicBezTo>
                    <a:pt x="49761" y="92576"/>
                    <a:pt x="30711" y="76701"/>
                    <a:pt x="8486" y="57651"/>
                  </a:cubicBezTo>
                  <a:cubicBezTo>
                    <a:pt x="5311" y="54476"/>
                    <a:pt x="-4214" y="51301"/>
                    <a:pt x="2136" y="41776"/>
                  </a:cubicBezTo>
                  <a:cubicBezTo>
                    <a:pt x="8486" y="35426"/>
                    <a:pt x="14836" y="32251"/>
                    <a:pt x="24361" y="38601"/>
                  </a:cubicBezTo>
                  <a:cubicBezTo>
                    <a:pt x="40236" y="51301"/>
                    <a:pt x="56111" y="64001"/>
                    <a:pt x="75161" y="798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9040066-8590-43BF-945A-F095C13E765A}"/>
                </a:ext>
              </a:extLst>
            </p:cNvPr>
            <p:cNvSpPr/>
            <p:nvPr/>
          </p:nvSpPr>
          <p:spPr>
            <a:xfrm>
              <a:off x="6911266" y="1765382"/>
              <a:ext cx="114424" cy="88503"/>
            </a:xfrm>
            <a:custGeom>
              <a:avLst/>
              <a:gdLst>
                <a:gd name="connsiteX0" fmla="*/ 0 w 120649"/>
                <a:gd name="connsiteY0" fmla="*/ 93320 h 93320"/>
                <a:gd name="connsiteX1" fmla="*/ 47625 w 120649"/>
                <a:gd name="connsiteY1" fmla="*/ 48871 h 93320"/>
                <a:gd name="connsiteX2" fmla="*/ 15875 w 120649"/>
                <a:gd name="connsiteY2" fmla="*/ 20296 h 93320"/>
                <a:gd name="connsiteX3" fmla="*/ 19050 w 120649"/>
                <a:gd name="connsiteY3" fmla="*/ 1246 h 93320"/>
                <a:gd name="connsiteX4" fmla="*/ 34925 w 120649"/>
                <a:gd name="connsiteY4" fmla="*/ 7596 h 93320"/>
                <a:gd name="connsiteX5" fmla="*/ 111125 w 120649"/>
                <a:gd name="connsiteY5" fmla="*/ 52046 h 93320"/>
                <a:gd name="connsiteX6" fmla="*/ 120650 w 120649"/>
                <a:gd name="connsiteY6" fmla="*/ 64746 h 93320"/>
                <a:gd name="connsiteX7" fmla="*/ 107950 w 120649"/>
                <a:gd name="connsiteY7" fmla="*/ 74271 h 93320"/>
                <a:gd name="connsiteX8" fmla="*/ 0 w 120649"/>
                <a:gd name="connsiteY8" fmla="*/ 93320 h 9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649" h="93320">
                  <a:moveTo>
                    <a:pt x="0" y="93320"/>
                  </a:moveTo>
                  <a:cubicBezTo>
                    <a:pt x="3175" y="67921"/>
                    <a:pt x="3175" y="67921"/>
                    <a:pt x="47625" y="48871"/>
                  </a:cubicBezTo>
                  <a:cubicBezTo>
                    <a:pt x="34925" y="39346"/>
                    <a:pt x="25400" y="29821"/>
                    <a:pt x="15875" y="20296"/>
                  </a:cubicBezTo>
                  <a:cubicBezTo>
                    <a:pt x="9525" y="13946"/>
                    <a:pt x="12700" y="7596"/>
                    <a:pt x="19050" y="1246"/>
                  </a:cubicBezTo>
                  <a:cubicBezTo>
                    <a:pt x="25400" y="-1929"/>
                    <a:pt x="28575" y="1246"/>
                    <a:pt x="34925" y="7596"/>
                  </a:cubicBezTo>
                  <a:cubicBezTo>
                    <a:pt x="57150" y="26646"/>
                    <a:pt x="76200" y="52046"/>
                    <a:pt x="111125" y="52046"/>
                  </a:cubicBezTo>
                  <a:cubicBezTo>
                    <a:pt x="117475" y="52046"/>
                    <a:pt x="120650" y="58396"/>
                    <a:pt x="120650" y="64746"/>
                  </a:cubicBezTo>
                  <a:cubicBezTo>
                    <a:pt x="120650" y="71096"/>
                    <a:pt x="114300" y="74271"/>
                    <a:pt x="107950" y="74271"/>
                  </a:cubicBezTo>
                  <a:cubicBezTo>
                    <a:pt x="63500" y="61571"/>
                    <a:pt x="34925" y="80620"/>
                    <a:pt x="0" y="9332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999A526F-D295-484E-A1F4-E0F2F7409120}"/>
                </a:ext>
              </a:extLst>
            </p:cNvPr>
            <p:cNvSpPr/>
            <p:nvPr/>
          </p:nvSpPr>
          <p:spPr>
            <a:xfrm>
              <a:off x="6878144" y="1858729"/>
              <a:ext cx="111413" cy="78439"/>
            </a:xfrm>
            <a:custGeom>
              <a:avLst/>
              <a:gdLst>
                <a:gd name="connsiteX0" fmla="*/ 41275 w 117475"/>
                <a:gd name="connsiteY0" fmla="*/ 17121 h 82706"/>
                <a:gd name="connsiteX1" fmla="*/ 53975 w 117475"/>
                <a:gd name="connsiteY1" fmla="*/ 39346 h 82706"/>
                <a:gd name="connsiteX2" fmla="*/ 107950 w 117475"/>
                <a:gd name="connsiteY2" fmla="*/ 58396 h 82706"/>
                <a:gd name="connsiteX3" fmla="*/ 117475 w 117475"/>
                <a:gd name="connsiteY3" fmla="*/ 71096 h 82706"/>
                <a:gd name="connsiteX4" fmla="*/ 101600 w 117475"/>
                <a:gd name="connsiteY4" fmla="*/ 80621 h 82706"/>
                <a:gd name="connsiteX5" fmla="*/ 66675 w 117475"/>
                <a:gd name="connsiteY5" fmla="*/ 67921 h 82706"/>
                <a:gd name="connsiteX6" fmla="*/ 15875 w 117475"/>
                <a:gd name="connsiteY6" fmla="*/ 77446 h 82706"/>
                <a:gd name="connsiteX7" fmla="*/ 3175 w 117475"/>
                <a:gd name="connsiteY7" fmla="*/ 80621 h 82706"/>
                <a:gd name="connsiteX8" fmla="*/ 0 w 117475"/>
                <a:gd name="connsiteY8" fmla="*/ 67921 h 82706"/>
                <a:gd name="connsiteX9" fmla="*/ 22225 w 117475"/>
                <a:gd name="connsiteY9" fmla="*/ 7596 h 82706"/>
                <a:gd name="connsiteX10" fmla="*/ 34925 w 117475"/>
                <a:gd name="connsiteY10" fmla="*/ 1246 h 82706"/>
                <a:gd name="connsiteX11" fmla="*/ 41275 w 117475"/>
                <a:gd name="connsiteY11" fmla="*/ 17121 h 8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475" h="82706">
                  <a:moveTo>
                    <a:pt x="41275" y="17121"/>
                  </a:moveTo>
                  <a:cubicBezTo>
                    <a:pt x="34925" y="29821"/>
                    <a:pt x="44450" y="36171"/>
                    <a:pt x="53975" y="39346"/>
                  </a:cubicBezTo>
                  <a:cubicBezTo>
                    <a:pt x="73025" y="45696"/>
                    <a:pt x="92075" y="52046"/>
                    <a:pt x="107950" y="58396"/>
                  </a:cubicBezTo>
                  <a:cubicBezTo>
                    <a:pt x="114300" y="61571"/>
                    <a:pt x="117475" y="61571"/>
                    <a:pt x="117475" y="71096"/>
                  </a:cubicBezTo>
                  <a:cubicBezTo>
                    <a:pt x="114300" y="77446"/>
                    <a:pt x="111125" y="83796"/>
                    <a:pt x="101600" y="80621"/>
                  </a:cubicBezTo>
                  <a:cubicBezTo>
                    <a:pt x="88900" y="77446"/>
                    <a:pt x="79375" y="71096"/>
                    <a:pt x="66675" y="67921"/>
                  </a:cubicBezTo>
                  <a:cubicBezTo>
                    <a:pt x="47625" y="64746"/>
                    <a:pt x="28575" y="45696"/>
                    <a:pt x="15875" y="77446"/>
                  </a:cubicBezTo>
                  <a:cubicBezTo>
                    <a:pt x="12700" y="83796"/>
                    <a:pt x="6350" y="83796"/>
                    <a:pt x="3175" y="80621"/>
                  </a:cubicBezTo>
                  <a:cubicBezTo>
                    <a:pt x="0" y="77446"/>
                    <a:pt x="0" y="71096"/>
                    <a:pt x="0" y="67921"/>
                  </a:cubicBezTo>
                  <a:cubicBezTo>
                    <a:pt x="6350" y="45696"/>
                    <a:pt x="12700" y="26646"/>
                    <a:pt x="22225" y="7596"/>
                  </a:cubicBezTo>
                  <a:cubicBezTo>
                    <a:pt x="25400" y="1246"/>
                    <a:pt x="28575" y="-1929"/>
                    <a:pt x="34925" y="1246"/>
                  </a:cubicBezTo>
                  <a:cubicBezTo>
                    <a:pt x="47625" y="4421"/>
                    <a:pt x="44450" y="10771"/>
                    <a:pt x="41275" y="1712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4A82E047-D1DE-40EB-9F16-60DE3C4A91AD}"/>
                </a:ext>
              </a:extLst>
            </p:cNvPr>
            <p:cNvSpPr/>
            <p:nvPr/>
          </p:nvSpPr>
          <p:spPr>
            <a:xfrm>
              <a:off x="5688737" y="1417269"/>
              <a:ext cx="56866" cy="111413"/>
            </a:xfrm>
            <a:custGeom>
              <a:avLst/>
              <a:gdLst>
                <a:gd name="connsiteX0" fmla="*/ 0 w 59961"/>
                <a:gd name="connsiteY0" fmla="*/ 60325 h 117475"/>
                <a:gd name="connsiteX1" fmla="*/ 34925 w 59961"/>
                <a:gd name="connsiteY1" fmla="*/ 79375 h 117475"/>
                <a:gd name="connsiteX2" fmla="*/ 47625 w 59961"/>
                <a:gd name="connsiteY2" fmla="*/ 0 h 117475"/>
                <a:gd name="connsiteX3" fmla="*/ 50800 w 59961"/>
                <a:gd name="connsiteY3" fmla="*/ 101600 h 117475"/>
                <a:gd name="connsiteX4" fmla="*/ 31750 w 59961"/>
                <a:gd name="connsiteY4" fmla="*/ 117475 h 117475"/>
                <a:gd name="connsiteX5" fmla="*/ 15875 w 59961"/>
                <a:gd name="connsiteY5" fmla="*/ 101600 h 117475"/>
                <a:gd name="connsiteX6" fmla="*/ 0 w 59961"/>
                <a:gd name="connsiteY6" fmla="*/ 60325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61" h="117475">
                  <a:moveTo>
                    <a:pt x="0" y="60325"/>
                  </a:moveTo>
                  <a:cubicBezTo>
                    <a:pt x="19050" y="57150"/>
                    <a:pt x="19050" y="73025"/>
                    <a:pt x="34925" y="79375"/>
                  </a:cubicBezTo>
                  <a:cubicBezTo>
                    <a:pt x="38100" y="53975"/>
                    <a:pt x="44450" y="28575"/>
                    <a:pt x="47625" y="0"/>
                  </a:cubicBezTo>
                  <a:cubicBezTo>
                    <a:pt x="63500" y="38100"/>
                    <a:pt x="63500" y="69850"/>
                    <a:pt x="50800" y="101600"/>
                  </a:cubicBezTo>
                  <a:cubicBezTo>
                    <a:pt x="47625" y="111125"/>
                    <a:pt x="44450" y="117475"/>
                    <a:pt x="31750" y="117475"/>
                  </a:cubicBezTo>
                  <a:cubicBezTo>
                    <a:pt x="22225" y="117475"/>
                    <a:pt x="19050" y="111125"/>
                    <a:pt x="15875" y="101600"/>
                  </a:cubicBezTo>
                  <a:cubicBezTo>
                    <a:pt x="12700" y="85725"/>
                    <a:pt x="6350" y="73025"/>
                    <a:pt x="0" y="603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AECE59D1-BBF3-4CC3-AF37-3EA75A9EE36E}"/>
                </a:ext>
              </a:extLst>
            </p:cNvPr>
            <p:cNvSpPr/>
            <p:nvPr/>
          </p:nvSpPr>
          <p:spPr>
            <a:xfrm>
              <a:off x="6861112" y="1947232"/>
              <a:ext cx="99583" cy="61023"/>
            </a:xfrm>
            <a:custGeom>
              <a:avLst/>
              <a:gdLst>
                <a:gd name="connsiteX0" fmla="*/ 17960 w 105000"/>
                <a:gd name="connsiteY0" fmla="*/ 0 h 64344"/>
                <a:gd name="connsiteX1" fmla="*/ 100511 w 105000"/>
                <a:gd name="connsiteY1" fmla="*/ 41275 h 64344"/>
                <a:gd name="connsiteX2" fmla="*/ 103686 w 105000"/>
                <a:gd name="connsiteY2" fmla="*/ 53975 h 64344"/>
                <a:gd name="connsiteX3" fmla="*/ 90986 w 105000"/>
                <a:gd name="connsiteY3" fmla="*/ 63500 h 64344"/>
                <a:gd name="connsiteX4" fmla="*/ 5261 w 105000"/>
                <a:gd name="connsiteY4" fmla="*/ 25400 h 64344"/>
                <a:gd name="connsiteX5" fmla="*/ 2086 w 105000"/>
                <a:gd name="connsiteY5" fmla="*/ 9525 h 64344"/>
                <a:gd name="connsiteX6" fmla="*/ 17960 w 105000"/>
                <a:gd name="connsiteY6" fmla="*/ 0 h 64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000" h="64344">
                  <a:moveTo>
                    <a:pt x="17960" y="0"/>
                  </a:moveTo>
                  <a:cubicBezTo>
                    <a:pt x="46535" y="12700"/>
                    <a:pt x="75111" y="25400"/>
                    <a:pt x="100511" y="41275"/>
                  </a:cubicBezTo>
                  <a:cubicBezTo>
                    <a:pt x="103686" y="44450"/>
                    <a:pt x="106861" y="47625"/>
                    <a:pt x="103686" y="53975"/>
                  </a:cubicBezTo>
                  <a:cubicBezTo>
                    <a:pt x="100511" y="60325"/>
                    <a:pt x="97336" y="66675"/>
                    <a:pt x="90986" y="63500"/>
                  </a:cubicBezTo>
                  <a:lnTo>
                    <a:pt x="5261" y="25400"/>
                  </a:lnTo>
                  <a:cubicBezTo>
                    <a:pt x="-1089" y="22225"/>
                    <a:pt x="-1089" y="15875"/>
                    <a:pt x="2086" y="9525"/>
                  </a:cubicBezTo>
                  <a:cubicBezTo>
                    <a:pt x="11611" y="3175"/>
                    <a:pt x="14785" y="0"/>
                    <a:pt x="1796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15B86C3E-7BAB-4CE1-B488-292C9C0DF7DA}"/>
                </a:ext>
              </a:extLst>
            </p:cNvPr>
            <p:cNvSpPr/>
            <p:nvPr/>
          </p:nvSpPr>
          <p:spPr>
            <a:xfrm>
              <a:off x="6552940" y="2240821"/>
              <a:ext cx="52646" cy="97862"/>
            </a:xfrm>
            <a:custGeom>
              <a:avLst/>
              <a:gdLst>
                <a:gd name="connsiteX0" fmla="*/ 44450 w 55511"/>
                <a:gd name="connsiteY0" fmla="*/ 103188 h 103187"/>
                <a:gd name="connsiteX1" fmla="*/ 28575 w 55511"/>
                <a:gd name="connsiteY1" fmla="*/ 87313 h 103187"/>
                <a:gd name="connsiteX2" fmla="*/ 0 w 55511"/>
                <a:gd name="connsiteY2" fmla="*/ 4762 h 103187"/>
                <a:gd name="connsiteX3" fmla="*/ 15875 w 55511"/>
                <a:gd name="connsiteY3" fmla="*/ 4762 h 103187"/>
                <a:gd name="connsiteX4" fmla="*/ 50800 w 55511"/>
                <a:gd name="connsiteY4" fmla="*/ 90488 h 103187"/>
                <a:gd name="connsiteX5" fmla="*/ 44450 w 55511"/>
                <a:gd name="connsiteY5" fmla="*/ 103188 h 10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511" h="103187">
                  <a:moveTo>
                    <a:pt x="44450" y="103188"/>
                  </a:moveTo>
                  <a:cubicBezTo>
                    <a:pt x="34925" y="103188"/>
                    <a:pt x="31750" y="93663"/>
                    <a:pt x="28575" y="87313"/>
                  </a:cubicBezTo>
                  <a:cubicBezTo>
                    <a:pt x="19050" y="58737"/>
                    <a:pt x="0" y="36512"/>
                    <a:pt x="0" y="4762"/>
                  </a:cubicBezTo>
                  <a:cubicBezTo>
                    <a:pt x="0" y="-1587"/>
                    <a:pt x="12700" y="-1587"/>
                    <a:pt x="15875" y="4762"/>
                  </a:cubicBezTo>
                  <a:cubicBezTo>
                    <a:pt x="28575" y="33337"/>
                    <a:pt x="41275" y="61912"/>
                    <a:pt x="50800" y="90488"/>
                  </a:cubicBezTo>
                  <a:cubicBezTo>
                    <a:pt x="60325" y="96838"/>
                    <a:pt x="53975" y="100013"/>
                    <a:pt x="44450" y="10318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12438B02-0169-436B-A724-EB036C24111E}"/>
                </a:ext>
              </a:extLst>
            </p:cNvPr>
            <p:cNvSpPr/>
            <p:nvPr/>
          </p:nvSpPr>
          <p:spPr>
            <a:xfrm>
              <a:off x="5667659" y="1360058"/>
              <a:ext cx="51189" cy="66244"/>
            </a:xfrm>
            <a:custGeom>
              <a:avLst/>
              <a:gdLst>
                <a:gd name="connsiteX0" fmla="*/ 53975 w 53975"/>
                <a:gd name="connsiteY0" fmla="*/ 69850 h 69849"/>
                <a:gd name="connsiteX1" fmla="*/ 0 w 53975"/>
                <a:gd name="connsiteY1" fmla="*/ 0 h 69849"/>
                <a:gd name="connsiteX2" fmla="*/ 53975 w 53975"/>
                <a:gd name="connsiteY2" fmla="*/ 69850 h 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75" h="69849">
                  <a:moveTo>
                    <a:pt x="53975" y="69850"/>
                  </a:moveTo>
                  <a:cubicBezTo>
                    <a:pt x="34925" y="44450"/>
                    <a:pt x="15875" y="22225"/>
                    <a:pt x="0" y="0"/>
                  </a:cubicBezTo>
                  <a:cubicBezTo>
                    <a:pt x="28575" y="0"/>
                    <a:pt x="47625" y="19050"/>
                    <a:pt x="53975" y="6985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6E3F777-DAB4-4119-A109-47DB92D955E3}"/>
                </a:ext>
              </a:extLst>
            </p:cNvPr>
            <p:cNvSpPr/>
            <p:nvPr/>
          </p:nvSpPr>
          <p:spPr>
            <a:xfrm>
              <a:off x="6574018" y="1127722"/>
              <a:ext cx="40273" cy="42631"/>
            </a:xfrm>
            <a:custGeom>
              <a:avLst/>
              <a:gdLst>
                <a:gd name="connsiteX0" fmla="*/ 0 w 42465"/>
                <a:gd name="connsiteY0" fmla="*/ 44951 h 44951"/>
                <a:gd name="connsiteX1" fmla="*/ 15875 w 42465"/>
                <a:gd name="connsiteY1" fmla="*/ 16376 h 44951"/>
                <a:gd name="connsiteX2" fmla="*/ 31750 w 42465"/>
                <a:gd name="connsiteY2" fmla="*/ 501 h 44951"/>
                <a:gd name="connsiteX3" fmla="*/ 41275 w 42465"/>
                <a:gd name="connsiteY3" fmla="*/ 16376 h 44951"/>
                <a:gd name="connsiteX4" fmla="*/ 31750 w 42465"/>
                <a:gd name="connsiteY4" fmla="*/ 35426 h 44951"/>
                <a:gd name="connsiteX5" fmla="*/ 0 w 42465"/>
                <a:gd name="connsiteY5" fmla="*/ 44951 h 4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465" h="44951">
                  <a:moveTo>
                    <a:pt x="0" y="44951"/>
                  </a:moveTo>
                  <a:cubicBezTo>
                    <a:pt x="6350" y="32251"/>
                    <a:pt x="12700" y="25901"/>
                    <a:pt x="15875" y="16376"/>
                  </a:cubicBezTo>
                  <a:cubicBezTo>
                    <a:pt x="19050" y="10026"/>
                    <a:pt x="19050" y="-2674"/>
                    <a:pt x="31750" y="501"/>
                  </a:cubicBezTo>
                  <a:cubicBezTo>
                    <a:pt x="34925" y="501"/>
                    <a:pt x="41275" y="10026"/>
                    <a:pt x="41275" y="16376"/>
                  </a:cubicBezTo>
                  <a:cubicBezTo>
                    <a:pt x="44450" y="25901"/>
                    <a:pt x="41275" y="32251"/>
                    <a:pt x="31750" y="35426"/>
                  </a:cubicBezTo>
                  <a:cubicBezTo>
                    <a:pt x="22225" y="38601"/>
                    <a:pt x="12700" y="41776"/>
                    <a:pt x="0" y="4495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3BB26A3C-A550-4A86-9B3F-0E98DC37DAB1}"/>
                </a:ext>
              </a:extLst>
            </p:cNvPr>
            <p:cNvSpPr/>
            <p:nvPr/>
          </p:nvSpPr>
          <p:spPr>
            <a:xfrm>
              <a:off x="5758328" y="1378878"/>
              <a:ext cx="28743" cy="53449"/>
            </a:xfrm>
            <a:custGeom>
              <a:avLst/>
              <a:gdLst>
                <a:gd name="connsiteX0" fmla="*/ 12347 w 30307"/>
                <a:gd name="connsiteY0" fmla="*/ 56356 h 56356"/>
                <a:gd name="connsiteX1" fmla="*/ 2822 w 30307"/>
                <a:gd name="connsiteY1" fmla="*/ 18256 h 56356"/>
                <a:gd name="connsiteX2" fmla="*/ 2822 w 30307"/>
                <a:gd name="connsiteY2" fmla="*/ 2381 h 56356"/>
                <a:gd name="connsiteX3" fmla="*/ 25047 w 30307"/>
                <a:gd name="connsiteY3" fmla="*/ 2381 h 56356"/>
                <a:gd name="connsiteX4" fmla="*/ 28222 w 30307"/>
                <a:gd name="connsiteY4" fmla="*/ 18256 h 56356"/>
                <a:gd name="connsiteX5" fmla="*/ 12347 w 30307"/>
                <a:gd name="connsiteY5" fmla="*/ 56356 h 5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307" h="56356">
                  <a:moveTo>
                    <a:pt x="12347" y="56356"/>
                  </a:moveTo>
                  <a:cubicBezTo>
                    <a:pt x="9172" y="40481"/>
                    <a:pt x="5997" y="27781"/>
                    <a:pt x="2822" y="18256"/>
                  </a:cubicBezTo>
                  <a:cubicBezTo>
                    <a:pt x="2822" y="11906"/>
                    <a:pt x="-3528" y="5556"/>
                    <a:pt x="2822" y="2381"/>
                  </a:cubicBezTo>
                  <a:cubicBezTo>
                    <a:pt x="9172" y="-794"/>
                    <a:pt x="18697" y="-794"/>
                    <a:pt x="25047" y="2381"/>
                  </a:cubicBezTo>
                  <a:cubicBezTo>
                    <a:pt x="31397" y="5556"/>
                    <a:pt x="31397" y="11906"/>
                    <a:pt x="28222" y="18256"/>
                  </a:cubicBezTo>
                  <a:cubicBezTo>
                    <a:pt x="25047" y="27781"/>
                    <a:pt x="18697" y="40481"/>
                    <a:pt x="12347" y="5635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4203088E-E060-4DCD-8D7C-B6DD45A32228}"/>
                </a:ext>
              </a:extLst>
            </p:cNvPr>
            <p:cNvSpPr/>
            <p:nvPr/>
          </p:nvSpPr>
          <p:spPr>
            <a:xfrm>
              <a:off x="6074165" y="1124706"/>
              <a:ext cx="30111" cy="21125"/>
            </a:xfrm>
            <a:custGeom>
              <a:avLst/>
              <a:gdLst>
                <a:gd name="connsiteX0" fmla="*/ 0 w 31749"/>
                <a:gd name="connsiteY0" fmla="*/ 10033 h 22275"/>
                <a:gd name="connsiteX1" fmla="*/ 15875 w 31749"/>
                <a:gd name="connsiteY1" fmla="*/ 508 h 22275"/>
                <a:gd name="connsiteX2" fmla="*/ 31750 w 31749"/>
                <a:gd name="connsiteY2" fmla="*/ 6858 h 22275"/>
                <a:gd name="connsiteX3" fmla="*/ 31750 w 31749"/>
                <a:gd name="connsiteY3" fmla="*/ 19558 h 22275"/>
                <a:gd name="connsiteX4" fmla="*/ 15875 w 31749"/>
                <a:gd name="connsiteY4" fmla="*/ 16383 h 22275"/>
                <a:gd name="connsiteX5" fmla="*/ 0 w 31749"/>
                <a:gd name="connsiteY5" fmla="*/ 10033 h 22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49" h="22275">
                  <a:moveTo>
                    <a:pt x="0" y="10033"/>
                  </a:moveTo>
                  <a:cubicBezTo>
                    <a:pt x="3175" y="508"/>
                    <a:pt x="9525" y="508"/>
                    <a:pt x="15875" y="508"/>
                  </a:cubicBezTo>
                  <a:cubicBezTo>
                    <a:pt x="22225" y="508"/>
                    <a:pt x="28575" y="-2667"/>
                    <a:pt x="31750" y="6858"/>
                  </a:cubicBezTo>
                  <a:lnTo>
                    <a:pt x="31750" y="19558"/>
                  </a:lnTo>
                  <a:cubicBezTo>
                    <a:pt x="25400" y="25908"/>
                    <a:pt x="19050" y="19558"/>
                    <a:pt x="15875" y="16383"/>
                  </a:cubicBezTo>
                  <a:cubicBezTo>
                    <a:pt x="9525" y="16383"/>
                    <a:pt x="6350" y="13208"/>
                    <a:pt x="0" y="10033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B5F4059-616A-4960-A239-F38822B0CC41}"/>
                </a:ext>
              </a:extLst>
            </p:cNvPr>
            <p:cNvSpPr/>
            <p:nvPr/>
          </p:nvSpPr>
          <p:spPr>
            <a:xfrm>
              <a:off x="5853129" y="1203478"/>
              <a:ext cx="944700" cy="667515"/>
            </a:xfrm>
            <a:custGeom>
              <a:avLst/>
              <a:gdLst>
                <a:gd name="connsiteX0" fmla="*/ 262064 w 944700"/>
                <a:gd name="connsiteY0" fmla="*/ 275145 h 667515"/>
                <a:gd name="connsiteX1" fmla="*/ 239103 w 944700"/>
                <a:gd name="connsiteY1" fmla="*/ 310149 h 667515"/>
                <a:gd name="connsiteX2" fmla="*/ 272226 w 944700"/>
                <a:gd name="connsiteY2" fmla="*/ 358327 h 667515"/>
                <a:gd name="connsiteX3" fmla="*/ 305349 w 944700"/>
                <a:gd name="connsiteY3" fmla="*/ 340261 h 667515"/>
                <a:gd name="connsiteX4" fmla="*/ 296316 w 944700"/>
                <a:gd name="connsiteY4" fmla="*/ 301116 h 667515"/>
                <a:gd name="connsiteX5" fmla="*/ 262064 w 944700"/>
                <a:gd name="connsiteY5" fmla="*/ 275145 h 667515"/>
                <a:gd name="connsiteX6" fmla="*/ 684755 w 944700"/>
                <a:gd name="connsiteY6" fmla="*/ 264979 h 667515"/>
                <a:gd name="connsiteX7" fmla="*/ 636577 w 944700"/>
                <a:gd name="connsiteY7" fmla="*/ 319180 h 667515"/>
                <a:gd name="connsiteX8" fmla="*/ 672711 w 944700"/>
                <a:gd name="connsiteY8" fmla="*/ 403492 h 667515"/>
                <a:gd name="connsiteX9" fmla="*/ 729923 w 944700"/>
                <a:gd name="connsiteY9" fmla="*/ 406503 h 667515"/>
                <a:gd name="connsiteX10" fmla="*/ 741968 w 944700"/>
                <a:gd name="connsiteY10" fmla="*/ 385425 h 667515"/>
                <a:gd name="connsiteX11" fmla="*/ 684755 w 944700"/>
                <a:gd name="connsiteY11" fmla="*/ 264979 h 667515"/>
                <a:gd name="connsiteX12" fmla="*/ 473974 w 944700"/>
                <a:gd name="connsiteY12" fmla="*/ 126469 h 667515"/>
                <a:gd name="connsiteX13" fmla="*/ 362560 w 944700"/>
                <a:gd name="connsiteY13" fmla="*/ 358329 h 667515"/>
                <a:gd name="connsiteX14" fmla="*/ 413750 w 944700"/>
                <a:gd name="connsiteY14" fmla="*/ 361340 h 667515"/>
                <a:gd name="connsiteX15" fmla="*/ 452895 w 944700"/>
                <a:gd name="connsiteY15" fmla="*/ 328217 h 667515"/>
                <a:gd name="connsiteX16" fmla="*/ 452895 w 944700"/>
                <a:gd name="connsiteY16" fmla="*/ 316173 h 667515"/>
                <a:gd name="connsiteX17" fmla="*/ 470963 w 944700"/>
                <a:gd name="connsiteY17" fmla="*/ 280039 h 667515"/>
                <a:gd name="connsiteX18" fmla="*/ 492041 w 944700"/>
                <a:gd name="connsiteY18" fmla="*/ 313162 h 667515"/>
                <a:gd name="connsiteX19" fmla="*/ 540220 w 944700"/>
                <a:gd name="connsiteY19" fmla="*/ 364351 h 667515"/>
                <a:gd name="connsiteX20" fmla="*/ 510108 w 944700"/>
                <a:gd name="connsiteY20" fmla="*/ 409519 h 667515"/>
                <a:gd name="connsiteX21" fmla="*/ 603454 w 944700"/>
                <a:gd name="connsiteY21" fmla="*/ 409519 h 667515"/>
                <a:gd name="connsiteX22" fmla="*/ 473974 w 944700"/>
                <a:gd name="connsiteY22" fmla="*/ 126469 h 667515"/>
                <a:gd name="connsiteX23" fmla="*/ 476984 w 944700"/>
                <a:gd name="connsiteY23" fmla="*/ 0 h 667515"/>
                <a:gd name="connsiteX24" fmla="*/ 606463 w 944700"/>
                <a:gd name="connsiteY24" fmla="*/ 258960 h 667515"/>
                <a:gd name="connsiteX25" fmla="*/ 702820 w 944700"/>
                <a:gd name="connsiteY25" fmla="*/ 165614 h 667515"/>
                <a:gd name="connsiteX26" fmla="*/ 757021 w 944700"/>
                <a:gd name="connsiteY26" fmla="*/ 271005 h 667515"/>
                <a:gd name="connsiteX27" fmla="*/ 787133 w 944700"/>
                <a:gd name="connsiteY27" fmla="*/ 334239 h 667515"/>
                <a:gd name="connsiteX28" fmla="*/ 898546 w 944700"/>
                <a:gd name="connsiteY28" fmla="*/ 406507 h 667515"/>
                <a:gd name="connsiteX29" fmla="*/ 919624 w 944700"/>
                <a:gd name="connsiteY29" fmla="*/ 427585 h 667515"/>
                <a:gd name="connsiteX30" fmla="*/ 901557 w 944700"/>
                <a:gd name="connsiteY30" fmla="*/ 472753 h 667515"/>
                <a:gd name="connsiteX31" fmla="*/ 865423 w 944700"/>
                <a:gd name="connsiteY31" fmla="*/ 472753 h 667515"/>
                <a:gd name="connsiteX32" fmla="*/ 862412 w 944700"/>
                <a:gd name="connsiteY32" fmla="*/ 481786 h 667515"/>
                <a:gd name="connsiteX33" fmla="*/ 862412 w 944700"/>
                <a:gd name="connsiteY33" fmla="*/ 517920 h 667515"/>
                <a:gd name="connsiteX34" fmla="*/ 796166 w 944700"/>
                <a:gd name="connsiteY34" fmla="*/ 499853 h 667515"/>
                <a:gd name="connsiteX35" fmla="*/ 757021 w 944700"/>
                <a:gd name="connsiteY35" fmla="*/ 472753 h 667515"/>
                <a:gd name="connsiteX36" fmla="*/ 708843 w 944700"/>
                <a:gd name="connsiteY36" fmla="*/ 472753 h 667515"/>
                <a:gd name="connsiteX37" fmla="*/ 720887 w 944700"/>
                <a:gd name="connsiteY37" fmla="*/ 517920 h 667515"/>
                <a:gd name="connsiteX38" fmla="*/ 684753 w 944700"/>
                <a:gd name="connsiteY38" fmla="*/ 520932 h 667515"/>
                <a:gd name="connsiteX39" fmla="*/ 645608 w 944700"/>
                <a:gd name="connsiteY39" fmla="*/ 496842 h 667515"/>
                <a:gd name="connsiteX40" fmla="*/ 609475 w 944700"/>
                <a:gd name="connsiteY40" fmla="*/ 472753 h 667515"/>
                <a:gd name="connsiteX41" fmla="*/ 537207 w 944700"/>
                <a:gd name="connsiteY41" fmla="*/ 472753 h 667515"/>
                <a:gd name="connsiteX42" fmla="*/ 516129 w 944700"/>
                <a:gd name="connsiteY42" fmla="*/ 493831 h 667515"/>
                <a:gd name="connsiteX43" fmla="*/ 531184 w 944700"/>
                <a:gd name="connsiteY43" fmla="*/ 605244 h 667515"/>
                <a:gd name="connsiteX44" fmla="*/ 555274 w 944700"/>
                <a:gd name="connsiteY44" fmla="*/ 620300 h 667515"/>
                <a:gd name="connsiteX45" fmla="*/ 687765 w 944700"/>
                <a:gd name="connsiteY45" fmla="*/ 620300 h 667515"/>
                <a:gd name="connsiteX46" fmla="*/ 781110 w 944700"/>
                <a:gd name="connsiteY46" fmla="*/ 596211 h 667515"/>
                <a:gd name="connsiteX47" fmla="*/ 808211 w 944700"/>
                <a:gd name="connsiteY47" fmla="*/ 590188 h 667515"/>
                <a:gd name="connsiteX48" fmla="*/ 928657 w 944700"/>
                <a:gd name="connsiteY48" fmla="*/ 593200 h 667515"/>
                <a:gd name="connsiteX49" fmla="*/ 907579 w 944700"/>
                <a:gd name="connsiteY49" fmla="*/ 653423 h 667515"/>
                <a:gd name="connsiteX50" fmla="*/ 817244 w 944700"/>
                <a:gd name="connsiteY50" fmla="*/ 647401 h 667515"/>
                <a:gd name="connsiteX51" fmla="*/ 775088 w 944700"/>
                <a:gd name="connsiteY51" fmla="*/ 647401 h 667515"/>
                <a:gd name="connsiteX52" fmla="*/ 630553 w 944700"/>
                <a:gd name="connsiteY52" fmla="*/ 647401 h 667515"/>
                <a:gd name="connsiteX53" fmla="*/ 603452 w 944700"/>
                <a:gd name="connsiteY53" fmla="*/ 647401 h 667515"/>
                <a:gd name="connsiteX54" fmla="*/ 483006 w 944700"/>
                <a:gd name="connsiteY54" fmla="*/ 650412 h 667515"/>
                <a:gd name="connsiteX55" fmla="*/ 461928 w 944700"/>
                <a:gd name="connsiteY55" fmla="*/ 650412 h 667515"/>
                <a:gd name="connsiteX56" fmla="*/ 350515 w 944700"/>
                <a:gd name="connsiteY56" fmla="*/ 650412 h 667515"/>
                <a:gd name="connsiteX57" fmla="*/ 308359 w 944700"/>
                <a:gd name="connsiteY57" fmla="*/ 650412 h 667515"/>
                <a:gd name="connsiteX58" fmla="*/ 169846 w 944700"/>
                <a:gd name="connsiteY58" fmla="*/ 647401 h 667515"/>
                <a:gd name="connsiteX59" fmla="*/ 127689 w 944700"/>
                <a:gd name="connsiteY59" fmla="*/ 644389 h 667515"/>
                <a:gd name="connsiteX60" fmla="*/ 34344 w 944700"/>
                <a:gd name="connsiteY60" fmla="*/ 650412 h 667515"/>
                <a:gd name="connsiteX61" fmla="*/ 16277 w 944700"/>
                <a:gd name="connsiteY61" fmla="*/ 593200 h 667515"/>
                <a:gd name="connsiteX62" fmla="*/ 139734 w 944700"/>
                <a:gd name="connsiteY62" fmla="*/ 587177 h 667515"/>
                <a:gd name="connsiteX63" fmla="*/ 160812 w 944700"/>
                <a:gd name="connsiteY63" fmla="*/ 593200 h 667515"/>
                <a:gd name="connsiteX64" fmla="*/ 314381 w 944700"/>
                <a:gd name="connsiteY64" fmla="*/ 596211 h 667515"/>
                <a:gd name="connsiteX65" fmla="*/ 341482 w 944700"/>
                <a:gd name="connsiteY65" fmla="*/ 596211 h 667515"/>
                <a:gd name="connsiteX66" fmla="*/ 353526 w 944700"/>
                <a:gd name="connsiteY66" fmla="*/ 602233 h 667515"/>
                <a:gd name="connsiteX67" fmla="*/ 419772 w 944700"/>
                <a:gd name="connsiteY67" fmla="*/ 569110 h 667515"/>
                <a:gd name="connsiteX68" fmla="*/ 428805 w 944700"/>
                <a:gd name="connsiteY68" fmla="*/ 499853 h 667515"/>
                <a:gd name="connsiteX69" fmla="*/ 407727 w 944700"/>
                <a:gd name="connsiteY69" fmla="*/ 463719 h 667515"/>
                <a:gd name="connsiteX70" fmla="*/ 437839 w 944700"/>
                <a:gd name="connsiteY70" fmla="*/ 418552 h 667515"/>
                <a:gd name="connsiteX71" fmla="*/ 347504 w 944700"/>
                <a:gd name="connsiteY71" fmla="*/ 418552 h 667515"/>
                <a:gd name="connsiteX72" fmla="*/ 332448 w 944700"/>
                <a:gd name="connsiteY72" fmla="*/ 430597 h 667515"/>
                <a:gd name="connsiteX73" fmla="*/ 320403 w 944700"/>
                <a:gd name="connsiteY73" fmla="*/ 454686 h 667515"/>
                <a:gd name="connsiteX74" fmla="*/ 233080 w 944700"/>
                <a:gd name="connsiteY74" fmla="*/ 499853 h 667515"/>
                <a:gd name="connsiteX75" fmla="*/ 263191 w 944700"/>
                <a:gd name="connsiteY75" fmla="*/ 418552 h 667515"/>
                <a:gd name="connsiteX76" fmla="*/ 205980 w 944700"/>
                <a:gd name="connsiteY76" fmla="*/ 418552 h 667515"/>
                <a:gd name="connsiteX77" fmla="*/ 175868 w 944700"/>
                <a:gd name="connsiteY77" fmla="*/ 439630 h 667515"/>
                <a:gd name="connsiteX78" fmla="*/ 169846 w 944700"/>
                <a:gd name="connsiteY78" fmla="*/ 454686 h 667515"/>
                <a:gd name="connsiteX79" fmla="*/ 82522 w 944700"/>
                <a:gd name="connsiteY79" fmla="*/ 502865 h 667515"/>
                <a:gd name="connsiteX80" fmla="*/ 112634 w 944700"/>
                <a:gd name="connsiteY80" fmla="*/ 421563 h 667515"/>
                <a:gd name="connsiteX81" fmla="*/ 52411 w 944700"/>
                <a:gd name="connsiteY81" fmla="*/ 421563 h 667515"/>
                <a:gd name="connsiteX82" fmla="*/ 31332 w 944700"/>
                <a:gd name="connsiteY82" fmla="*/ 400485 h 667515"/>
                <a:gd name="connsiteX83" fmla="*/ 76500 w 944700"/>
                <a:gd name="connsiteY83" fmla="*/ 355318 h 667515"/>
                <a:gd name="connsiteX84" fmla="*/ 187913 w 944700"/>
                <a:gd name="connsiteY84" fmla="*/ 289072 h 667515"/>
                <a:gd name="connsiteX85" fmla="*/ 236091 w 944700"/>
                <a:gd name="connsiteY85" fmla="*/ 186692 h 667515"/>
                <a:gd name="connsiteX86" fmla="*/ 266203 w 944700"/>
                <a:gd name="connsiteY86" fmla="*/ 183681 h 667515"/>
                <a:gd name="connsiteX87" fmla="*/ 320403 w 944700"/>
                <a:gd name="connsiteY87" fmla="*/ 240893 h 667515"/>
                <a:gd name="connsiteX88" fmla="*/ 359549 w 944700"/>
                <a:gd name="connsiteY88" fmla="*/ 234871 h 667515"/>
                <a:gd name="connsiteX89" fmla="*/ 464939 w 944700"/>
                <a:gd name="connsiteY89" fmla="*/ 24089 h 66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44700" h="667515">
                  <a:moveTo>
                    <a:pt x="262064" y="275145"/>
                  </a:moveTo>
                  <a:cubicBezTo>
                    <a:pt x="254912" y="276274"/>
                    <a:pt x="249643" y="287566"/>
                    <a:pt x="239103" y="310149"/>
                  </a:cubicBezTo>
                  <a:cubicBezTo>
                    <a:pt x="218025" y="355316"/>
                    <a:pt x="218025" y="355316"/>
                    <a:pt x="272226" y="358327"/>
                  </a:cubicBezTo>
                  <a:cubicBezTo>
                    <a:pt x="284271" y="361339"/>
                    <a:pt x="296316" y="358327"/>
                    <a:pt x="305349" y="340261"/>
                  </a:cubicBezTo>
                  <a:cubicBezTo>
                    <a:pt x="311371" y="322194"/>
                    <a:pt x="308360" y="313160"/>
                    <a:pt x="296316" y="301116"/>
                  </a:cubicBezTo>
                  <a:cubicBezTo>
                    <a:pt x="278249" y="283049"/>
                    <a:pt x="269215" y="274015"/>
                    <a:pt x="262064" y="275145"/>
                  </a:cubicBezTo>
                  <a:close/>
                  <a:moveTo>
                    <a:pt x="684755" y="264979"/>
                  </a:moveTo>
                  <a:cubicBezTo>
                    <a:pt x="663677" y="286057"/>
                    <a:pt x="633566" y="298102"/>
                    <a:pt x="636577" y="319180"/>
                  </a:cubicBezTo>
                  <a:cubicBezTo>
                    <a:pt x="639588" y="349291"/>
                    <a:pt x="654644" y="379403"/>
                    <a:pt x="672711" y="403492"/>
                  </a:cubicBezTo>
                  <a:cubicBezTo>
                    <a:pt x="684755" y="421559"/>
                    <a:pt x="708845" y="406503"/>
                    <a:pt x="729923" y="406503"/>
                  </a:cubicBezTo>
                  <a:cubicBezTo>
                    <a:pt x="747990" y="406503"/>
                    <a:pt x="751001" y="400481"/>
                    <a:pt x="741968" y="385425"/>
                  </a:cubicBezTo>
                  <a:cubicBezTo>
                    <a:pt x="723901" y="349291"/>
                    <a:pt x="705834" y="307135"/>
                    <a:pt x="684755" y="264979"/>
                  </a:cubicBezTo>
                  <a:close/>
                  <a:moveTo>
                    <a:pt x="473974" y="126469"/>
                  </a:moveTo>
                  <a:cubicBezTo>
                    <a:pt x="434828" y="207771"/>
                    <a:pt x="398694" y="280039"/>
                    <a:pt x="362560" y="358329"/>
                  </a:cubicBezTo>
                  <a:cubicBezTo>
                    <a:pt x="383638" y="358329"/>
                    <a:pt x="398694" y="358329"/>
                    <a:pt x="413750" y="361340"/>
                  </a:cubicBezTo>
                  <a:cubicBezTo>
                    <a:pt x="443862" y="367363"/>
                    <a:pt x="452895" y="355318"/>
                    <a:pt x="452895" y="328217"/>
                  </a:cubicBezTo>
                  <a:cubicBezTo>
                    <a:pt x="452895" y="325206"/>
                    <a:pt x="449884" y="319184"/>
                    <a:pt x="452895" y="316173"/>
                  </a:cubicBezTo>
                  <a:cubicBezTo>
                    <a:pt x="455907" y="301117"/>
                    <a:pt x="446873" y="280039"/>
                    <a:pt x="470963" y="280039"/>
                  </a:cubicBezTo>
                  <a:cubicBezTo>
                    <a:pt x="498063" y="280039"/>
                    <a:pt x="489030" y="301117"/>
                    <a:pt x="492041" y="313162"/>
                  </a:cubicBezTo>
                  <a:cubicBezTo>
                    <a:pt x="495052" y="340262"/>
                    <a:pt x="495052" y="370374"/>
                    <a:pt x="540220" y="364351"/>
                  </a:cubicBezTo>
                  <a:cubicBezTo>
                    <a:pt x="528175" y="382418"/>
                    <a:pt x="519141" y="394463"/>
                    <a:pt x="510108" y="409519"/>
                  </a:cubicBezTo>
                  <a:lnTo>
                    <a:pt x="603454" y="409519"/>
                  </a:lnTo>
                  <a:cubicBezTo>
                    <a:pt x="558287" y="316173"/>
                    <a:pt x="519141" y="225838"/>
                    <a:pt x="473974" y="126469"/>
                  </a:cubicBezTo>
                  <a:close/>
                  <a:moveTo>
                    <a:pt x="476984" y="0"/>
                  </a:moveTo>
                  <a:lnTo>
                    <a:pt x="606463" y="258960"/>
                  </a:lnTo>
                  <a:cubicBezTo>
                    <a:pt x="639586" y="228849"/>
                    <a:pt x="669698" y="198737"/>
                    <a:pt x="702820" y="165614"/>
                  </a:cubicBezTo>
                  <a:cubicBezTo>
                    <a:pt x="720887" y="201748"/>
                    <a:pt x="738954" y="237882"/>
                    <a:pt x="757021" y="271005"/>
                  </a:cubicBezTo>
                  <a:cubicBezTo>
                    <a:pt x="766055" y="292083"/>
                    <a:pt x="781110" y="310150"/>
                    <a:pt x="787133" y="334239"/>
                  </a:cubicBezTo>
                  <a:cubicBezTo>
                    <a:pt x="805200" y="391451"/>
                    <a:pt x="838322" y="421563"/>
                    <a:pt x="898546" y="406507"/>
                  </a:cubicBezTo>
                  <a:cubicBezTo>
                    <a:pt x="916613" y="403496"/>
                    <a:pt x="925646" y="412530"/>
                    <a:pt x="919624" y="427585"/>
                  </a:cubicBezTo>
                  <a:cubicBezTo>
                    <a:pt x="913601" y="442641"/>
                    <a:pt x="934679" y="469742"/>
                    <a:pt x="901557" y="472753"/>
                  </a:cubicBezTo>
                  <a:lnTo>
                    <a:pt x="865423" y="472753"/>
                  </a:lnTo>
                  <a:cubicBezTo>
                    <a:pt x="865423" y="475764"/>
                    <a:pt x="865423" y="478775"/>
                    <a:pt x="862412" y="481786"/>
                  </a:cubicBezTo>
                  <a:cubicBezTo>
                    <a:pt x="859401" y="493831"/>
                    <a:pt x="886501" y="511898"/>
                    <a:pt x="862412" y="517920"/>
                  </a:cubicBezTo>
                  <a:cubicBezTo>
                    <a:pt x="841334" y="520932"/>
                    <a:pt x="808211" y="538999"/>
                    <a:pt x="796166" y="499853"/>
                  </a:cubicBezTo>
                  <a:cubicBezTo>
                    <a:pt x="790144" y="478775"/>
                    <a:pt x="778099" y="469742"/>
                    <a:pt x="757021" y="472753"/>
                  </a:cubicBezTo>
                  <a:cubicBezTo>
                    <a:pt x="741965" y="475764"/>
                    <a:pt x="726910" y="472753"/>
                    <a:pt x="708843" y="472753"/>
                  </a:cubicBezTo>
                  <a:cubicBezTo>
                    <a:pt x="705832" y="490820"/>
                    <a:pt x="720887" y="499853"/>
                    <a:pt x="720887" y="517920"/>
                  </a:cubicBezTo>
                  <a:cubicBezTo>
                    <a:pt x="708843" y="523943"/>
                    <a:pt x="696798" y="517920"/>
                    <a:pt x="684753" y="520932"/>
                  </a:cubicBezTo>
                  <a:cubicBezTo>
                    <a:pt x="663675" y="523943"/>
                    <a:pt x="651631" y="517920"/>
                    <a:pt x="645608" y="496842"/>
                  </a:cubicBezTo>
                  <a:cubicBezTo>
                    <a:pt x="639586" y="478775"/>
                    <a:pt x="627541" y="472753"/>
                    <a:pt x="609475" y="472753"/>
                  </a:cubicBezTo>
                  <a:cubicBezTo>
                    <a:pt x="585385" y="475764"/>
                    <a:pt x="561296" y="475764"/>
                    <a:pt x="537207" y="472753"/>
                  </a:cubicBezTo>
                  <a:cubicBezTo>
                    <a:pt x="522151" y="472753"/>
                    <a:pt x="513118" y="475764"/>
                    <a:pt x="516129" y="493831"/>
                  </a:cubicBezTo>
                  <a:cubicBezTo>
                    <a:pt x="522151" y="529965"/>
                    <a:pt x="528173" y="566099"/>
                    <a:pt x="531184" y="605244"/>
                  </a:cubicBezTo>
                  <a:cubicBezTo>
                    <a:pt x="534196" y="620300"/>
                    <a:pt x="540218" y="629334"/>
                    <a:pt x="555274" y="620300"/>
                  </a:cubicBezTo>
                  <a:cubicBezTo>
                    <a:pt x="600441" y="593200"/>
                    <a:pt x="642597" y="596211"/>
                    <a:pt x="687765" y="620300"/>
                  </a:cubicBezTo>
                  <a:cubicBezTo>
                    <a:pt x="717876" y="635356"/>
                    <a:pt x="754010" y="617289"/>
                    <a:pt x="781110" y="596211"/>
                  </a:cubicBezTo>
                  <a:cubicBezTo>
                    <a:pt x="790144" y="590188"/>
                    <a:pt x="796166" y="584166"/>
                    <a:pt x="808211" y="590188"/>
                  </a:cubicBezTo>
                  <a:cubicBezTo>
                    <a:pt x="862412" y="620300"/>
                    <a:pt x="874456" y="620300"/>
                    <a:pt x="928657" y="593200"/>
                  </a:cubicBezTo>
                  <a:cubicBezTo>
                    <a:pt x="952746" y="635356"/>
                    <a:pt x="952746" y="638367"/>
                    <a:pt x="907579" y="653423"/>
                  </a:cubicBezTo>
                  <a:cubicBezTo>
                    <a:pt x="877467" y="662456"/>
                    <a:pt x="847356" y="662456"/>
                    <a:pt x="817244" y="647401"/>
                  </a:cubicBezTo>
                  <a:cubicBezTo>
                    <a:pt x="802189" y="641378"/>
                    <a:pt x="790144" y="641378"/>
                    <a:pt x="775088" y="647401"/>
                  </a:cubicBezTo>
                  <a:cubicBezTo>
                    <a:pt x="726910" y="671490"/>
                    <a:pt x="678731" y="674501"/>
                    <a:pt x="630553" y="647401"/>
                  </a:cubicBezTo>
                  <a:cubicBezTo>
                    <a:pt x="621519" y="641378"/>
                    <a:pt x="612486" y="644389"/>
                    <a:pt x="603452" y="647401"/>
                  </a:cubicBezTo>
                  <a:cubicBezTo>
                    <a:pt x="564307" y="668479"/>
                    <a:pt x="522151" y="677512"/>
                    <a:pt x="483006" y="650412"/>
                  </a:cubicBezTo>
                  <a:cubicBezTo>
                    <a:pt x="473972" y="644389"/>
                    <a:pt x="470961" y="647401"/>
                    <a:pt x="461928" y="650412"/>
                  </a:cubicBezTo>
                  <a:cubicBezTo>
                    <a:pt x="425794" y="677512"/>
                    <a:pt x="386649" y="668479"/>
                    <a:pt x="350515" y="650412"/>
                  </a:cubicBezTo>
                  <a:cubicBezTo>
                    <a:pt x="335459" y="641378"/>
                    <a:pt x="323415" y="641378"/>
                    <a:pt x="308359" y="650412"/>
                  </a:cubicBezTo>
                  <a:cubicBezTo>
                    <a:pt x="263191" y="671490"/>
                    <a:pt x="215013" y="668479"/>
                    <a:pt x="169846" y="647401"/>
                  </a:cubicBezTo>
                  <a:cubicBezTo>
                    <a:pt x="154790" y="641378"/>
                    <a:pt x="142745" y="638367"/>
                    <a:pt x="127689" y="644389"/>
                  </a:cubicBezTo>
                  <a:cubicBezTo>
                    <a:pt x="97578" y="659445"/>
                    <a:pt x="67466" y="659445"/>
                    <a:pt x="34344" y="650412"/>
                  </a:cubicBezTo>
                  <a:cubicBezTo>
                    <a:pt x="-7813" y="638367"/>
                    <a:pt x="-7813" y="635356"/>
                    <a:pt x="16277" y="593200"/>
                  </a:cubicBezTo>
                  <a:cubicBezTo>
                    <a:pt x="58433" y="620300"/>
                    <a:pt x="100589" y="623311"/>
                    <a:pt x="139734" y="587177"/>
                  </a:cubicBezTo>
                  <a:cubicBezTo>
                    <a:pt x="148768" y="578144"/>
                    <a:pt x="154790" y="587177"/>
                    <a:pt x="160812" y="593200"/>
                  </a:cubicBezTo>
                  <a:cubicBezTo>
                    <a:pt x="212002" y="632345"/>
                    <a:pt x="263191" y="632345"/>
                    <a:pt x="314381" y="596211"/>
                  </a:cubicBezTo>
                  <a:cubicBezTo>
                    <a:pt x="323415" y="587177"/>
                    <a:pt x="332448" y="587177"/>
                    <a:pt x="341482" y="596211"/>
                  </a:cubicBezTo>
                  <a:cubicBezTo>
                    <a:pt x="344493" y="599222"/>
                    <a:pt x="347504" y="602233"/>
                    <a:pt x="353526" y="602233"/>
                  </a:cubicBezTo>
                  <a:cubicBezTo>
                    <a:pt x="404716" y="632345"/>
                    <a:pt x="413749" y="629334"/>
                    <a:pt x="419772" y="569110"/>
                  </a:cubicBezTo>
                  <a:cubicBezTo>
                    <a:pt x="422783" y="545021"/>
                    <a:pt x="425794" y="523943"/>
                    <a:pt x="428805" y="499853"/>
                  </a:cubicBezTo>
                  <a:cubicBezTo>
                    <a:pt x="431816" y="481786"/>
                    <a:pt x="431816" y="466731"/>
                    <a:pt x="407727" y="463719"/>
                  </a:cubicBezTo>
                  <a:cubicBezTo>
                    <a:pt x="416760" y="448664"/>
                    <a:pt x="425794" y="436619"/>
                    <a:pt x="437839" y="418552"/>
                  </a:cubicBezTo>
                  <a:lnTo>
                    <a:pt x="347504" y="418552"/>
                  </a:lnTo>
                  <a:cubicBezTo>
                    <a:pt x="338470" y="418552"/>
                    <a:pt x="335459" y="424574"/>
                    <a:pt x="332448" y="430597"/>
                  </a:cubicBezTo>
                  <a:cubicBezTo>
                    <a:pt x="329437" y="439630"/>
                    <a:pt x="326426" y="445652"/>
                    <a:pt x="320403" y="454686"/>
                  </a:cubicBezTo>
                  <a:cubicBezTo>
                    <a:pt x="296314" y="508887"/>
                    <a:pt x="296314" y="508887"/>
                    <a:pt x="233080" y="499853"/>
                  </a:cubicBezTo>
                  <a:cubicBezTo>
                    <a:pt x="236091" y="472753"/>
                    <a:pt x="254158" y="448664"/>
                    <a:pt x="263191" y="418552"/>
                  </a:cubicBezTo>
                  <a:lnTo>
                    <a:pt x="205980" y="418552"/>
                  </a:lnTo>
                  <a:cubicBezTo>
                    <a:pt x="190924" y="418552"/>
                    <a:pt x="181890" y="424574"/>
                    <a:pt x="175868" y="439630"/>
                  </a:cubicBezTo>
                  <a:cubicBezTo>
                    <a:pt x="172857" y="445652"/>
                    <a:pt x="172857" y="448664"/>
                    <a:pt x="169846" y="454686"/>
                  </a:cubicBezTo>
                  <a:cubicBezTo>
                    <a:pt x="145756" y="505876"/>
                    <a:pt x="145756" y="505876"/>
                    <a:pt x="82522" y="502865"/>
                  </a:cubicBezTo>
                  <a:cubicBezTo>
                    <a:pt x="85533" y="475764"/>
                    <a:pt x="106611" y="451675"/>
                    <a:pt x="112634" y="421563"/>
                  </a:cubicBezTo>
                  <a:lnTo>
                    <a:pt x="52411" y="421563"/>
                  </a:lnTo>
                  <a:cubicBezTo>
                    <a:pt x="34344" y="421563"/>
                    <a:pt x="31332" y="418552"/>
                    <a:pt x="31332" y="400485"/>
                  </a:cubicBezTo>
                  <a:cubicBezTo>
                    <a:pt x="31332" y="352306"/>
                    <a:pt x="31332" y="349295"/>
                    <a:pt x="76500" y="355318"/>
                  </a:cubicBezTo>
                  <a:cubicBezTo>
                    <a:pt x="133712" y="361340"/>
                    <a:pt x="169846" y="346284"/>
                    <a:pt x="187913" y="289072"/>
                  </a:cubicBezTo>
                  <a:cubicBezTo>
                    <a:pt x="199957" y="252938"/>
                    <a:pt x="221035" y="219815"/>
                    <a:pt x="236091" y="186692"/>
                  </a:cubicBezTo>
                  <a:cubicBezTo>
                    <a:pt x="245125" y="168625"/>
                    <a:pt x="251147" y="168625"/>
                    <a:pt x="266203" y="183681"/>
                  </a:cubicBezTo>
                  <a:cubicBezTo>
                    <a:pt x="284270" y="204759"/>
                    <a:pt x="302337" y="219815"/>
                    <a:pt x="320403" y="240893"/>
                  </a:cubicBezTo>
                  <a:cubicBezTo>
                    <a:pt x="338470" y="264983"/>
                    <a:pt x="347504" y="255949"/>
                    <a:pt x="359549" y="234871"/>
                  </a:cubicBezTo>
                  <a:cubicBezTo>
                    <a:pt x="392671" y="162603"/>
                    <a:pt x="428805" y="93346"/>
                    <a:pt x="464939" y="24089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29B6E0B-A948-4609-95F0-2F54A02BF58E}"/>
                </a:ext>
              </a:extLst>
            </p:cNvPr>
            <p:cNvSpPr/>
            <p:nvPr/>
          </p:nvSpPr>
          <p:spPr>
            <a:xfrm>
              <a:off x="6233756" y="2003428"/>
              <a:ext cx="66244" cy="113560"/>
            </a:xfrm>
            <a:custGeom>
              <a:avLst/>
              <a:gdLst>
                <a:gd name="connsiteX0" fmla="*/ 11913 w 23826"/>
                <a:gd name="connsiteY0" fmla="*/ 4698 h 40844"/>
                <a:gd name="connsiteX1" fmla="*/ 6498 w 23826"/>
                <a:gd name="connsiteY1" fmla="*/ 12279 h 40844"/>
                <a:gd name="connsiteX2" fmla="*/ 12996 w 23826"/>
                <a:gd name="connsiteY2" fmla="*/ 18777 h 40844"/>
                <a:gd name="connsiteX3" fmla="*/ 18411 w 23826"/>
                <a:gd name="connsiteY3" fmla="*/ 11196 h 40844"/>
                <a:gd name="connsiteX4" fmla="*/ 11913 w 23826"/>
                <a:gd name="connsiteY4" fmla="*/ 4698 h 40844"/>
                <a:gd name="connsiteX5" fmla="*/ 8664 w 23826"/>
                <a:gd name="connsiteY5" fmla="*/ 366 h 40844"/>
                <a:gd name="connsiteX6" fmla="*/ 21660 w 23826"/>
                <a:gd name="connsiteY6" fmla="*/ 6864 h 40844"/>
                <a:gd name="connsiteX7" fmla="*/ 23826 w 23826"/>
                <a:gd name="connsiteY7" fmla="*/ 18778 h 40844"/>
                <a:gd name="connsiteX8" fmla="*/ 22743 w 23826"/>
                <a:gd name="connsiteY8" fmla="*/ 31774 h 40844"/>
                <a:gd name="connsiteX9" fmla="*/ 14079 w 23826"/>
                <a:gd name="connsiteY9" fmla="*/ 40438 h 40844"/>
                <a:gd name="connsiteX10" fmla="*/ 3249 w 23826"/>
                <a:gd name="connsiteY10" fmla="*/ 37189 h 40844"/>
                <a:gd name="connsiteX11" fmla="*/ 1083 w 23826"/>
                <a:gd name="connsiteY11" fmla="*/ 31774 h 40844"/>
                <a:gd name="connsiteX12" fmla="*/ 6498 w 23826"/>
                <a:gd name="connsiteY12" fmla="*/ 31774 h 40844"/>
                <a:gd name="connsiteX13" fmla="*/ 7581 w 23826"/>
                <a:gd name="connsiteY13" fmla="*/ 32857 h 40844"/>
                <a:gd name="connsiteX14" fmla="*/ 16245 w 23826"/>
                <a:gd name="connsiteY14" fmla="*/ 31774 h 40844"/>
                <a:gd name="connsiteX15" fmla="*/ 17328 w 23826"/>
                <a:gd name="connsiteY15" fmla="*/ 26359 h 40844"/>
                <a:gd name="connsiteX16" fmla="*/ 10830 w 23826"/>
                <a:gd name="connsiteY16" fmla="*/ 25276 h 40844"/>
                <a:gd name="connsiteX17" fmla="*/ 0 w 23826"/>
                <a:gd name="connsiteY17" fmla="*/ 13362 h 40844"/>
                <a:gd name="connsiteX18" fmla="*/ 8664 w 23826"/>
                <a:gd name="connsiteY18" fmla="*/ 366 h 40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826" h="40844">
                  <a:moveTo>
                    <a:pt x="11913" y="4698"/>
                  </a:moveTo>
                  <a:cubicBezTo>
                    <a:pt x="7581" y="4698"/>
                    <a:pt x="6498" y="7947"/>
                    <a:pt x="6498" y="12279"/>
                  </a:cubicBezTo>
                  <a:cubicBezTo>
                    <a:pt x="6498" y="17694"/>
                    <a:pt x="8664" y="18777"/>
                    <a:pt x="12996" y="18777"/>
                  </a:cubicBezTo>
                  <a:cubicBezTo>
                    <a:pt x="17328" y="17694"/>
                    <a:pt x="18411" y="15528"/>
                    <a:pt x="18411" y="11196"/>
                  </a:cubicBezTo>
                  <a:cubicBezTo>
                    <a:pt x="18411" y="6864"/>
                    <a:pt x="15162" y="4698"/>
                    <a:pt x="11913" y="4698"/>
                  </a:cubicBezTo>
                  <a:close/>
                  <a:moveTo>
                    <a:pt x="8664" y="366"/>
                  </a:moveTo>
                  <a:cubicBezTo>
                    <a:pt x="15162" y="-717"/>
                    <a:pt x="19494" y="366"/>
                    <a:pt x="21660" y="6864"/>
                  </a:cubicBezTo>
                  <a:cubicBezTo>
                    <a:pt x="23826" y="10113"/>
                    <a:pt x="23826" y="15528"/>
                    <a:pt x="23826" y="18778"/>
                  </a:cubicBezTo>
                  <a:cubicBezTo>
                    <a:pt x="23826" y="23110"/>
                    <a:pt x="23826" y="27442"/>
                    <a:pt x="22743" y="31774"/>
                  </a:cubicBezTo>
                  <a:cubicBezTo>
                    <a:pt x="21660" y="36106"/>
                    <a:pt x="18411" y="39355"/>
                    <a:pt x="14079" y="40438"/>
                  </a:cubicBezTo>
                  <a:cubicBezTo>
                    <a:pt x="9747" y="41521"/>
                    <a:pt x="6498" y="40438"/>
                    <a:pt x="3249" y="37189"/>
                  </a:cubicBezTo>
                  <a:cubicBezTo>
                    <a:pt x="2166" y="36106"/>
                    <a:pt x="0" y="33940"/>
                    <a:pt x="1083" y="31774"/>
                  </a:cubicBezTo>
                  <a:cubicBezTo>
                    <a:pt x="3249" y="28525"/>
                    <a:pt x="4332" y="30691"/>
                    <a:pt x="6498" y="31774"/>
                  </a:cubicBezTo>
                  <a:cubicBezTo>
                    <a:pt x="6498" y="31774"/>
                    <a:pt x="6498" y="32857"/>
                    <a:pt x="7581" y="32857"/>
                  </a:cubicBezTo>
                  <a:cubicBezTo>
                    <a:pt x="10830" y="33940"/>
                    <a:pt x="14079" y="35023"/>
                    <a:pt x="16245" y="31774"/>
                  </a:cubicBezTo>
                  <a:cubicBezTo>
                    <a:pt x="17328" y="30691"/>
                    <a:pt x="18411" y="27442"/>
                    <a:pt x="17328" y="26359"/>
                  </a:cubicBezTo>
                  <a:cubicBezTo>
                    <a:pt x="16245" y="23110"/>
                    <a:pt x="12996" y="25276"/>
                    <a:pt x="10830" y="25276"/>
                  </a:cubicBezTo>
                  <a:cubicBezTo>
                    <a:pt x="3249" y="25276"/>
                    <a:pt x="0" y="19861"/>
                    <a:pt x="0" y="13362"/>
                  </a:cubicBezTo>
                  <a:cubicBezTo>
                    <a:pt x="0" y="6864"/>
                    <a:pt x="2166" y="2532"/>
                    <a:pt x="8664" y="36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539582C4-6AF1-4C4A-AA5A-83EF1F9F5928}"/>
                </a:ext>
              </a:extLst>
            </p:cNvPr>
            <p:cNvSpPr/>
            <p:nvPr/>
          </p:nvSpPr>
          <p:spPr>
            <a:xfrm>
              <a:off x="6345169" y="2001435"/>
              <a:ext cx="72269" cy="111697"/>
            </a:xfrm>
            <a:custGeom>
              <a:avLst/>
              <a:gdLst>
                <a:gd name="connsiteX0" fmla="*/ 12996 w 25993"/>
                <a:gd name="connsiteY0" fmla="*/ 6498 h 40174"/>
                <a:gd name="connsiteX1" fmla="*/ 5415 w 25993"/>
                <a:gd name="connsiteY1" fmla="*/ 19495 h 40174"/>
                <a:gd name="connsiteX2" fmla="*/ 12996 w 25993"/>
                <a:gd name="connsiteY2" fmla="*/ 33574 h 40174"/>
                <a:gd name="connsiteX3" fmla="*/ 20577 w 25993"/>
                <a:gd name="connsiteY3" fmla="*/ 19495 h 40174"/>
                <a:gd name="connsiteX4" fmla="*/ 12996 w 25993"/>
                <a:gd name="connsiteY4" fmla="*/ 6498 h 40174"/>
                <a:gd name="connsiteX5" fmla="*/ 14080 w 25993"/>
                <a:gd name="connsiteY5" fmla="*/ 0 h 40174"/>
                <a:gd name="connsiteX6" fmla="*/ 25993 w 25993"/>
                <a:gd name="connsiteY6" fmla="*/ 12996 h 40174"/>
                <a:gd name="connsiteX7" fmla="*/ 25993 w 25993"/>
                <a:gd name="connsiteY7" fmla="*/ 19495 h 40174"/>
                <a:gd name="connsiteX8" fmla="*/ 14080 w 25993"/>
                <a:gd name="connsiteY8" fmla="*/ 40072 h 40174"/>
                <a:gd name="connsiteX9" fmla="*/ 0 w 25993"/>
                <a:gd name="connsiteY9" fmla="*/ 22744 h 40174"/>
                <a:gd name="connsiteX10" fmla="*/ 1083 w 25993"/>
                <a:gd name="connsiteY10" fmla="*/ 12996 h 40174"/>
                <a:gd name="connsiteX11" fmla="*/ 14080 w 25993"/>
                <a:gd name="connsiteY11" fmla="*/ 0 h 4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993" h="40174">
                  <a:moveTo>
                    <a:pt x="12996" y="6498"/>
                  </a:moveTo>
                  <a:cubicBezTo>
                    <a:pt x="5415" y="6498"/>
                    <a:pt x="5415" y="14079"/>
                    <a:pt x="5415" y="19495"/>
                  </a:cubicBezTo>
                  <a:cubicBezTo>
                    <a:pt x="5415" y="24910"/>
                    <a:pt x="3249" y="33574"/>
                    <a:pt x="12996" y="33574"/>
                  </a:cubicBezTo>
                  <a:cubicBezTo>
                    <a:pt x="21660" y="32491"/>
                    <a:pt x="19494" y="24910"/>
                    <a:pt x="20577" y="19495"/>
                  </a:cubicBezTo>
                  <a:cubicBezTo>
                    <a:pt x="20577" y="14079"/>
                    <a:pt x="20577" y="6498"/>
                    <a:pt x="12996" y="6498"/>
                  </a:cubicBezTo>
                  <a:close/>
                  <a:moveTo>
                    <a:pt x="14080" y="0"/>
                  </a:moveTo>
                  <a:cubicBezTo>
                    <a:pt x="21661" y="0"/>
                    <a:pt x="24910" y="6498"/>
                    <a:pt x="25993" y="12996"/>
                  </a:cubicBezTo>
                  <a:lnTo>
                    <a:pt x="25993" y="19495"/>
                  </a:lnTo>
                  <a:cubicBezTo>
                    <a:pt x="25993" y="30325"/>
                    <a:pt x="24910" y="37906"/>
                    <a:pt x="14080" y="40072"/>
                  </a:cubicBezTo>
                  <a:cubicBezTo>
                    <a:pt x="5415" y="41155"/>
                    <a:pt x="0" y="33574"/>
                    <a:pt x="0" y="22744"/>
                  </a:cubicBezTo>
                  <a:cubicBezTo>
                    <a:pt x="0" y="19495"/>
                    <a:pt x="0" y="16246"/>
                    <a:pt x="1083" y="12996"/>
                  </a:cubicBezTo>
                  <a:cubicBezTo>
                    <a:pt x="2166" y="6498"/>
                    <a:pt x="5415" y="0"/>
                    <a:pt x="14080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19DE4FE9-30CA-4CBF-B42B-4EA608B82BDC}"/>
                </a:ext>
              </a:extLst>
            </p:cNvPr>
            <p:cNvSpPr/>
            <p:nvPr/>
          </p:nvSpPr>
          <p:spPr>
            <a:xfrm>
              <a:off x="6459127" y="2003848"/>
              <a:ext cx="36600" cy="105989"/>
            </a:xfrm>
            <a:custGeom>
              <a:avLst/>
              <a:gdLst>
                <a:gd name="connsiteX0" fmla="*/ 35416 w 38591"/>
                <a:gd name="connsiteY0" fmla="*/ 64131 h 111755"/>
                <a:gd name="connsiteX1" fmla="*/ 29066 w 38591"/>
                <a:gd name="connsiteY1" fmla="*/ 111756 h 111755"/>
                <a:gd name="connsiteX2" fmla="*/ 19541 w 38591"/>
                <a:gd name="connsiteY2" fmla="*/ 64131 h 111755"/>
                <a:gd name="connsiteX3" fmla="*/ 3666 w 38591"/>
                <a:gd name="connsiteY3" fmla="*/ 29206 h 111755"/>
                <a:gd name="connsiteX4" fmla="*/ 3666 w 38591"/>
                <a:gd name="connsiteY4" fmla="*/ 16506 h 111755"/>
                <a:gd name="connsiteX5" fmla="*/ 29066 w 38591"/>
                <a:gd name="connsiteY5" fmla="*/ 631 h 111755"/>
                <a:gd name="connsiteX6" fmla="*/ 38591 w 38591"/>
                <a:gd name="connsiteY6" fmla="*/ 13331 h 111755"/>
                <a:gd name="connsiteX7" fmla="*/ 35416 w 38591"/>
                <a:gd name="connsiteY7" fmla="*/ 64131 h 11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591" h="111755">
                  <a:moveTo>
                    <a:pt x="35416" y="64131"/>
                  </a:moveTo>
                  <a:cubicBezTo>
                    <a:pt x="32241" y="76831"/>
                    <a:pt x="41766" y="111756"/>
                    <a:pt x="29066" y="111756"/>
                  </a:cubicBezTo>
                  <a:cubicBezTo>
                    <a:pt x="6841" y="111756"/>
                    <a:pt x="22716" y="80006"/>
                    <a:pt x="19541" y="64131"/>
                  </a:cubicBezTo>
                  <a:cubicBezTo>
                    <a:pt x="16366" y="51431"/>
                    <a:pt x="25891" y="35556"/>
                    <a:pt x="3666" y="29206"/>
                  </a:cubicBezTo>
                  <a:cubicBezTo>
                    <a:pt x="491" y="29206"/>
                    <a:pt x="-2684" y="22856"/>
                    <a:pt x="3666" y="16506"/>
                  </a:cubicBezTo>
                  <a:cubicBezTo>
                    <a:pt x="10016" y="10156"/>
                    <a:pt x="19541" y="3806"/>
                    <a:pt x="29066" y="631"/>
                  </a:cubicBezTo>
                  <a:cubicBezTo>
                    <a:pt x="35416" y="-2544"/>
                    <a:pt x="38591" y="6981"/>
                    <a:pt x="38591" y="13331"/>
                  </a:cubicBezTo>
                  <a:cubicBezTo>
                    <a:pt x="35416" y="29206"/>
                    <a:pt x="35416" y="45081"/>
                    <a:pt x="35416" y="6413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8392DEA-9B4A-4551-85F1-D32ED9B6673F}"/>
                </a:ext>
              </a:extLst>
            </p:cNvPr>
            <p:cNvSpPr/>
            <p:nvPr/>
          </p:nvSpPr>
          <p:spPr>
            <a:xfrm>
              <a:off x="6148197" y="2007457"/>
              <a:ext cx="34370" cy="108402"/>
            </a:xfrm>
            <a:custGeom>
              <a:avLst/>
              <a:gdLst>
                <a:gd name="connsiteX0" fmla="*/ 20365 w 36240"/>
                <a:gd name="connsiteY0" fmla="*/ 111125 h 114300"/>
                <a:gd name="connsiteX1" fmla="*/ 17190 w 36240"/>
                <a:gd name="connsiteY1" fmla="*/ 50800 h 114300"/>
                <a:gd name="connsiteX2" fmla="*/ 4490 w 36240"/>
                <a:gd name="connsiteY2" fmla="*/ 28575 h 114300"/>
                <a:gd name="connsiteX3" fmla="*/ 1315 w 36240"/>
                <a:gd name="connsiteY3" fmla="*/ 19050 h 114300"/>
                <a:gd name="connsiteX4" fmla="*/ 26715 w 36240"/>
                <a:gd name="connsiteY4" fmla="*/ 0 h 114300"/>
                <a:gd name="connsiteX5" fmla="*/ 36240 w 36240"/>
                <a:gd name="connsiteY5" fmla="*/ 9525 h 114300"/>
                <a:gd name="connsiteX6" fmla="*/ 36240 w 36240"/>
                <a:gd name="connsiteY6" fmla="*/ 114300 h 114300"/>
                <a:gd name="connsiteX7" fmla="*/ 20365 w 36240"/>
                <a:gd name="connsiteY7" fmla="*/ 11112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240" h="114300">
                  <a:moveTo>
                    <a:pt x="20365" y="111125"/>
                  </a:moveTo>
                  <a:cubicBezTo>
                    <a:pt x="10840" y="92075"/>
                    <a:pt x="17190" y="69850"/>
                    <a:pt x="17190" y="50800"/>
                  </a:cubicBezTo>
                  <a:cubicBezTo>
                    <a:pt x="17190" y="41275"/>
                    <a:pt x="23540" y="25400"/>
                    <a:pt x="4490" y="28575"/>
                  </a:cubicBezTo>
                  <a:cubicBezTo>
                    <a:pt x="1315" y="28575"/>
                    <a:pt x="-1860" y="22225"/>
                    <a:pt x="1315" y="19050"/>
                  </a:cubicBezTo>
                  <a:cubicBezTo>
                    <a:pt x="7665" y="9525"/>
                    <a:pt x="14015" y="3175"/>
                    <a:pt x="26715" y="0"/>
                  </a:cubicBezTo>
                  <a:cubicBezTo>
                    <a:pt x="33065" y="0"/>
                    <a:pt x="36240" y="3175"/>
                    <a:pt x="36240" y="9525"/>
                  </a:cubicBezTo>
                  <a:lnTo>
                    <a:pt x="36240" y="114300"/>
                  </a:lnTo>
                  <a:cubicBezTo>
                    <a:pt x="29890" y="111125"/>
                    <a:pt x="26715" y="111125"/>
                    <a:pt x="20365" y="111125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2" name="矩形 141">
            <a:extLst>
              <a:ext uri="{FF2B5EF4-FFF2-40B4-BE49-F238E27FC236}">
                <a16:creationId xmlns:a16="http://schemas.microsoft.com/office/drawing/2014/main" id="{B0330BAE-818A-43FC-8201-71825690D328}"/>
              </a:ext>
            </a:extLst>
          </p:cNvPr>
          <p:cNvSpPr/>
          <p:nvPr userDrawn="1"/>
        </p:nvSpPr>
        <p:spPr>
          <a:xfrm>
            <a:off x="12120880" y="96567"/>
            <a:ext cx="71120" cy="350878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52400" dist="38100" dir="10800000" algn="r" rotWithShape="0">
              <a:srgbClr val="60080C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BE459E4-E734-43C4-B2DC-826F63375875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gradFill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A62DC30-3A43-4096-B390-46B095DBF8F2}"/>
              </a:ext>
            </a:extLst>
          </p:cNvPr>
          <p:cNvSpPr/>
          <p:nvPr userDrawn="1"/>
        </p:nvSpPr>
        <p:spPr>
          <a:xfrm>
            <a:off x="0" y="3751510"/>
            <a:ext cx="12192000" cy="300363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7B0B0AB-3FEC-4D0D-AA1E-52F202EAD89D}"/>
              </a:ext>
            </a:extLst>
          </p:cNvPr>
          <p:cNvSpPr/>
          <p:nvPr userDrawn="1"/>
        </p:nvSpPr>
        <p:spPr>
          <a:xfrm>
            <a:off x="0" y="543601"/>
            <a:ext cx="12192000" cy="6314399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ED1E3A81-B924-4BF5-B855-27BC6CF1079C}"/>
              </a:ext>
            </a:extLst>
          </p:cNvPr>
          <p:cNvSpPr/>
          <p:nvPr userDrawn="1"/>
        </p:nvSpPr>
        <p:spPr>
          <a:xfrm>
            <a:off x="0" y="3854370"/>
            <a:ext cx="12192000" cy="3003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D32A783-E64F-4D03-90B9-FD25235E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1970" y="6438282"/>
            <a:ext cx="914093" cy="291556"/>
          </a:xfrm>
          <a:prstGeom prst="rect">
            <a:avLst/>
          </a:prstGeom>
        </p:spPr>
        <p:txBody>
          <a:bodyPr rIns="0"/>
          <a:lstStyle>
            <a:lvl1pPr algn="r">
              <a:defRPr sz="110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‹#›</a:t>
            </a:fld>
            <a:endParaRPr lang="zh-CN" altLang="en-US" spc="9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A84F5F-DE1C-4F3A-8E30-9C092294138B}"/>
              </a:ext>
            </a:extLst>
          </p:cNvPr>
          <p:cNvSpPr txBox="1"/>
          <p:nvPr userDrawn="1"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bg1"/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bg1"/>
                </a:solidFill>
                <a:latin typeface="+mn-ea"/>
                <a:ea typeface="+mn-ea"/>
              </a:rPr>
              <a:t>然</a:t>
            </a:r>
          </a:p>
        </p:txBody>
      </p:sp>
      <p:cxnSp>
        <p:nvCxnSpPr>
          <p:cNvPr id="150" name="直接连接符 149">
            <a:extLst>
              <a:ext uri="{FF2B5EF4-FFF2-40B4-BE49-F238E27FC236}">
                <a16:creationId xmlns:a16="http://schemas.microsoft.com/office/drawing/2014/main" id="{9DCE86FF-6A68-4339-8C2A-B2914A115FCA}"/>
              </a:ext>
            </a:extLst>
          </p:cNvPr>
          <p:cNvCxnSpPr>
            <a:cxnSpLocks/>
          </p:cNvCxnSpPr>
          <p:nvPr userDrawn="1"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图片占位符 61">
            <a:extLst>
              <a:ext uri="{FF2B5EF4-FFF2-40B4-BE49-F238E27FC236}">
                <a16:creationId xmlns:a16="http://schemas.microsoft.com/office/drawing/2014/main" id="{D36B6ABC-2F85-4085-9680-446F575A7F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5460" y="1855886"/>
            <a:ext cx="3407400" cy="2210766"/>
          </a:xfrm>
          <a:custGeom>
            <a:avLst/>
            <a:gdLst>
              <a:gd name="connsiteX0" fmla="*/ 0 w 2963119"/>
              <a:gd name="connsiteY0" fmla="*/ 0 h 2419109"/>
              <a:gd name="connsiteX1" fmla="*/ 2963119 w 2963119"/>
              <a:gd name="connsiteY1" fmla="*/ 0 h 2419109"/>
              <a:gd name="connsiteX2" fmla="*/ 2963119 w 2963119"/>
              <a:gd name="connsiteY2" fmla="*/ 2419109 h 2419109"/>
              <a:gd name="connsiteX3" fmla="*/ 0 w 2963119"/>
              <a:gd name="connsiteY3" fmla="*/ 2419109 h 241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119" h="2419109">
                <a:moveTo>
                  <a:pt x="0" y="0"/>
                </a:moveTo>
                <a:lnTo>
                  <a:pt x="2963119" y="0"/>
                </a:lnTo>
                <a:lnTo>
                  <a:pt x="2963119" y="2419109"/>
                </a:lnTo>
                <a:lnTo>
                  <a:pt x="0" y="2419109"/>
                </a:lnTo>
                <a:close/>
              </a:path>
            </a:pathLst>
          </a:custGeom>
          <a:ln w="12700">
            <a:solidFill>
              <a:schemeClr val="bg1"/>
            </a:solidFill>
          </a:ln>
          <a:effectLst>
            <a:outerShdw blurRad="203200" dist="38100" dir="189000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0" name="图片占位符 59">
            <a:extLst>
              <a:ext uri="{FF2B5EF4-FFF2-40B4-BE49-F238E27FC236}">
                <a16:creationId xmlns:a16="http://schemas.microsoft.com/office/drawing/2014/main" id="{5E74736A-DA88-4CB8-B569-D5757608CC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9142" y="1855885"/>
            <a:ext cx="3407400" cy="2210766"/>
          </a:xfrm>
          <a:custGeom>
            <a:avLst/>
            <a:gdLst>
              <a:gd name="connsiteX0" fmla="*/ 0 w 2963119"/>
              <a:gd name="connsiteY0" fmla="*/ 0 h 2419109"/>
              <a:gd name="connsiteX1" fmla="*/ 2963119 w 2963119"/>
              <a:gd name="connsiteY1" fmla="*/ 0 h 2419109"/>
              <a:gd name="connsiteX2" fmla="*/ 2963119 w 2963119"/>
              <a:gd name="connsiteY2" fmla="*/ 2419109 h 2419109"/>
              <a:gd name="connsiteX3" fmla="*/ 0 w 2963119"/>
              <a:gd name="connsiteY3" fmla="*/ 2419109 h 241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119" h="2419109">
                <a:moveTo>
                  <a:pt x="0" y="0"/>
                </a:moveTo>
                <a:lnTo>
                  <a:pt x="2963119" y="0"/>
                </a:lnTo>
                <a:lnTo>
                  <a:pt x="2963119" y="2419109"/>
                </a:lnTo>
                <a:lnTo>
                  <a:pt x="0" y="2419109"/>
                </a:lnTo>
                <a:close/>
              </a:path>
            </a:pathLst>
          </a:custGeom>
          <a:ln w="12700">
            <a:solidFill>
              <a:schemeClr val="bg1"/>
            </a:solidFill>
          </a:ln>
          <a:effectLst>
            <a:outerShdw blurRad="203200" dist="38100" dir="189000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56925B3-42E9-4CE3-9810-91D6EE7BE2EF}"/>
              </a:ext>
            </a:extLst>
          </p:cNvPr>
          <p:cNvGrpSpPr/>
          <p:nvPr userDrawn="1"/>
        </p:nvGrpSpPr>
        <p:grpSpPr>
          <a:xfrm>
            <a:off x="2989652" y="1550098"/>
            <a:ext cx="2214911" cy="1736821"/>
            <a:chOff x="2795481" y="1665285"/>
            <a:chExt cx="2214911" cy="173682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209F358-3DD9-4EC3-8F10-AD76A260DB54}"/>
                </a:ext>
              </a:extLst>
            </p:cNvPr>
            <p:cNvSpPr/>
            <p:nvPr userDrawn="1"/>
          </p:nvSpPr>
          <p:spPr>
            <a:xfrm>
              <a:off x="2795481" y="1755607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37000">
                    <a:schemeClr val="accent1">
                      <a:alpha val="0"/>
                    </a:scheme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A90FC6D-7C84-4382-9A1D-799E8FFF387D}"/>
                </a:ext>
              </a:extLst>
            </p:cNvPr>
            <p:cNvSpPr/>
            <p:nvPr userDrawn="1"/>
          </p:nvSpPr>
          <p:spPr>
            <a:xfrm>
              <a:off x="2882194" y="1665285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alpha val="46000"/>
                    </a:schemeClr>
                  </a:gs>
                  <a:gs pos="37000">
                    <a:schemeClr val="accent1">
                      <a:alpha val="0"/>
                    </a:scheme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CCBFE4E-9554-4DBF-ABEC-1C1C1C606624}"/>
              </a:ext>
            </a:extLst>
          </p:cNvPr>
          <p:cNvGrpSpPr/>
          <p:nvPr userDrawn="1"/>
        </p:nvGrpSpPr>
        <p:grpSpPr>
          <a:xfrm>
            <a:off x="8679614" y="1550098"/>
            <a:ext cx="2214911" cy="1736821"/>
            <a:chOff x="8485443" y="1665285"/>
            <a:chExt cx="2214911" cy="1736821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0E7B1342-9F3A-4544-BB15-4EAE60F85974}"/>
                </a:ext>
              </a:extLst>
            </p:cNvPr>
            <p:cNvSpPr/>
            <p:nvPr userDrawn="1"/>
          </p:nvSpPr>
          <p:spPr>
            <a:xfrm>
              <a:off x="8485443" y="1755607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/>
                  </a:gs>
                  <a:gs pos="37000">
                    <a:schemeClr val="accent1">
                      <a:alpha val="0"/>
                    </a:scheme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DF40EEB-5D67-4617-A788-54AA65BABB6A}"/>
                </a:ext>
              </a:extLst>
            </p:cNvPr>
            <p:cNvSpPr/>
            <p:nvPr userDrawn="1"/>
          </p:nvSpPr>
          <p:spPr>
            <a:xfrm>
              <a:off x="8572156" y="1665285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alpha val="46000"/>
                    </a:schemeClr>
                  </a:gs>
                  <a:gs pos="37000">
                    <a:schemeClr val="accent1">
                      <a:alpha val="0"/>
                    </a:scheme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文本占位符 6">
            <a:extLst>
              <a:ext uri="{FF2B5EF4-FFF2-40B4-BE49-F238E27FC236}">
                <a16:creationId xmlns:a16="http://schemas.microsoft.com/office/drawing/2014/main" id="{1DA08051-72B8-45F7-B330-0B3211F496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1008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2" name="文本占位符 6">
            <a:extLst>
              <a:ext uri="{FF2B5EF4-FFF2-40B4-BE49-F238E27FC236}">
                <a16:creationId xmlns:a16="http://schemas.microsoft.com/office/drawing/2014/main" id="{7AE1AF28-6DCB-46F1-9C45-CA9060785F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79356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3" name="文本占位符 6">
            <a:extLst>
              <a:ext uri="{FF2B5EF4-FFF2-40B4-BE49-F238E27FC236}">
                <a16:creationId xmlns:a16="http://schemas.microsoft.com/office/drawing/2014/main" id="{15B107FA-6ADD-4A53-862F-848B906397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36052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4" name="文本占位符 6">
            <a:extLst>
              <a:ext uri="{FF2B5EF4-FFF2-40B4-BE49-F238E27FC236}">
                <a16:creationId xmlns:a16="http://schemas.microsoft.com/office/drawing/2014/main" id="{712634AD-80DA-4AB4-8978-544367A78C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64400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75" name="文本占位符 6">
            <a:extLst>
              <a:ext uri="{FF2B5EF4-FFF2-40B4-BE49-F238E27FC236}">
                <a16:creationId xmlns:a16="http://schemas.microsoft.com/office/drawing/2014/main" id="{773CE63E-5C8E-4C17-B050-94665D111B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07704" y="87340"/>
            <a:ext cx="2127600" cy="3693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2000" spc="30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defRPr>
            </a:lvl1pPr>
          </a:lstStyle>
          <a:p>
            <a:pPr marL="0" lvl="0" algn="ctr"/>
            <a:endParaRPr lang="zh-CN" altLang="en-US" dirty="0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D1BEAF39-AA70-47D9-AC32-7B22A5D1B71F}"/>
              </a:ext>
            </a:extLst>
          </p:cNvPr>
          <p:cNvGrpSpPr/>
          <p:nvPr userDrawn="1"/>
        </p:nvGrpSpPr>
        <p:grpSpPr>
          <a:xfrm rot="10800000">
            <a:off x="1295604" y="2597509"/>
            <a:ext cx="2214911" cy="1736821"/>
            <a:chOff x="2795481" y="1665285"/>
            <a:chExt cx="2214911" cy="1736821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018CE4A3-70B9-423F-AFE6-BA233B48CE67}"/>
                </a:ext>
              </a:extLst>
            </p:cNvPr>
            <p:cNvSpPr/>
            <p:nvPr userDrawn="1"/>
          </p:nvSpPr>
          <p:spPr>
            <a:xfrm>
              <a:off x="2795481" y="1755607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9900"/>
                  </a:gs>
                  <a:gs pos="37000">
                    <a:srgbClr val="FF9900">
                      <a:alpha val="0"/>
                    </a:srgb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CC1068E7-098A-4BB3-8C0A-0BCFC7BDC3BB}"/>
                </a:ext>
              </a:extLst>
            </p:cNvPr>
            <p:cNvSpPr/>
            <p:nvPr userDrawn="1"/>
          </p:nvSpPr>
          <p:spPr>
            <a:xfrm>
              <a:off x="2882194" y="1665285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9900">
                      <a:alpha val="48000"/>
                    </a:srgbClr>
                  </a:gs>
                  <a:gs pos="37000">
                    <a:srgbClr val="FF9900">
                      <a:alpha val="0"/>
                    </a:srgb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F1AB6BA1-A7A4-4EA5-A5EF-1E3A308C4E3A}"/>
              </a:ext>
            </a:extLst>
          </p:cNvPr>
          <p:cNvGrpSpPr/>
          <p:nvPr userDrawn="1"/>
        </p:nvGrpSpPr>
        <p:grpSpPr>
          <a:xfrm rot="10800000">
            <a:off x="7024785" y="2597509"/>
            <a:ext cx="2214911" cy="1736821"/>
            <a:chOff x="2795481" y="1665285"/>
            <a:chExt cx="2214911" cy="1736821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A0C191F5-6CD0-4D24-BF27-36DC71A79105}"/>
                </a:ext>
              </a:extLst>
            </p:cNvPr>
            <p:cNvSpPr/>
            <p:nvPr userDrawn="1"/>
          </p:nvSpPr>
          <p:spPr>
            <a:xfrm>
              <a:off x="2795481" y="1755607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9900"/>
                  </a:gs>
                  <a:gs pos="37000">
                    <a:srgbClr val="FF9900">
                      <a:alpha val="0"/>
                    </a:srgb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A72A5210-FD10-4630-84F6-7AEF2121E0DB}"/>
                </a:ext>
              </a:extLst>
            </p:cNvPr>
            <p:cNvSpPr/>
            <p:nvPr userDrawn="1"/>
          </p:nvSpPr>
          <p:spPr>
            <a:xfrm>
              <a:off x="2882194" y="1665285"/>
              <a:ext cx="2128198" cy="1646499"/>
            </a:xfrm>
            <a:prstGeom prst="rect">
              <a:avLst/>
            </a:prstGeom>
            <a:noFill/>
            <a:ln>
              <a:gradFill>
                <a:gsLst>
                  <a:gs pos="0">
                    <a:srgbClr val="FF9900">
                      <a:alpha val="48000"/>
                    </a:srgbClr>
                  </a:gs>
                  <a:gs pos="37000">
                    <a:srgbClr val="FF9900">
                      <a:alpha val="0"/>
                    </a:srgbClr>
                  </a:gs>
                </a:gsLst>
                <a:lin ang="72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881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46">
          <p15:clr>
            <a:srgbClr val="FBAE40"/>
          </p15:clr>
        </p15:guide>
        <p15:guide id="4" pos="7355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79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5A6929-6C62-44EA-9126-6A6FC762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CC7BE3-7A6D-4371-846B-9D8A432BD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621890-F90C-495E-9485-3A1358E52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AC2B26-82C2-4612-8389-D2AA8A266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B0A4CE-ACC9-43F2-A257-B302E99D3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3C242-7F95-44DB-80BE-49C4BD2CCD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63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5" r:id="rId2"/>
    <p:sldLayoutId id="2147483746" r:id="rId3"/>
    <p:sldLayoutId id="2147483650" r:id="rId4"/>
    <p:sldLayoutId id="2147483739" r:id="rId5"/>
    <p:sldLayoutId id="2147483757" r:id="rId6"/>
    <p:sldLayoutId id="2147483756" r:id="rId7"/>
    <p:sldLayoutId id="2147483755" r:id="rId8"/>
    <p:sldLayoutId id="2147483754" r:id="rId9"/>
    <p:sldLayoutId id="2147483753" r:id="rId10"/>
    <p:sldLayoutId id="2147483751" r:id="rId11"/>
    <p:sldLayoutId id="2147483750" r:id="rId12"/>
    <p:sldLayoutId id="2147483749" r:id="rId13"/>
    <p:sldLayoutId id="2147483747" r:id="rId14"/>
    <p:sldLayoutId id="2147483748" r:id="rId15"/>
    <p:sldLayoutId id="2147483741" r:id="rId16"/>
    <p:sldLayoutId id="2147483742" r:id="rId17"/>
    <p:sldLayoutId id="2147483743" r:id="rId18"/>
    <p:sldLayoutId id="2147483758" r:id="rId19"/>
    <p:sldLayoutId id="2147483658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7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0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e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0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4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0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jpg"/><Relationship Id="rId5" Type="http://schemas.openxmlformats.org/officeDocument/2006/relationships/image" Target="../media/image12.jpg"/><Relationship Id="rId10" Type="http://schemas.openxmlformats.org/officeDocument/2006/relationships/image" Target="../media/image3.jpg"/><Relationship Id="rId4" Type="http://schemas.openxmlformats.org/officeDocument/2006/relationships/image" Target="../media/image28.jpeg"/><Relationship Id="rId9" Type="http://schemas.openxmlformats.org/officeDocument/2006/relationships/image" Target="../media/image1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18" Type="http://schemas.openxmlformats.org/officeDocument/2006/relationships/image" Target="../media/image4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43.jpg"/><Relationship Id="rId20" Type="http://schemas.openxmlformats.org/officeDocument/2006/relationships/image" Target="../media/image47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5" Type="http://schemas.openxmlformats.org/officeDocument/2006/relationships/image" Target="../media/image42.jpg"/><Relationship Id="rId10" Type="http://schemas.openxmlformats.org/officeDocument/2006/relationships/image" Target="../media/image37.jpg"/><Relationship Id="rId19" Type="http://schemas.openxmlformats.org/officeDocument/2006/relationships/image" Target="../media/image46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49CACE-4FC7-4F51-A32C-E0E19DE85579}"/>
              </a:ext>
            </a:extLst>
          </p:cNvPr>
          <p:cNvSpPr/>
          <p:nvPr/>
        </p:nvSpPr>
        <p:spPr>
          <a:xfrm>
            <a:off x="1505642" y="3013501"/>
            <a:ext cx="91807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accent1"/>
                </a:solidFill>
                <a:latin typeface="+mj-ea"/>
                <a:ea typeface="+mj-ea"/>
              </a:rPr>
              <a:t>山东大学</a:t>
            </a:r>
            <a:r>
              <a:rPr lang="zh-CN" altLang="en-US" sz="4800" b="1" spc="300" dirty="0">
                <a:solidFill>
                  <a:schemeClr val="accent1"/>
                </a:solidFill>
                <a:latin typeface="+mj-ea"/>
                <a:ea typeface="+mj-ea"/>
              </a:rPr>
              <a:t>汇报答辩</a:t>
            </a:r>
            <a:r>
              <a:rPr lang="zh-CN" altLang="en-US" sz="4800" b="1" dirty="0">
                <a:solidFill>
                  <a:schemeClr val="accent1"/>
                </a:solidFill>
                <a:latin typeface="+mj-ea"/>
                <a:ea typeface="+mj-ea"/>
              </a:rPr>
              <a:t>定制主题模板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A1397DC-A90F-45C1-835A-DEDF50726729}"/>
              </a:ext>
            </a:extLst>
          </p:cNvPr>
          <p:cNvSpPr/>
          <p:nvPr/>
        </p:nvSpPr>
        <p:spPr>
          <a:xfrm>
            <a:off x="6585134" y="4586418"/>
            <a:ext cx="1420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pc="-150" dirty="0">
                <a:solidFill>
                  <a:srgbClr val="FF9900"/>
                </a:solidFill>
                <a:latin typeface="+mj-ea"/>
                <a:sym typeface="Wingdings 3" panose="05040102010807070707" pitchFamily="18" charset="2"/>
              </a:rPr>
              <a:t>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汇报人：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FA3827C-1D9B-4A42-BE7A-197EB7546B91}"/>
              </a:ext>
            </a:extLst>
          </p:cNvPr>
          <p:cNvSpPr/>
          <p:nvPr/>
        </p:nvSpPr>
        <p:spPr>
          <a:xfrm>
            <a:off x="7868776" y="458641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祁文超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F65A8C-DD3C-4573-BF2C-FD8638F94CFB}"/>
              </a:ext>
            </a:extLst>
          </p:cNvPr>
          <p:cNvSpPr/>
          <p:nvPr/>
        </p:nvSpPr>
        <p:spPr>
          <a:xfrm>
            <a:off x="3348757" y="4586418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pc="-150" dirty="0">
                <a:solidFill>
                  <a:srgbClr val="FF9900"/>
                </a:solidFill>
                <a:latin typeface="+mj-ea"/>
                <a:sym typeface="Wingdings 3" panose="05040102010807070707" pitchFamily="18" charset="2"/>
              </a:rPr>
              <a:t>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指导老师：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80F7A60-AEE1-4956-A80D-6B35C0F31A6E}"/>
              </a:ext>
            </a:extLst>
          </p:cNvPr>
          <p:cNvSpPr/>
          <p:nvPr/>
        </p:nvSpPr>
        <p:spPr>
          <a:xfrm>
            <a:off x="4878783" y="4586418"/>
            <a:ext cx="65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XXX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8732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10</a:t>
            </a:fld>
            <a:endParaRPr lang="zh-CN" altLang="en-US" spc="90" dirty="0"/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6DD522B3-8A07-4145-B593-2A98372CED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r="26817"/>
          <a:stretch>
            <a:fillRect/>
          </a:stretch>
        </p:blipFill>
        <p:spPr/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67B4A954-0EE3-4DB7-B6A1-B4EFED14D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B08D114-C2A1-4A52-9929-59E902C8D4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6CD4459D-B32F-4B7F-B3B3-1C72DDE456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9935E48C-DB3D-4BAE-8C28-B12BC8B150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625B67F0-8F49-4ACF-AA0E-EBA5B5BE45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单人页排版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E091651-6762-40CF-81F4-BF4A61B8A548}"/>
              </a:ext>
            </a:extLst>
          </p:cNvPr>
          <p:cNvSpPr txBox="1"/>
          <p:nvPr/>
        </p:nvSpPr>
        <p:spPr>
          <a:xfrm>
            <a:off x="5657273" y="1779522"/>
            <a:ext cx="228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  <a:r>
              <a:rPr lang="zh-CN" altLang="en-US" sz="3600" spc="-150" dirty="0">
                <a:solidFill>
                  <a:srgbClr val="FF9900"/>
                </a:solidFill>
                <a:latin typeface="+mj-ea"/>
                <a:sym typeface="Wingdings 3" panose="05040102010807070707" pitchFamily="18" charset="2"/>
              </a:rPr>
              <a:t>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09DABF3-AC2C-4B43-88EC-BDB3FBBA17EB}"/>
              </a:ext>
            </a:extLst>
          </p:cNvPr>
          <p:cNvSpPr/>
          <p:nvPr/>
        </p:nvSpPr>
        <p:spPr>
          <a:xfrm>
            <a:off x="5390047" y="2605731"/>
            <a:ext cx="4576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4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C58F638-D6F0-4CEB-8857-91235A3D0EBD}"/>
              </a:ext>
            </a:extLst>
          </p:cNvPr>
          <p:cNvSpPr/>
          <p:nvPr/>
        </p:nvSpPr>
        <p:spPr>
          <a:xfrm>
            <a:off x="5390047" y="3128157"/>
            <a:ext cx="4576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4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9C8C99D-850A-4EAE-B665-3A64847DDA2B}"/>
              </a:ext>
            </a:extLst>
          </p:cNvPr>
          <p:cNvSpPr/>
          <p:nvPr/>
        </p:nvSpPr>
        <p:spPr>
          <a:xfrm>
            <a:off x="5390047" y="3650583"/>
            <a:ext cx="4576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4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7BB5968-2B9F-48B7-9F3B-007E5635F5AD}"/>
              </a:ext>
            </a:extLst>
          </p:cNvPr>
          <p:cNvSpPr/>
          <p:nvPr/>
        </p:nvSpPr>
        <p:spPr>
          <a:xfrm>
            <a:off x="5390047" y="4173008"/>
            <a:ext cx="45768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SzPct val="40000"/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山东大学是中国近代高等教育的起源性大学。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D67927C-3B9D-4DA4-815B-76E99AEE8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229" y="4754388"/>
            <a:ext cx="2481287" cy="106079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DE97757-2E74-41DC-97FB-2FC35006C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839" y="4754388"/>
            <a:ext cx="2481287" cy="1060796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8624A3A0-0931-4657-8F15-406FD4AFAC76}"/>
              </a:ext>
            </a:extLst>
          </p:cNvPr>
          <p:cNvSpPr/>
          <p:nvPr/>
        </p:nvSpPr>
        <p:spPr>
          <a:xfrm>
            <a:off x="6227315" y="4847078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2019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1EB400F-5B83-4875-AB6C-9A3A0FBA00D7}"/>
              </a:ext>
            </a:extLst>
          </p:cNvPr>
          <p:cNvSpPr/>
          <p:nvPr/>
        </p:nvSpPr>
        <p:spPr>
          <a:xfrm>
            <a:off x="8823349" y="4860508"/>
            <a:ext cx="748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</a:rPr>
              <a:t>2020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BBAA0F6B-C3E6-42B1-96C4-B1964DE56F9E}"/>
              </a:ext>
            </a:extLst>
          </p:cNvPr>
          <p:cNvSpPr/>
          <p:nvPr/>
        </p:nvSpPr>
        <p:spPr>
          <a:xfrm>
            <a:off x="8592518" y="5272820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优秀党员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089C4CE-CE05-446E-9EAA-F2E7E02DDE20}"/>
              </a:ext>
            </a:extLst>
          </p:cNvPr>
          <p:cNvSpPr/>
          <p:nvPr/>
        </p:nvSpPr>
        <p:spPr>
          <a:xfrm>
            <a:off x="5866338" y="5272820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优秀毕业生</a:t>
            </a:r>
          </a:p>
        </p:txBody>
      </p:sp>
    </p:spTree>
    <p:extLst>
      <p:ext uri="{BB962C8B-B14F-4D97-AF65-F5344CB8AC3E}">
        <p14:creationId xmlns:p14="http://schemas.microsoft.com/office/powerpoint/2010/main" val="4072462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11</a:t>
            </a:fld>
            <a:endParaRPr lang="zh-CN" altLang="en-US" spc="90" dirty="0"/>
          </a:p>
        </p:txBody>
      </p:sp>
      <p:pic>
        <p:nvPicPr>
          <p:cNvPr id="53" name="图片占位符 52">
            <a:extLst>
              <a:ext uri="{FF2B5EF4-FFF2-40B4-BE49-F238E27FC236}">
                <a16:creationId xmlns:a16="http://schemas.microsoft.com/office/drawing/2014/main" id="{68F82FF7-A093-44BF-925E-C894C418CC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r="24601"/>
          <a:stretch>
            <a:fillRect/>
          </a:stretch>
        </p:blipFill>
        <p:spPr/>
      </p:pic>
      <p:pic>
        <p:nvPicPr>
          <p:cNvPr id="57" name="图片占位符 56">
            <a:extLst>
              <a:ext uri="{FF2B5EF4-FFF2-40B4-BE49-F238E27FC236}">
                <a16:creationId xmlns:a16="http://schemas.microsoft.com/office/drawing/2014/main" id="{F2511C9B-960D-4B21-BB27-5644B48F3B1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27424"/>
          <a:stretch>
            <a:fillRect/>
          </a:stretch>
        </p:blipFill>
        <p:spPr/>
      </p:pic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1EE48A5F-1C74-4E0D-8B55-5EC991D36B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7E3AB3A-6339-44AF-8644-C54016BB0D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689A54E-4278-4EA4-8120-39B5547056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2E4FD812-2F47-46CC-BD46-FBA934D867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7ADD7CF8-0549-4644-A3E6-AD4E155001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双人页排版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D94A59D-66BC-4D40-BE39-CA416B81E109}"/>
              </a:ext>
            </a:extLst>
          </p:cNvPr>
          <p:cNvSpPr txBox="1"/>
          <p:nvPr/>
        </p:nvSpPr>
        <p:spPr>
          <a:xfrm flipH="1">
            <a:off x="7899202" y="1364347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野马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rgbClr val="9B0D14"/>
              </a:solidFill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D2D6780-2BE3-4B39-BAA7-91156BC9B78D}"/>
              </a:ext>
            </a:extLst>
          </p:cNvPr>
          <p:cNvSpPr/>
          <p:nvPr/>
        </p:nvSpPr>
        <p:spPr>
          <a:xfrm>
            <a:off x="3659899" y="1994381"/>
            <a:ext cx="5577125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。山东大学是中国近代高等教育的起源性大学。其医学学科起源于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1864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年，开启近代中国高等医学教育之先河。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246D35F-69FE-4673-8C11-5A78E4641C17}"/>
              </a:ext>
            </a:extLst>
          </p:cNvPr>
          <p:cNvSpPr txBox="1"/>
          <p:nvPr/>
        </p:nvSpPr>
        <p:spPr>
          <a:xfrm>
            <a:off x="2965190" y="3734663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野马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rgbClr val="9B0D14"/>
              </a:solidFill>
              <a:latin typeface="+mj-ea"/>
              <a:ea typeface="+mj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6359DC3-E916-4991-95D6-8C6180AE5C90}"/>
              </a:ext>
            </a:extLst>
          </p:cNvPr>
          <p:cNvSpPr/>
          <p:nvPr/>
        </p:nvSpPr>
        <p:spPr>
          <a:xfrm flipH="1">
            <a:off x="2954976" y="4364697"/>
            <a:ext cx="5577125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。山东大学是中国近代高等教育的起源性大学。其医学学科起源于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1864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年，开启近代中国高等医学教育之先河。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369C452F-099B-4659-9E1C-7A23D1C543D0}"/>
              </a:ext>
            </a:extLst>
          </p:cNvPr>
          <p:cNvCxnSpPr>
            <a:cxnSpLocks/>
          </p:cNvCxnSpPr>
          <p:nvPr/>
        </p:nvCxnSpPr>
        <p:spPr>
          <a:xfrm>
            <a:off x="3516086" y="3419167"/>
            <a:ext cx="783771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C416CBD-AA03-4627-9B59-23142C378005}"/>
              </a:ext>
            </a:extLst>
          </p:cNvPr>
          <p:cNvCxnSpPr>
            <a:cxnSpLocks/>
          </p:cNvCxnSpPr>
          <p:nvPr/>
        </p:nvCxnSpPr>
        <p:spPr>
          <a:xfrm flipH="1">
            <a:off x="838200" y="5789483"/>
            <a:ext cx="7837714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3AB769D-B9BB-4E24-B1DB-4411B67F4CB8}"/>
              </a:ext>
            </a:extLst>
          </p:cNvPr>
          <p:cNvCxnSpPr/>
          <p:nvPr/>
        </p:nvCxnSpPr>
        <p:spPr>
          <a:xfrm>
            <a:off x="7355191" y="6158545"/>
            <a:ext cx="1088021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B645803-E9DD-43AC-8DA0-5C9EAC2B9CF5}"/>
              </a:ext>
            </a:extLst>
          </p:cNvPr>
          <p:cNvCxnSpPr>
            <a:cxnSpLocks/>
          </p:cNvCxnSpPr>
          <p:nvPr/>
        </p:nvCxnSpPr>
        <p:spPr>
          <a:xfrm>
            <a:off x="6834331" y="6008074"/>
            <a:ext cx="130301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5DA7F6DA-70A3-4EC5-BBD7-C0C2E5EC44C1}"/>
              </a:ext>
            </a:extLst>
          </p:cNvPr>
          <p:cNvCxnSpPr>
            <a:cxnSpLocks/>
          </p:cNvCxnSpPr>
          <p:nvPr/>
        </p:nvCxnSpPr>
        <p:spPr>
          <a:xfrm flipH="1">
            <a:off x="4043421" y="1509329"/>
            <a:ext cx="1088021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8BBB415-A5C0-4C6A-9C04-F48175DD4488}"/>
              </a:ext>
            </a:extLst>
          </p:cNvPr>
          <p:cNvCxnSpPr>
            <a:cxnSpLocks/>
          </p:cNvCxnSpPr>
          <p:nvPr/>
        </p:nvCxnSpPr>
        <p:spPr>
          <a:xfrm flipH="1">
            <a:off x="3641293" y="1644418"/>
            <a:ext cx="1303010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35DEBA0-93CA-45EF-84B8-65D4FC1D87A1}"/>
              </a:ext>
            </a:extLst>
          </p:cNvPr>
          <p:cNvCxnSpPr>
            <a:cxnSpLocks/>
          </p:cNvCxnSpPr>
          <p:nvPr/>
        </p:nvCxnSpPr>
        <p:spPr>
          <a:xfrm flipH="1">
            <a:off x="899503" y="2191151"/>
            <a:ext cx="2202512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F847977-A018-4A11-869F-7B72AC46EBAA}"/>
              </a:ext>
            </a:extLst>
          </p:cNvPr>
          <p:cNvCxnSpPr>
            <a:cxnSpLocks/>
          </p:cNvCxnSpPr>
          <p:nvPr/>
        </p:nvCxnSpPr>
        <p:spPr>
          <a:xfrm flipH="1">
            <a:off x="586986" y="2503667"/>
            <a:ext cx="1508032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A262E650-78BB-4FDC-B6C8-724B7F20E5B9}"/>
              </a:ext>
            </a:extLst>
          </p:cNvPr>
          <p:cNvCxnSpPr>
            <a:cxnSpLocks/>
          </p:cNvCxnSpPr>
          <p:nvPr/>
        </p:nvCxnSpPr>
        <p:spPr>
          <a:xfrm flipH="1">
            <a:off x="1964573" y="2677287"/>
            <a:ext cx="132283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D571EDD9-386E-47D6-A72F-1EA9DCBC3648}"/>
              </a:ext>
            </a:extLst>
          </p:cNvPr>
          <p:cNvCxnSpPr>
            <a:cxnSpLocks/>
          </p:cNvCxnSpPr>
          <p:nvPr/>
        </p:nvCxnSpPr>
        <p:spPr>
          <a:xfrm>
            <a:off x="9151288" y="4668134"/>
            <a:ext cx="2202512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02ADF91-ECFD-42E4-961D-757273C62AFF}"/>
              </a:ext>
            </a:extLst>
          </p:cNvPr>
          <p:cNvCxnSpPr>
            <a:cxnSpLocks/>
          </p:cNvCxnSpPr>
          <p:nvPr/>
        </p:nvCxnSpPr>
        <p:spPr>
          <a:xfrm>
            <a:off x="8838771" y="4980650"/>
            <a:ext cx="1508032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0DE9FB0E-978F-4000-9872-80703DAD8D14}"/>
              </a:ext>
            </a:extLst>
          </p:cNvPr>
          <p:cNvCxnSpPr>
            <a:cxnSpLocks/>
          </p:cNvCxnSpPr>
          <p:nvPr/>
        </p:nvCxnSpPr>
        <p:spPr>
          <a:xfrm>
            <a:off x="10216358" y="5154270"/>
            <a:ext cx="1322836" cy="0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3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451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/>
              <a:t>Page </a:t>
            </a:r>
            <a:fld id="{7CFB1EEF-B761-4911-A2FD-18DBD3241D0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57" name="图片占位符 56">
            <a:extLst>
              <a:ext uri="{FF2B5EF4-FFF2-40B4-BE49-F238E27FC236}">
                <a16:creationId xmlns:a16="http://schemas.microsoft.com/office/drawing/2014/main" id="{5C788737-C093-4728-B737-75683ABD7E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r="7618"/>
          <a:stretch>
            <a:fillRect/>
          </a:stretch>
        </p:blipFill>
        <p:spPr/>
      </p:pic>
      <p:pic>
        <p:nvPicPr>
          <p:cNvPr id="63" name="图片占位符 62">
            <a:extLst>
              <a:ext uri="{FF2B5EF4-FFF2-40B4-BE49-F238E27FC236}">
                <a16:creationId xmlns:a16="http://schemas.microsoft.com/office/drawing/2014/main" id="{1514C99B-BDF8-4194-8ADD-2FCEAAF33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7817"/>
          <a:stretch>
            <a:fillRect/>
          </a:stretch>
        </p:blipFill>
        <p:spPr/>
      </p:pic>
      <p:pic>
        <p:nvPicPr>
          <p:cNvPr id="61" name="图片占位符 60">
            <a:extLst>
              <a:ext uri="{FF2B5EF4-FFF2-40B4-BE49-F238E27FC236}">
                <a16:creationId xmlns:a16="http://schemas.microsoft.com/office/drawing/2014/main" id="{86985D0C-C211-4C5F-8496-50AD28BEC9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r="2306"/>
          <a:stretch>
            <a:fillRect/>
          </a:stretch>
        </p:blipFill>
        <p:spPr/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AD98E1B3-D4FD-4193-AA58-30D67C29B3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0C64C7A5-8608-439F-A39F-8F2D77EB85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E136804-D05E-4D99-AB73-86DDFF634E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9D8AF3A4-B44C-4B78-B2EE-EFFB9A6B58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CAC0CB4A-F414-4DD5-B195-B72235B9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三人页排版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C548B6-7C67-4428-95DE-497067D9A674}"/>
              </a:ext>
            </a:extLst>
          </p:cNvPr>
          <p:cNvSpPr txBox="1"/>
          <p:nvPr/>
        </p:nvSpPr>
        <p:spPr>
          <a:xfrm>
            <a:off x="1677425" y="37757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2759E51-8FD6-4241-BD9D-886BAA75C8F2}"/>
              </a:ext>
            </a:extLst>
          </p:cNvPr>
          <p:cNvSpPr/>
          <p:nvPr/>
        </p:nvSpPr>
        <p:spPr>
          <a:xfrm>
            <a:off x="1122464" y="4339287"/>
            <a:ext cx="180754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DC1382D-620D-4587-89C0-3CBC495E0D6B}"/>
              </a:ext>
            </a:extLst>
          </p:cNvPr>
          <p:cNvSpPr txBox="1"/>
          <p:nvPr/>
        </p:nvSpPr>
        <p:spPr>
          <a:xfrm>
            <a:off x="5172770" y="37757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5D59F45-2A73-4829-A2C1-BFF01283D0E6}"/>
              </a:ext>
            </a:extLst>
          </p:cNvPr>
          <p:cNvSpPr/>
          <p:nvPr/>
        </p:nvSpPr>
        <p:spPr>
          <a:xfrm>
            <a:off x="4617809" y="4339287"/>
            <a:ext cx="180754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DF67B3-F258-4C45-B391-E111AE1BF7EA}"/>
              </a:ext>
            </a:extLst>
          </p:cNvPr>
          <p:cNvSpPr txBox="1"/>
          <p:nvPr/>
        </p:nvSpPr>
        <p:spPr>
          <a:xfrm>
            <a:off x="8659343" y="37757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1BE45D0-AA0C-4FC2-B3D9-29C8FBC610DF}"/>
              </a:ext>
            </a:extLst>
          </p:cNvPr>
          <p:cNvSpPr/>
          <p:nvPr/>
        </p:nvSpPr>
        <p:spPr>
          <a:xfrm>
            <a:off x="8104382" y="4339287"/>
            <a:ext cx="180754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E7CFABB-2BC9-4364-9453-246BF54A9AA7}"/>
              </a:ext>
            </a:extLst>
          </p:cNvPr>
          <p:cNvCxnSpPr>
            <a:cxnSpLocks/>
          </p:cNvCxnSpPr>
          <p:nvPr/>
        </p:nvCxnSpPr>
        <p:spPr>
          <a:xfrm>
            <a:off x="1444762" y="4290516"/>
            <a:ext cx="11629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0BD845D4-B0CE-48C9-A2B4-FF1AC4BAF9FB}"/>
              </a:ext>
            </a:extLst>
          </p:cNvPr>
          <p:cNvCxnSpPr>
            <a:cxnSpLocks/>
          </p:cNvCxnSpPr>
          <p:nvPr/>
        </p:nvCxnSpPr>
        <p:spPr>
          <a:xfrm>
            <a:off x="4940107" y="4290516"/>
            <a:ext cx="11629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48877C03-0ACD-4756-BAB8-15D29F9F7DB1}"/>
              </a:ext>
            </a:extLst>
          </p:cNvPr>
          <p:cNvCxnSpPr>
            <a:cxnSpLocks/>
          </p:cNvCxnSpPr>
          <p:nvPr/>
        </p:nvCxnSpPr>
        <p:spPr>
          <a:xfrm>
            <a:off x="8426680" y="4290516"/>
            <a:ext cx="11629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930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13</a:t>
            </a:fld>
            <a:endParaRPr lang="zh-CN" altLang="en-US" spc="90" dirty="0"/>
          </a:p>
        </p:txBody>
      </p:sp>
      <p:pic>
        <p:nvPicPr>
          <p:cNvPr id="36" name="图片占位符 35">
            <a:extLst>
              <a:ext uri="{FF2B5EF4-FFF2-40B4-BE49-F238E27FC236}">
                <a16:creationId xmlns:a16="http://schemas.microsoft.com/office/drawing/2014/main" id="{D76CD962-B0AD-4A28-9265-DB0B301599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r="16591"/>
          <a:stretch>
            <a:fillRect/>
          </a:stretch>
        </p:blipFill>
        <p:spPr/>
      </p:pic>
      <p:pic>
        <p:nvPicPr>
          <p:cNvPr id="38" name="图片占位符 37">
            <a:extLst>
              <a:ext uri="{FF2B5EF4-FFF2-40B4-BE49-F238E27FC236}">
                <a16:creationId xmlns:a16="http://schemas.microsoft.com/office/drawing/2014/main" id="{6EC82438-64BC-4D42-8F4D-5363A03C81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r="12415"/>
          <a:stretch>
            <a:fillRect/>
          </a:stretch>
        </p:blipFill>
        <p:spPr/>
      </p:pic>
      <p:pic>
        <p:nvPicPr>
          <p:cNvPr id="40" name="图片占位符 39">
            <a:extLst>
              <a:ext uri="{FF2B5EF4-FFF2-40B4-BE49-F238E27FC236}">
                <a16:creationId xmlns:a16="http://schemas.microsoft.com/office/drawing/2014/main" id="{1A9E4E75-5986-43E1-BAEE-BEA9581A42B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r="12415"/>
          <a:stretch>
            <a:fillRect/>
          </a:stretch>
        </p:blipFill>
        <p:spPr/>
      </p:pic>
      <p:pic>
        <p:nvPicPr>
          <p:cNvPr id="45" name="图片占位符 44">
            <a:extLst>
              <a:ext uri="{FF2B5EF4-FFF2-40B4-BE49-F238E27FC236}">
                <a16:creationId xmlns:a16="http://schemas.microsoft.com/office/drawing/2014/main" id="{3A82CA76-94D2-4D1D-801C-85D2F5C032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r="12419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F4ADC28-8702-4A86-93D3-4DE6FAD1F5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6A259A-FEF6-4132-9600-1B11B712BC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B5D3BB5-D13B-4922-9991-A4D22526E2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44E5BD9-29BE-4974-B072-652DFEFA41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E5D0642-5C9C-4F06-8FA3-441561260D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四人页排版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57DEB2-AF9D-4105-948F-662C44536A42}"/>
              </a:ext>
            </a:extLst>
          </p:cNvPr>
          <p:cNvSpPr txBox="1"/>
          <p:nvPr/>
        </p:nvSpPr>
        <p:spPr>
          <a:xfrm>
            <a:off x="1678773" y="40265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B0D14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B87E26-C4A7-4BFC-9D1D-C3ACA3D77A9F}"/>
              </a:ext>
            </a:extLst>
          </p:cNvPr>
          <p:cNvSpPr txBox="1"/>
          <p:nvPr/>
        </p:nvSpPr>
        <p:spPr>
          <a:xfrm>
            <a:off x="4361013" y="40265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B0D14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19CB7CE-67A9-4C88-8635-5039A2DF8BA2}"/>
              </a:ext>
            </a:extLst>
          </p:cNvPr>
          <p:cNvSpPr txBox="1"/>
          <p:nvPr/>
        </p:nvSpPr>
        <p:spPr>
          <a:xfrm>
            <a:off x="7039759" y="40265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B0D14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B1E104F-E76F-40B7-98BA-59389A692202}"/>
              </a:ext>
            </a:extLst>
          </p:cNvPr>
          <p:cNvSpPr txBox="1"/>
          <p:nvPr/>
        </p:nvSpPr>
        <p:spPr>
          <a:xfrm>
            <a:off x="9756129" y="402650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9B0D14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640EE13-57B6-4AC4-84C1-63DC883D874D}"/>
              </a:ext>
            </a:extLst>
          </p:cNvPr>
          <p:cNvSpPr/>
          <p:nvPr/>
        </p:nvSpPr>
        <p:spPr>
          <a:xfrm>
            <a:off x="9359578" y="4621357"/>
            <a:ext cx="164146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C6008D9-9D0C-4B36-B7CF-E511BA059BB0}"/>
              </a:ext>
            </a:extLst>
          </p:cNvPr>
          <p:cNvSpPr/>
          <p:nvPr/>
        </p:nvSpPr>
        <p:spPr>
          <a:xfrm>
            <a:off x="6567838" y="4621357"/>
            <a:ext cx="164146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DC9DDFB-406C-4A18-84AA-6C60130D49D7}"/>
              </a:ext>
            </a:extLst>
          </p:cNvPr>
          <p:cNvSpPr/>
          <p:nvPr/>
        </p:nvSpPr>
        <p:spPr>
          <a:xfrm>
            <a:off x="3889092" y="4621357"/>
            <a:ext cx="164146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451CB65-82EE-4156-822A-83EB46F3D4BA}"/>
              </a:ext>
            </a:extLst>
          </p:cNvPr>
          <p:cNvSpPr/>
          <p:nvPr/>
        </p:nvSpPr>
        <p:spPr>
          <a:xfrm>
            <a:off x="1206852" y="4621357"/>
            <a:ext cx="164146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8736B9F9-0AA8-4582-B92E-8EDBC9C1666C}"/>
              </a:ext>
            </a:extLst>
          </p:cNvPr>
          <p:cNvCxnSpPr/>
          <p:nvPr/>
        </p:nvCxnSpPr>
        <p:spPr>
          <a:xfrm>
            <a:off x="914400" y="1737360"/>
            <a:ext cx="0" cy="409448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5F98A53D-DD7F-4564-A0A2-BF8A8A016281}"/>
              </a:ext>
            </a:extLst>
          </p:cNvPr>
          <p:cNvCxnSpPr/>
          <p:nvPr/>
        </p:nvCxnSpPr>
        <p:spPr>
          <a:xfrm>
            <a:off x="11219016" y="1737360"/>
            <a:ext cx="0" cy="409448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699D400F-E35C-45A2-8997-1EDDBE8B3C22}"/>
              </a:ext>
            </a:extLst>
          </p:cNvPr>
          <p:cNvCxnSpPr/>
          <p:nvPr/>
        </p:nvCxnSpPr>
        <p:spPr>
          <a:xfrm>
            <a:off x="8642862" y="1737360"/>
            <a:ext cx="0" cy="409448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70BA303D-2C2F-40D7-9DEC-68BA927CECAC}"/>
              </a:ext>
            </a:extLst>
          </p:cNvPr>
          <p:cNvCxnSpPr/>
          <p:nvPr/>
        </p:nvCxnSpPr>
        <p:spPr>
          <a:xfrm>
            <a:off x="6066708" y="1737360"/>
            <a:ext cx="0" cy="409448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FDACF6D-8F5F-4932-A0B6-4028972C9925}"/>
              </a:ext>
            </a:extLst>
          </p:cNvPr>
          <p:cNvCxnSpPr/>
          <p:nvPr/>
        </p:nvCxnSpPr>
        <p:spPr>
          <a:xfrm>
            <a:off x="3490554" y="1737360"/>
            <a:ext cx="0" cy="409448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9C341B22-2715-4569-8850-A4D1870A1510}"/>
              </a:ext>
            </a:extLst>
          </p:cNvPr>
          <p:cNvCxnSpPr>
            <a:cxnSpLocks/>
          </p:cNvCxnSpPr>
          <p:nvPr/>
        </p:nvCxnSpPr>
        <p:spPr>
          <a:xfrm>
            <a:off x="1489107" y="4621357"/>
            <a:ext cx="1076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AC17FC-7E1E-46AC-8C98-FF790C39B40B}"/>
              </a:ext>
            </a:extLst>
          </p:cNvPr>
          <p:cNvCxnSpPr>
            <a:cxnSpLocks/>
          </p:cNvCxnSpPr>
          <p:nvPr/>
        </p:nvCxnSpPr>
        <p:spPr>
          <a:xfrm>
            <a:off x="4171346" y="4621357"/>
            <a:ext cx="1076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17346E11-8A49-49D9-A4D5-9854B5D36011}"/>
              </a:ext>
            </a:extLst>
          </p:cNvPr>
          <p:cNvCxnSpPr>
            <a:cxnSpLocks/>
          </p:cNvCxnSpPr>
          <p:nvPr/>
        </p:nvCxnSpPr>
        <p:spPr>
          <a:xfrm>
            <a:off x="6850092" y="4621357"/>
            <a:ext cx="1076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DFA8FF2D-BB19-4148-B435-B8EB4F692C2E}"/>
              </a:ext>
            </a:extLst>
          </p:cNvPr>
          <p:cNvCxnSpPr>
            <a:cxnSpLocks/>
          </p:cNvCxnSpPr>
          <p:nvPr/>
        </p:nvCxnSpPr>
        <p:spPr>
          <a:xfrm>
            <a:off x="9685010" y="4621357"/>
            <a:ext cx="10769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4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占位符 27">
            <a:extLst>
              <a:ext uri="{FF2B5EF4-FFF2-40B4-BE49-F238E27FC236}">
                <a16:creationId xmlns:a16="http://schemas.microsoft.com/office/drawing/2014/main" id="{076FC6EA-C137-4384-9640-967633CB77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9" r="27889"/>
          <a:stretch>
            <a:fillRect/>
          </a:stretch>
        </p:blipFill>
        <p:spPr/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14</a:t>
            </a:fld>
            <a:endParaRPr lang="zh-CN" altLang="en-US" spc="90" dirty="0"/>
          </a:p>
        </p:txBody>
      </p:sp>
      <p:pic>
        <p:nvPicPr>
          <p:cNvPr id="30" name="图片占位符 29">
            <a:extLst>
              <a:ext uri="{FF2B5EF4-FFF2-40B4-BE49-F238E27FC236}">
                <a16:creationId xmlns:a16="http://schemas.microsoft.com/office/drawing/2014/main" id="{A84EBE62-23D9-4EA3-925E-3319405ED9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25138"/>
          <a:stretch>
            <a:fillRect/>
          </a:stretch>
        </p:blipFill>
        <p:spPr/>
      </p:pic>
      <p:pic>
        <p:nvPicPr>
          <p:cNvPr id="32" name="图片占位符 31">
            <a:extLst>
              <a:ext uri="{FF2B5EF4-FFF2-40B4-BE49-F238E27FC236}">
                <a16:creationId xmlns:a16="http://schemas.microsoft.com/office/drawing/2014/main" id="{8F8082C2-CC9A-4881-B3F1-6F8582486C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6" r="25126"/>
          <a:stretch>
            <a:fillRect/>
          </a:stretch>
        </p:blipFill>
        <p:spPr/>
      </p:pic>
      <p:pic>
        <p:nvPicPr>
          <p:cNvPr id="36" name="图片占位符 35">
            <a:extLst>
              <a:ext uri="{FF2B5EF4-FFF2-40B4-BE49-F238E27FC236}">
                <a16:creationId xmlns:a16="http://schemas.microsoft.com/office/drawing/2014/main" id="{754A20FD-7CDA-4C03-8BEB-DBB3CA2C219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7" r="28037"/>
          <a:stretch>
            <a:fillRect/>
          </a:stretch>
        </p:blipFill>
        <p:spPr/>
      </p:pic>
      <p:pic>
        <p:nvPicPr>
          <p:cNvPr id="34" name="图片占位符 33">
            <a:extLst>
              <a:ext uri="{FF2B5EF4-FFF2-40B4-BE49-F238E27FC236}">
                <a16:creationId xmlns:a16="http://schemas.microsoft.com/office/drawing/2014/main" id="{03CDADE7-BF75-4E6B-BDC5-BB55CB01BF5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2" r="33472"/>
          <a:stretch>
            <a:fillRect/>
          </a:stretch>
        </p:blipFill>
        <p:spPr/>
      </p:pic>
      <p:pic>
        <p:nvPicPr>
          <p:cNvPr id="38" name="图片占位符 37">
            <a:extLst>
              <a:ext uri="{FF2B5EF4-FFF2-40B4-BE49-F238E27FC236}">
                <a16:creationId xmlns:a16="http://schemas.microsoft.com/office/drawing/2014/main" id="{CCF27615-646C-40F1-84B3-DBC918330D7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8" r="27978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9FD5B69-8508-46C2-AC9F-B49EE3B1C3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DC3934-1F8F-4852-ADA0-877C4434A2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F390820-821D-402F-897C-DA54E49338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49CA307-DC34-459B-B1EA-D2F19CA4B5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4A4EC1F-2D92-4193-B5CF-5F0CC20C07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多人页排版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26292FA-ABB2-4E24-A5D2-4D68BDC3BCDE}"/>
              </a:ext>
            </a:extLst>
          </p:cNvPr>
          <p:cNvSpPr txBox="1"/>
          <p:nvPr/>
        </p:nvSpPr>
        <p:spPr>
          <a:xfrm>
            <a:off x="1010038" y="51018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FBDE54-2838-477D-9EA7-2A99F904A56E}"/>
              </a:ext>
            </a:extLst>
          </p:cNvPr>
          <p:cNvSpPr/>
          <p:nvPr/>
        </p:nvSpPr>
        <p:spPr>
          <a:xfrm>
            <a:off x="515938" y="5471209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F714E7-4032-4704-975A-06876DF76B14}"/>
              </a:ext>
            </a:extLst>
          </p:cNvPr>
          <p:cNvSpPr txBox="1"/>
          <p:nvPr/>
        </p:nvSpPr>
        <p:spPr>
          <a:xfrm>
            <a:off x="3361947" y="15264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3CF53CF-C0A9-4BF7-8458-084834A68055}"/>
              </a:ext>
            </a:extLst>
          </p:cNvPr>
          <p:cNvSpPr/>
          <p:nvPr/>
        </p:nvSpPr>
        <p:spPr>
          <a:xfrm>
            <a:off x="2867847" y="1895822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DFA820D-0319-46CD-A57A-9891BCA6D921}"/>
              </a:ext>
            </a:extLst>
          </p:cNvPr>
          <p:cNvSpPr txBox="1"/>
          <p:nvPr/>
        </p:nvSpPr>
        <p:spPr>
          <a:xfrm>
            <a:off x="4570456" y="51018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7343A35-13DC-4687-9FD7-BC0CB6052B10}"/>
              </a:ext>
            </a:extLst>
          </p:cNvPr>
          <p:cNvSpPr/>
          <p:nvPr/>
        </p:nvSpPr>
        <p:spPr>
          <a:xfrm>
            <a:off x="4076356" y="5471209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6A2751-0149-4309-8B4C-2F3190FE76D0}"/>
              </a:ext>
            </a:extLst>
          </p:cNvPr>
          <p:cNvSpPr txBox="1"/>
          <p:nvPr/>
        </p:nvSpPr>
        <p:spPr>
          <a:xfrm>
            <a:off x="8220254" y="51018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3C58C99-B21A-4A6F-BB60-DE05D780CAFE}"/>
              </a:ext>
            </a:extLst>
          </p:cNvPr>
          <p:cNvSpPr/>
          <p:nvPr/>
        </p:nvSpPr>
        <p:spPr>
          <a:xfrm>
            <a:off x="7726154" y="5471209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DFFB347-FDE5-4811-94AD-B65117D6A9D7}"/>
              </a:ext>
            </a:extLst>
          </p:cNvPr>
          <p:cNvSpPr txBox="1"/>
          <p:nvPr/>
        </p:nvSpPr>
        <p:spPr>
          <a:xfrm>
            <a:off x="6921446" y="15264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1864EE0-E56B-4864-9CA3-7414D47E4878}"/>
              </a:ext>
            </a:extLst>
          </p:cNvPr>
          <p:cNvSpPr/>
          <p:nvPr/>
        </p:nvSpPr>
        <p:spPr>
          <a:xfrm>
            <a:off x="6427346" y="1895822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9B91410-BAFD-437D-B671-83D4B30A0B15}"/>
              </a:ext>
            </a:extLst>
          </p:cNvPr>
          <p:cNvSpPr txBox="1"/>
          <p:nvPr/>
        </p:nvSpPr>
        <p:spPr>
          <a:xfrm>
            <a:off x="10506469" y="15264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野马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AFF40FA-0B05-440A-9E1B-7C3B83A79A49}"/>
              </a:ext>
            </a:extLst>
          </p:cNvPr>
          <p:cNvSpPr/>
          <p:nvPr/>
        </p:nvSpPr>
        <p:spPr>
          <a:xfrm>
            <a:off x="10012369" y="1895822"/>
            <a:ext cx="162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山东大学是中国近代高等教育的起源性大学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9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 </a:t>
            </a:r>
            <a:r>
              <a:rPr lang="en-US" altLang="zh-CN" spc="90" dirty="0"/>
              <a:t>Page </a:t>
            </a:r>
            <a:fld id="{7CFB1EEF-B761-4911-A2FD-18DBD3241D03}" type="slidenum">
              <a:rPr lang="zh-CN" altLang="en-US" spc="90" smtClean="0"/>
              <a:pPr/>
              <a:t>15</a:t>
            </a:fld>
            <a:endParaRPr lang="zh-CN" altLang="en-US" spc="90" dirty="0"/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3DA38B07-31D2-42F8-8CEE-C645081F8C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r="19327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5552BA-0842-4E7B-B517-263F7CB4F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4F9854E-8F71-40B0-B3DA-63D6915539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B418408-F233-4D8F-A3DD-094ACF6AEB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718B9CD-8447-475F-87E7-38CE2C2BBB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E6703045-166F-492F-8C6B-840084076A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一段图文页排版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92D7F2D-07C0-4A7F-B5EE-CB0DEBE3BCDC}"/>
              </a:ext>
            </a:extLst>
          </p:cNvPr>
          <p:cNvSpPr txBox="1"/>
          <p:nvPr/>
        </p:nvSpPr>
        <p:spPr>
          <a:xfrm>
            <a:off x="4758134" y="2834086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5877EED-571A-4309-A415-96D1165F6A0E}"/>
              </a:ext>
            </a:extLst>
          </p:cNvPr>
          <p:cNvGrpSpPr/>
          <p:nvPr/>
        </p:nvGrpSpPr>
        <p:grpSpPr>
          <a:xfrm>
            <a:off x="4871808" y="3323978"/>
            <a:ext cx="1725168" cy="0"/>
            <a:chOff x="1211072" y="2722880"/>
            <a:chExt cx="1725168" cy="0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3F8D5415-B7EF-4D7C-A787-52C77E4BCC9B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9C8AF3D0-AB53-4D70-9481-913908B99FA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46603B4-E553-4C59-9628-370AC0177300}"/>
              </a:ext>
            </a:extLst>
          </p:cNvPr>
          <p:cNvSpPr/>
          <p:nvPr/>
        </p:nvSpPr>
        <p:spPr>
          <a:xfrm>
            <a:off x="4758135" y="3567519"/>
            <a:ext cx="5204678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。山东大学是中国近代高等教育的起源性大学。其医学学科起源于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1864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年，开启近代中国高等医学教育之先河。</a:t>
            </a:r>
          </a:p>
        </p:txBody>
      </p:sp>
    </p:spTree>
    <p:extLst>
      <p:ext uri="{BB962C8B-B14F-4D97-AF65-F5344CB8AC3E}">
        <p14:creationId xmlns:p14="http://schemas.microsoft.com/office/powerpoint/2010/main" val="3884784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 </a:t>
            </a:r>
            <a:r>
              <a:rPr lang="en-US" altLang="zh-CN" dirty="0"/>
              <a:t>Page </a:t>
            </a:r>
            <a:fld id="{7CFB1EEF-B761-4911-A2FD-18DBD3241D0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F3A32B20-1DE2-4D04-B3CA-EEC8C2C42A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 b="6726"/>
          <a:stretch>
            <a:fillRect/>
          </a:stretch>
        </p:blipFill>
        <p:spPr>
          <a:xfrm>
            <a:off x="7245460" y="1855886"/>
            <a:ext cx="3407400" cy="2210766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41F99F-5402-4633-B57D-F47369447B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D0EACB-001D-4640-8B59-79DD4C432B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A02B5A5-149C-47F3-8147-730DBC2073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FD9349F1-AF15-4D80-8135-4A24E69BCF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91408E22-AE6F-4DD4-8D79-F9774B1BB3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二段图文页排版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EE2406-6D08-4A43-8062-09AEB243EBA4}"/>
              </a:ext>
            </a:extLst>
          </p:cNvPr>
          <p:cNvSpPr txBox="1"/>
          <p:nvPr/>
        </p:nvSpPr>
        <p:spPr>
          <a:xfrm>
            <a:off x="2252827" y="445553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67406A8F-1FD1-473B-973F-2810D0E05EBD}"/>
              </a:ext>
            </a:extLst>
          </p:cNvPr>
          <p:cNvGrpSpPr/>
          <p:nvPr/>
        </p:nvGrpSpPr>
        <p:grpSpPr>
          <a:xfrm>
            <a:off x="2380257" y="4945425"/>
            <a:ext cx="1725168" cy="0"/>
            <a:chOff x="2380257" y="4945425"/>
            <a:chExt cx="1725168" cy="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2882F4C-9004-4753-8587-B7D9939B9F21}"/>
                </a:ext>
              </a:extLst>
            </p:cNvPr>
            <p:cNvCxnSpPr>
              <a:cxnSpLocks/>
            </p:cNvCxnSpPr>
            <p:nvPr/>
          </p:nvCxnSpPr>
          <p:spPr>
            <a:xfrm>
              <a:off x="2380257" y="4945425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0B5AA1AB-A27B-4DFC-B715-7458507406D7}"/>
                </a:ext>
              </a:extLst>
            </p:cNvPr>
            <p:cNvCxnSpPr>
              <a:cxnSpLocks/>
            </p:cNvCxnSpPr>
            <p:nvPr/>
          </p:nvCxnSpPr>
          <p:spPr>
            <a:xfrm>
              <a:off x="3073677" y="4945425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55F4FDA9-FBB6-4167-B206-723C3ECFBD45}"/>
              </a:ext>
            </a:extLst>
          </p:cNvPr>
          <p:cNvSpPr/>
          <p:nvPr/>
        </p:nvSpPr>
        <p:spPr>
          <a:xfrm>
            <a:off x="1605493" y="5047003"/>
            <a:ext cx="327469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年，开启中国高等医学教育之先河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196A78A-6D9A-4076-B618-54D2C016BCD9}"/>
              </a:ext>
            </a:extLst>
          </p:cNvPr>
          <p:cNvSpPr txBox="1"/>
          <p:nvPr/>
        </p:nvSpPr>
        <p:spPr>
          <a:xfrm>
            <a:off x="7959147" y="445553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128DCAB-0A8A-48A1-9A33-2895455D3507}"/>
              </a:ext>
            </a:extLst>
          </p:cNvPr>
          <p:cNvGrpSpPr/>
          <p:nvPr/>
        </p:nvGrpSpPr>
        <p:grpSpPr>
          <a:xfrm>
            <a:off x="8086577" y="4945425"/>
            <a:ext cx="1725168" cy="0"/>
            <a:chOff x="8086577" y="4945425"/>
            <a:chExt cx="1725168" cy="0"/>
          </a:xfrm>
        </p:grpSpPr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3B1E79B5-6286-419D-9973-697DCB768F02}"/>
                </a:ext>
              </a:extLst>
            </p:cNvPr>
            <p:cNvCxnSpPr>
              <a:cxnSpLocks/>
            </p:cNvCxnSpPr>
            <p:nvPr/>
          </p:nvCxnSpPr>
          <p:spPr>
            <a:xfrm>
              <a:off x="8086577" y="4945425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CB7F01ED-305B-4B91-BB6C-C42DC47D67FE}"/>
                </a:ext>
              </a:extLst>
            </p:cNvPr>
            <p:cNvCxnSpPr>
              <a:cxnSpLocks/>
            </p:cNvCxnSpPr>
            <p:nvPr/>
          </p:nvCxnSpPr>
          <p:spPr>
            <a:xfrm>
              <a:off x="8779997" y="4945425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97B593F7-F188-443A-B199-D6AD3B3B70EA}"/>
              </a:ext>
            </a:extLst>
          </p:cNvPr>
          <p:cNvSpPr/>
          <p:nvPr/>
        </p:nvSpPr>
        <p:spPr>
          <a:xfrm>
            <a:off x="7311812" y="5047003"/>
            <a:ext cx="327469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bg1"/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年，开启中国高等医学教育之先河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9" name="图片占位符 38">
            <a:extLst>
              <a:ext uri="{FF2B5EF4-FFF2-40B4-BE49-F238E27FC236}">
                <a16:creationId xmlns:a16="http://schemas.microsoft.com/office/drawing/2014/main" id="{E3AD128B-2873-4DC0-8A89-A066958326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b="1316"/>
          <a:stretch>
            <a:fillRect/>
          </a:stretch>
        </p:blipFill>
        <p:spPr>
          <a:xfrm>
            <a:off x="1539142" y="1855885"/>
            <a:ext cx="3407400" cy="2210766"/>
          </a:xfrm>
        </p:spPr>
      </p:pic>
    </p:spTree>
    <p:extLst>
      <p:ext uri="{BB962C8B-B14F-4D97-AF65-F5344CB8AC3E}">
        <p14:creationId xmlns:p14="http://schemas.microsoft.com/office/powerpoint/2010/main" val="362554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17</a:t>
            </a:fld>
            <a:endParaRPr lang="zh-CN" altLang="en-US" spc="90" dirty="0"/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A3B7BB92-A79F-4E79-A2A7-65A6D27CDA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7533"/>
          <a:stretch>
            <a:fillRect/>
          </a:stretch>
        </p:blipFill>
        <p:spPr/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3DEE60AD-D949-4115-86AE-5EE5F8E05B8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3499"/>
          <a:stretch>
            <a:fillRect/>
          </a:stretch>
        </p:blipFill>
        <p:spPr/>
      </p:pic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F00EF9AB-59DD-4C6B-B643-B51DC98BF2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r="13499"/>
          <a:stretch>
            <a:fillRect/>
          </a:stretch>
        </p:blipFill>
        <p:spPr/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D346AD-620C-48B6-B2EC-9DDF0B32B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6B075D-0319-40F4-B37B-F6B8F4013E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1ED61D4-E1FF-44D5-8242-8058AE9857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FCF8EB2-E028-4DDE-A9E4-016E235FE3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CAEB168-5C1D-4DD3-A32C-C286DFB35AE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三段图文页排版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FACCF7D-EB95-453D-B1B4-482590AFD00E}"/>
              </a:ext>
            </a:extLst>
          </p:cNvPr>
          <p:cNvSpPr txBox="1"/>
          <p:nvPr/>
        </p:nvSpPr>
        <p:spPr>
          <a:xfrm>
            <a:off x="5275586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7F39FA0-C5D9-4EBB-B478-3FCD11CE7DBA}"/>
              </a:ext>
            </a:extLst>
          </p:cNvPr>
          <p:cNvSpPr txBox="1"/>
          <p:nvPr/>
        </p:nvSpPr>
        <p:spPr>
          <a:xfrm>
            <a:off x="1496842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B598C18-DA23-4775-B432-FB4D23B525F4}"/>
              </a:ext>
            </a:extLst>
          </p:cNvPr>
          <p:cNvSpPr txBox="1"/>
          <p:nvPr/>
        </p:nvSpPr>
        <p:spPr>
          <a:xfrm>
            <a:off x="8715129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4107880E-61F5-48FF-ADA9-6F41762EB032}"/>
              </a:ext>
            </a:extLst>
          </p:cNvPr>
          <p:cNvGrpSpPr/>
          <p:nvPr/>
        </p:nvGrpSpPr>
        <p:grpSpPr>
          <a:xfrm>
            <a:off x="1607651" y="5307134"/>
            <a:ext cx="1725168" cy="0"/>
            <a:chOff x="2486937" y="5307134"/>
            <a:chExt cx="1725168" cy="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8AA1875-372D-403D-B76A-590C4CD5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486937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2DDE331F-527A-40C2-87B0-CE441EFD06AE}"/>
                </a:ext>
              </a:extLst>
            </p:cNvPr>
            <p:cNvCxnSpPr>
              <a:cxnSpLocks/>
            </p:cNvCxnSpPr>
            <p:nvPr/>
          </p:nvCxnSpPr>
          <p:spPr>
            <a:xfrm>
              <a:off x="3180357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7B497022-C6C9-451C-9D1C-2A8E12DB8F56}"/>
              </a:ext>
            </a:extLst>
          </p:cNvPr>
          <p:cNvSpPr/>
          <p:nvPr/>
        </p:nvSpPr>
        <p:spPr>
          <a:xfrm>
            <a:off x="1278236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42AEBE7-E9AF-4CA9-8E93-D3E71791F9F5}"/>
              </a:ext>
            </a:extLst>
          </p:cNvPr>
          <p:cNvGrpSpPr/>
          <p:nvPr/>
        </p:nvGrpSpPr>
        <p:grpSpPr>
          <a:xfrm>
            <a:off x="5435400" y="5307134"/>
            <a:ext cx="1725168" cy="0"/>
            <a:chOff x="5435400" y="5307134"/>
            <a:chExt cx="1725168" cy="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2000A5F-85E2-4A98-B0A2-0A440C1C951C}"/>
                </a:ext>
              </a:extLst>
            </p:cNvPr>
            <p:cNvCxnSpPr>
              <a:cxnSpLocks/>
            </p:cNvCxnSpPr>
            <p:nvPr/>
          </p:nvCxnSpPr>
          <p:spPr>
            <a:xfrm>
              <a:off x="5435400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4F07873-3093-4B78-9D3D-FE2DFEAF0C4F}"/>
                </a:ext>
              </a:extLst>
            </p:cNvPr>
            <p:cNvCxnSpPr>
              <a:cxnSpLocks/>
            </p:cNvCxnSpPr>
            <p:nvPr/>
          </p:nvCxnSpPr>
          <p:spPr>
            <a:xfrm>
              <a:off x="6128820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33D6D7A3-A964-4215-88ED-CF0679A35FA7}"/>
              </a:ext>
            </a:extLst>
          </p:cNvPr>
          <p:cNvSpPr/>
          <p:nvPr/>
        </p:nvSpPr>
        <p:spPr>
          <a:xfrm>
            <a:off x="5105985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C829909-DE3D-4DA6-8DB1-3EE9E20F850C}"/>
              </a:ext>
            </a:extLst>
          </p:cNvPr>
          <p:cNvGrpSpPr/>
          <p:nvPr/>
        </p:nvGrpSpPr>
        <p:grpSpPr>
          <a:xfrm>
            <a:off x="8862987" y="5307134"/>
            <a:ext cx="1725168" cy="0"/>
            <a:chOff x="8322903" y="5307134"/>
            <a:chExt cx="1725168" cy="0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B8F40F70-902D-4ED0-A675-7270746C8F2B}"/>
                </a:ext>
              </a:extLst>
            </p:cNvPr>
            <p:cNvCxnSpPr>
              <a:cxnSpLocks/>
            </p:cNvCxnSpPr>
            <p:nvPr/>
          </p:nvCxnSpPr>
          <p:spPr>
            <a:xfrm>
              <a:off x="8322903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575F0C91-483D-403C-AEEA-C252B13A93FA}"/>
                </a:ext>
              </a:extLst>
            </p:cNvPr>
            <p:cNvCxnSpPr>
              <a:cxnSpLocks/>
            </p:cNvCxnSpPr>
            <p:nvPr/>
          </p:nvCxnSpPr>
          <p:spPr>
            <a:xfrm>
              <a:off x="9016323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3EEA9CEE-72E0-4E9D-99C1-80E1AA4FA924}"/>
              </a:ext>
            </a:extLst>
          </p:cNvPr>
          <p:cNvSpPr/>
          <p:nvPr/>
        </p:nvSpPr>
        <p:spPr>
          <a:xfrm>
            <a:off x="8533572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2296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18</a:t>
            </a:fld>
            <a:endParaRPr lang="zh-CN" altLang="en-US" spc="90" dirty="0"/>
          </a:p>
        </p:txBody>
      </p:sp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989A18C2-8621-46BA-AC1A-51B3FF5DE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r="29306"/>
          <a:stretch>
            <a:fillRect/>
          </a:stretch>
        </p:blipFill>
        <p:spPr>
          <a:xfrm>
            <a:off x="1060015" y="1875099"/>
            <a:ext cx="1796072" cy="2893670"/>
          </a:xfrm>
        </p:spPr>
      </p:pic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4D0249D2-E217-4413-961B-DE73FDC622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r="26720"/>
          <a:stretch>
            <a:fillRect/>
          </a:stretch>
        </p:blipFill>
        <p:spPr>
          <a:xfrm>
            <a:off x="3818648" y="1875099"/>
            <a:ext cx="1796072" cy="2893670"/>
          </a:xfrm>
        </p:spPr>
      </p:pic>
      <p:pic>
        <p:nvPicPr>
          <p:cNvPr id="19" name="图片占位符 18">
            <a:extLst>
              <a:ext uri="{FF2B5EF4-FFF2-40B4-BE49-F238E27FC236}">
                <a16:creationId xmlns:a16="http://schemas.microsoft.com/office/drawing/2014/main" id="{D7E8A4E1-D9E2-4B46-98FC-B37639BF50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r="26720"/>
          <a:stretch>
            <a:fillRect/>
          </a:stretch>
        </p:blipFill>
        <p:spPr>
          <a:xfrm>
            <a:off x="6577281" y="1875099"/>
            <a:ext cx="1796072" cy="2893670"/>
          </a:xfrm>
        </p:spPr>
      </p:pic>
      <p:pic>
        <p:nvPicPr>
          <p:cNvPr id="21" name="图片占位符 20">
            <a:extLst>
              <a:ext uri="{FF2B5EF4-FFF2-40B4-BE49-F238E27FC236}">
                <a16:creationId xmlns:a16="http://schemas.microsoft.com/office/drawing/2014/main" id="{7B6B4264-3989-44F8-A1DB-F5839CBF90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1" r="34531"/>
          <a:stretch>
            <a:fillRect/>
          </a:stretch>
        </p:blipFill>
        <p:spPr>
          <a:xfrm>
            <a:off x="9335914" y="1875099"/>
            <a:ext cx="1796072" cy="2893670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73976D-E262-4727-9A1D-2E5D0AE7AB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943DB9-A089-468B-B9EE-33D0A0A8C8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911CE27-BA23-4B90-A344-DE57DC0AB0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36DC4E8-EDB7-4065-A450-0B2B8FF05B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A46A78E-B1C9-454D-9921-9B5031A11E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四段图文页排版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2BBEC5-C4F9-43D0-92F2-2C4B5F3D1A7F}"/>
              </a:ext>
            </a:extLst>
          </p:cNvPr>
          <p:cNvSpPr txBox="1"/>
          <p:nvPr/>
        </p:nvSpPr>
        <p:spPr>
          <a:xfrm>
            <a:off x="956217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B516ACB-53C8-4AAC-AF8E-7AE3FAEDD38D}"/>
              </a:ext>
            </a:extLst>
          </p:cNvPr>
          <p:cNvGrpSpPr/>
          <p:nvPr/>
        </p:nvGrpSpPr>
        <p:grpSpPr>
          <a:xfrm>
            <a:off x="1067026" y="5307134"/>
            <a:ext cx="1725168" cy="0"/>
            <a:chOff x="2486937" y="5307134"/>
            <a:chExt cx="1725168" cy="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2AA5807-C82C-4142-8E6A-99472133581E}"/>
                </a:ext>
              </a:extLst>
            </p:cNvPr>
            <p:cNvCxnSpPr>
              <a:cxnSpLocks/>
            </p:cNvCxnSpPr>
            <p:nvPr/>
          </p:nvCxnSpPr>
          <p:spPr>
            <a:xfrm>
              <a:off x="2486937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D2D8701E-08B4-42C1-97E2-4F02CDAC8AB0}"/>
                </a:ext>
              </a:extLst>
            </p:cNvPr>
            <p:cNvCxnSpPr>
              <a:cxnSpLocks/>
            </p:cNvCxnSpPr>
            <p:nvPr/>
          </p:nvCxnSpPr>
          <p:spPr>
            <a:xfrm>
              <a:off x="3180357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1747A54-6F94-4B19-94B5-C8B2C6D9A8E4}"/>
              </a:ext>
            </a:extLst>
          </p:cNvPr>
          <p:cNvSpPr/>
          <p:nvPr/>
        </p:nvSpPr>
        <p:spPr>
          <a:xfrm>
            <a:off x="737611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460D4D2-6770-4CE6-9FA8-1A656D2210F4}"/>
              </a:ext>
            </a:extLst>
          </p:cNvPr>
          <p:cNvSpPr txBox="1"/>
          <p:nvPr/>
        </p:nvSpPr>
        <p:spPr>
          <a:xfrm>
            <a:off x="3729897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0F9CCCA-10CE-4C9F-9F9E-E2FA441A9E2F}"/>
              </a:ext>
            </a:extLst>
          </p:cNvPr>
          <p:cNvGrpSpPr/>
          <p:nvPr/>
        </p:nvGrpSpPr>
        <p:grpSpPr>
          <a:xfrm>
            <a:off x="3840706" y="5307134"/>
            <a:ext cx="1725168" cy="0"/>
            <a:chOff x="2486937" y="5307134"/>
            <a:chExt cx="1725168" cy="0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988F502-EFB8-4BD7-B187-89F66CC5F0D9}"/>
                </a:ext>
              </a:extLst>
            </p:cNvPr>
            <p:cNvCxnSpPr>
              <a:cxnSpLocks/>
            </p:cNvCxnSpPr>
            <p:nvPr/>
          </p:nvCxnSpPr>
          <p:spPr>
            <a:xfrm>
              <a:off x="2486937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457175C5-618D-4C0D-A81E-AC3209A36650}"/>
                </a:ext>
              </a:extLst>
            </p:cNvPr>
            <p:cNvCxnSpPr>
              <a:cxnSpLocks/>
            </p:cNvCxnSpPr>
            <p:nvPr/>
          </p:nvCxnSpPr>
          <p:spPr>
            <a:xfrm>
              <a:off x="3180357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0D7C0FDA-B5BD-40D9-B7A2-DF1BBD8432E4}"/>
              </a:ext>
            </a:extLst>
          </p:cNvPr>
          <p:cNvSpPr/>
          <p:nvPr/>
        </p:nvSpPr>
        <p:spPr>
          <a:xfrm>
            <a:off x="3511291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443DEE5-7358-4359-8F11-0BD659E8ADC4}"/>
              </a:ext>
            </a:extLst>
          </p:cNvPr>
          <p:cNvSpPr txBox="1"/>
          <p:nvPr/>
        </p:nvSpPr>
        <p:spPr>
          <a:xfrm>
            <a:off x="6503577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A430F94-7A53-4141-9E0E-83AEA38A2DF5}"/>
              </a:ext>
            </a:extLst>
          </p:cNvPr>
          <p:cNvGrpSpPr/>
          <p:nvPr/>
        </p:nvGrpSpPr>
        <p:grpSpPr>
          <a:xfrm>
            <a:off x="6614386" y="5307134"/>
            <a:ext cx="1725168" cy="0"/>
            <a:chOff x="2486937" y="5307134"/>
            <a:chExt cx="1725168" cy="0"/>
          </a:xfrm>
        </p:grpSpPr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1050A501-4CF4-4DA0-8772-796BB90D1BEB}"/>
                </a:ext>
              </a:extLst>
            </p:cNvPr>
            <p:cNvCxnSpPr>
              <a:cxnSpLocks/>
            </p:cNvCxnSpPr>
            <p:nvPr/>
          </p:nvCxnSpPr>
          <p:spPr>
            <a:xfrm>
              <a:off x="2486937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80E19D0-E9FC-4038-9523-FEDE534986D9}"/>
                </a:ext>
              </a:extLst>
            </p:cNvPr>
            <p:cNvCxnSpPr>
              <a:cxnSpLocks/>
            </p:cNvCxnSpPr>
            <p:nvPr/>
          </p:nvCxnSpPr>
          <p:spPr>
            <a:xfrm>
              <a:off x="3180357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F5CEEC84-EA4F-4E0D-8C95-4CF17A71E6C3}"/>
              </a:ext>
            </a:extLst>
          </p:cNvPr>
          <p:cNvSpPr/>
          <p:nvPr/>
        </p:nvSpPr>
        <p:spPr>
          <a:xfrm>
            <a:off x="6284971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D1DB7B1-D4AB-4687-99A5-8D0E75D46F4F}"/>
              </a:ext>
            </a:extLst>
          </p:cNvPr>
          <p:cNvSpPr txBox="1"/>
          <p:nvPr/>
        </p:nvSpPr>
        <p:spPr>
          <a:xfrm>
            <a:off x="9277257" y="485954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</a:rPr>
              <a:t>在此输入小标题</a:t>
            </a:r>
            <a:endParaRPr lang="zh-CN" altLang="en-US" sz="2000" spc="-15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0C89FC2-EDAB-46ED-8EB5-99DD7E8477CC}"/>
              </a:ext>
            </a:extLst>
          </p:cNvPr>
          <p:cNvGrpSpPr/>
          <p:nvPr/>
        </p:nvGrpSpPr>
        <p:grpSpPr>
          <a:xfrm>
            <a:off x="9388066" y="5307134"/>
            <a:ext cx="1725168" cy="0"/>
            <a:chOff x="2486937" y="5307134"/>
            <a:chExt cx="1725168" cy="0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AB089682-BCBE-41E6-870C-87EC37F90547}"/>
                </a:ext>
              </a:extLst>
            </p:cNvPr>
            <p:cNvCxnSpPr>
              <a:cxnSpLocks/>
            </p:cNvCxnSpPr>
            <p:nvPr/>
          </p:nvCxnSpPr>
          <p:spPr>
            <a:xfrm>
              <a:off x="2486937" y="5307134"/>
              <a:ext cx="1725168" cy="0"/>
            </a:xfrm>
            <a:prstGeom prst="line">
              <a:avLst/>
            </a:prstGeom>
            <a:ln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5CD72F4-949E-458C-B1E3-8A91773BE621}"/>
                </a:ext>
              </a:extLst>
            </p:cNvPr>
            <p:cNvCxnSpPr>
              <a:cxnSpLocks/>
            </p:cNvCxnSpPr>
            <p:nvPr/>
          </p:nvCxnSpPr>
          <p:spPr>
            <a:xfrm>
              <a:off x="3180357" y="5307134"/>
              <a:ext cx="338328" cy="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23BEBB62-0791-4B85-B90F-9F1BCF9DA209}"/>
              </a:ext>
            </a:extLst>
          </p:cNvPr>
          <p:cNvSpPr/>
          <p:nvPr/>
        </p:nvSpPr>
        <p:spPr>
          <a:xfrm>
            <a:off x="9058651" y="5439192"/>
            <a:ext cx="238399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bg1"/>
                </a:solidFill>
                <a:effectLst/>
                <a:latin typeface="+mn-ea"/>
              </a:rPr>
              <a:t>山东大学是中国近代高等教育的起源性大学。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266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B4273DDB-30D3-4554-AE08-5438DD02FF47}"/>
              </a:ext>
            </a:extLst>
          </p:cNvPr>
          <p:cNvSpPr/>
          <p:nvPr/>
        </p:nvSpPr>
        <p:spPr>
          <a:xfrm>
            <a:off x="629995" y="3753421"/>
            <a:ext cx="10932010" cy="232514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EA08FAE-5046-4B73-A729-7798E3E0885D}"/>
              </a:ext>
            </a:extLst>
          </p:cNvPr>
          <p:cNvSpPr/>
          <p:nvPr/>
        </p:nvSpPr>
        <p:spPr>
          <a:xfrm>
            <a:off x="629995" y="3655251"/>
            <a:ext cx="10932010" cy="2325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/>
              <a:t>Page </a:t>
            </a:r>
            <a:fld id="{7CFB1EEF-B761-4911-A2FD-18DBD3241D0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pic>
        <p:nvPicPr>
          <p:cNvPr id="25" name="图片占位符 24">
            <a:extLst>
              <a:ext uri="{FF2B5EF4-FFF2-40B4-BE49-F238E27FC236}">
                <a16:creationId xmlns:a16="http://schemas.microsoft.com/office/drawing/2014/main" id="{CFB77F9E-906A-4F31-A949-436D93A4E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pic>
        <p:nvPicPr>
          <p:cNvPr id="27" name="图片占位符 26">
            <a:extLst>
              <a:ext uri="{FF2B5EF4-FFF2-40B4-BE49-F238E27FC236}">
                <a16:creationId xmlns:a16="http://schemas.microsoft.com/office/drawing/2014/main" id="{A911E759-16B7-42C8-A5C5-6F18D7D2FD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29" name="图片占位符 28">
            <a:extLst>
              <a:ext uri="{FF2B5EF4-FFF2-40B4-BE49-F238E27FC236}">
                <a16:creationId xmlns:a16="http://schemas.microsoft.com/office/drawing/2014/main" id="{1F251F31-335E-4607-9553-22C6395C49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pic>
        <p:nvPicPr>
          <p:cNvPr id="31" name="图片占位符 30">
            <a:extLst>
              <a:ext uri="{FF2B5EF4-FFF2-40B4-BE49-F238E27FC236}">
                <a16:creationId xmlns:a16="http://schemas.microsoft.com/office/drawing/2014/main" id="{3808F1A3-A400-4834-A947-E3465F16667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9" r="25059"/>
          <a:stretch>
            <a:fillRect/>
          </a:stretch>
        </p:blipFill>
        <p:spPr/>
      </p:pic>
      <p:pic>
        <p:nvPicPr>
          <p:cNvPr id="33" name="图片占位符 32">
            <a:extLst>
              <a:ext uri="{FF2B5EF4-FFF2-40B4-BE49-F238E27FC236}">
                <a16:creationId xmlns:a16="http://schemas.microsoft.com/office/drawing/2014/main" id="{282DA819-8E4F-4B04-B540-B4641C07CE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r="16768"/>
          <a:stretch>
            <a:fillRect/>
          </a:stretch>
        </p:blipFill>
        <p:spPr/>
      </p:pic>
      <p:pic>
        <p:nvPicPr>
          <p:cNvPr id="35" name="图片占位符 34">
            <a:extLst>
              <a:ext uri="{FF2B5EF4-FFF2-40B4-BE49-F238E27FC236}">
                <a16:creationId xmlns:a16="http://schemas.microsoft.com/office/drawing/2014/main" id="{8432CCFE-8EF7-4E28-AD8B-03A4ED8D90E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12491"/>
          <a:stretch>
            <a:fillRect/>
          </a:stretch>
        </p:blipFill>
        <p:spPr>
          <a:xfrm>
            <a:off x="9741624" y="4068505"/>
            <a:ext cx="1660862" cy="1660862"/>
          </a:xfrm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7BC227-53C0-4A12-B229-7963710A04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50AA38-D534-432B-A689-DB321FF61E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7D88199-CD23-4D71-AB7F-FC6D2C9C150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D67BB64-F5EC-4E2F-BC85-6C26DEA3CCF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A139FB0-6D8B-484E-AD2C-B35C56C7AE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多段图文页排版</a:t>
            </a:r>
          </a:p>
        </p:txBody>
      </p:sp>
      <p:sp>
        <p:nvSpPr>
          <p:cNvPr id="18" name="矩形: 对角圆角 17">
            <a:extLst>
              <a:ext uri="{FF2B5EF4-FFF2-40B4-BE49-F238E27FC236}">
                <a16:creationId xmlns:a16="http://schemas.microsoft.com/office/drawing/2014/main" id="{7C9CB251-DE52-431D-9B0A-357F58D673BF}"/>
              </a:ext>
            </a:extLst>
          </p:cNvPr>
          <p:cNvSpPr/>
          <p:nvPr/>
        </p:nvSpPr>
        <p:spPr>
          <a:xfrm flipH="1">
            <a:off x="767953" y="2793477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湖畔</a:t>
            </a:r>
          </a:p>
        </p:txBody>
      </p:sp>
      <p:sp>
        <p:nvSpPr>
          <p:cNvPr id="19" name="矩形: 对角圆角 18">
            <a:extLst>
              <a:ext uri="{FF2B5EF4-FFF2-40B4-BE49-F238E27FC236}">
                <a16:creationId xmlns:a16="http://schemas.microsoft.com/office/drawing/2014/main" id="{D60DE134-6E6A-4AC1-9487-BD6B4173BB67}"/>
              </a:ext>
            </a:extLst>
          </p:cNvPr>
          <p:cNvSpPr/>
          <p:nvPr/>
        </p:nvSpPr>
        <p:spPr>
          <a:xfrm flipH="1">
            <a:off x="4357421" y="2793477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图书馆</a:t>
            </a:r>
          </a:p>
        </p:txBody>
      </p:sp>
      <p:sp>
        <p:nvSpPr>
          <p:cNvPr id="20" name="矩形: 对角圆角 19">
            <a:extLst>
              <a:ext uri="{FF2B5EF4-FFF2-40B4-BE49-F238E27FC236}">
                <a16:creationId xmlns:a16="http://schemas.microsoft.com/office/drawing/2014/main" id="{32C15E17-7215-43C0-B504-AED30929E169}"/>
              </a:ext>
            </a:extLst>
          </p:cNvPr>
          <p:cNvSpPr/>
          <p:nvPr/>
        </p:nvSpPr>
        <p:spPr>
          <a:xfrm flipH="1">
            <a:off x="7946889" y="2793477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食堂</a:t>
            </a:r>
          </a:p>
        </p:txBody>
      </p:sp>
      <p:sp>
        <p:nvSpPr>
          <p:cNvPr id="21" name="矩形: 对角圆角 20">
            <a:extLst>
              <a:ext uri="{FF2B5EF4-FFF2-40B4-BE49-F238E27FC236}">
                <a16:creationId xmlns:a16="http://schemas.microsoft.com/office/drawing/2014/main" id="{61346A15-4A4A-4AB5-8002-502EEE1ED6F3}"/>
              </a:ext>
            </a:extLst>
          </p:cNvPr>
          <p:cNvSpPr/>
          <p:nvPr/>
        </p:nvSpPr>
        <p:spPr>
          <a:xfrm flipH="1">
            <a:off x="2562687" y="5276250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中心校区</a:t>
            </a:r>
          </a:p>
        </p:txBody>
      </p:sp>
      <p:sp>
        <p:nvSpPr>
          <p:cNvPr id="22" name="矩形: 对角圆角 21">
            <a:extLst>
              <a:ext uri="{FF2B5EF4-FFF2-40B4-BE49-F238E27FC236}">
                <a16:creationId xmlns:a16="http://schemas.microsoft.com/office/drawing/2014/main" id="{D9F6F696-32BD-4A10-AD4E-8FD225947F1D}"/>
              </a:ext>
            </a:extLst>
          </p:cNvPr>
          <p:cNvSpPr/>
          <p:nvPr/>
        </p:nvSpPr>
        <p:spPr>
          <a:xfrm flipH="1">
            <a:off x="6152155" y="5276250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校风</a:t>
            </a:r>
          </a:p>
        </p:txBody>
      </p:sp>
      <p:sp>
        <p:nvSpPr>
          <p:cNvPr id="23" name="矩形: 对角圆角 22">
            <a:extLst>
              <a:ext uri="{FF2B5EF4-FFF2-40B4-BE49-F238E27FC236}">
                <a16:creationId xmlns:a16="http://schemas.microsoft.com/office/drawing/2014/main" id="{0A6E76BC-1E79-46E4-B140-DEB91C9716AD}"/>
              </a:ext>
            </a:extLst>
          </p:cNvPr>
          <p:cNvSpPr/>
          <p:nvPr/>
        </p:nvSpPr>
        <p:spPr>
          <a:xfrm flipH="1">
            <a:off x="9741624" y="5276250"/>
            <a:ext cx="1659600" cy="45311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+mj-ea"/>
                <a:ea typeface="+mj-ea"/>
              </a:rPr>
              <a:t>绿茵小路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9783754-4708-41B6-96AE-1144C32F02B6}"/>
              </a:ext>
            </a:extLst>
          </p:cNvPr>
          <p:cNvSpPr/>
          <p:nvPr/>
        </p:nvSpPr>
        <p:spPr>
          <a:xfrm>
            <a:off x="655047" y="4775516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C79599-C644-4FBC-ABDA-52B2F08F8F5B}"/>
              </a:ext>
            </a:extLst>
          </p:cNvPr>
          <p:cNvSpPr/>
          <p:nvPr/>
        </p:nvSpPr>
        <p:spPr>
          <a:xfrm>
            <a:off x="2506234" y="2341972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215DF16-89BF-453F-A844-BA181B434F26}"/>
              </a:ext>
            </a:extLst>
          </p:cNvPr>
          <p:cNvSpPr/>
          <p:nvPr/>
        </p:nvSpPr>
        <p:spPr>
          <a:xfrm>
            <a:off x="6095702" y="2341972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4BA17CC9-FB2A-4E22-BEE0-AF739F95FAD8}"/>
              </a:ext>
            </a:extLst>
          </p:cNvPr>
          <p:cNvSpPr/>
          <p:nvPr/>
        </p:nvSpPr>
        <p:spPr>
          <a:xfrm>
            <a:off x="9685170" y="2341972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8B88997-BADB-4212-865D-71289C8288DD}"/>
              </a:ext>
            </a:extLst>
          </p:cNvPr>
          <p:cNvSpPr/>
          <p:nvPr/>
        </p:nvSpPr>
        <p:spPr>
          <a:xfrm>
            <a:off x="4300968" y="4775516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2B500E0-B1A5-41C2-9379-CC1D433FEEA2}"/>
              </a:ext>
            </a:extLst>
          </p:cNvPr>
          <p:cNvSpPr/>
          <p:nvPr/>
        </p:nvSpPr>
        <p:spPr>
          <a:xfrm>
            <a:off x="7935304" y="4775516"/>
            <a:ext cx="177250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宋体 CN ExtraLight"/>
              </a:rPr>
              <a:t>山东大学是中国近代高等教育的起源性大学。</a:t>
            </a:r>
          </a:p>
        </p:txBody>
      </p:sp>
    </p:spTree>
    <p:extLst>
      <p:ext uri="{BB962C8B-B14F-4D97-AF65-F5344CB8AC3E}">
        <p14:creationId xmlns:p14="http://schemas.microsoft.com/office/powerpoint/2010/main" val="2444357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C227F05-5082-40ED-85A6-85B3EEB39EF2}"/>
              </a:ext>
            </a:extLst>
          </p:cNvPr>
          <p:cNvSpPr/>
          <p:nvPr/>
        </p:nvSpPr>
        <p:spPr>
          <a:xfrm>
            <a:off x="887104" y="2769215"/>
            <a:ext cx="171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3B749D-1289-4161-8FDC-D23F2DFA68DC}"/>
              </a:ext>
            </a:extLst>
          </p:cNvPr>
          <p:cNvSpPr txBox="1"/>
          <p:nvPr/>
        </p:nvSpPr>
        <p:spPr>
          <a:xfrm>
            <a:off x="793136" y="3692545"/>
            <a:ext cx="190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CONTENTS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4CE501F-9A61-42FC-BB2A-015A59C0FD7B}"/>
              </a:ext>
            </a:extLst>
          </p:cNvPr>
          <p:cNvGrpSpPr/>
          <p:nvPr/>
        </p:nvGrpSpPr>
        <p:grpSpPr>
          <a:xfrm>
            <a:off x="413942" y="286456"/>
            <a:ext cx="1489749" cy="461666"/>
            <a:chOff x="5535168" y="881263"/>
            <a:chExt cx="5169408" cy="1601975"/>
          </a:xfrm>
          <a:solidFill>
            <a:schemeClr val="bg1"/>
          </a:solidFill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E414181-4CF2-4B5C-B8D9-61A19783489F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80E1752-21D3-492B-9FA7-7D0E5263650A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9917EAD-308C-4766-9DC5-38A033A33220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1300EAFB-F59D-4315-B4FF-750C1409E356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EBD084E5-C490-40F1-AE8B-BD27E585AD46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1CB36F1F-9D6E-4877-BBD0-7B742BAE40AE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B7A4218A-8255-4ACC-97E5-541DBCDA8D6E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C02CA026-E624-402F-9C46-0CF94E5A8409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2E7BB039-2163-47D4-A866-BBC9AEAC391C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9FA4EFE7-4F57-4A31-9A67-403AC7CB889C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86F6E1F-8A1D-428C-8601-287BDD9D10BC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FB477A6B-6131-488E-AA27-8D0C4E76F5A2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3DA7B5A5-6505-49B1-8E2A-5CB029E59DF6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E83E9BB1-8B3D-46B4-918E-608DA8FA45A2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5D295EE0-823B-4B9D-A2A1-4C8C9CB170C1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807A4BDC-99FE-4EDE-BC61-3CE6304613A6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7105FC9F-4573-4C15-A890-0107BBA63DC9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B0A0EF0A-FDD9-454B-85F8-B274A5CBAFC3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2610468B-69E4-4F69-8554-295DF7BBD7AC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B376F8AF-79E2-47F5-BE74-FA0AD2E68498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CC90F43D-8239-48C0-8521-2A49F5029EE3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20922F1B-0712-4F13-B212-77B4A1F75096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3F5DF1FD-B88E-4A33-A18D-D1C17444CA69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68B11BC2-352E-4E2A-84B7-81E1B86AB136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C58D8D66-0350-4094-981C-8232CA6F443B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3045596-D841-4C73-ADA7-4DB93AB1D4C3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F3DA6306-0545-44BD-8C9E-C6ED44C94E5F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54CD5785-4B79-4273-BCB6-543F6092F3BA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FDBFF7DC-99F2-46B0-8888-7C2FEA7C1886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5DE02590-DC65-4FD5-9D8A-F17A3B7FE3BB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D41F7DCA-FC88-4210-9DA3-B5253131280F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01B7AF25-E9AC-4EDA-89EE-03F95C586222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BF87677F-D8DF-4E85-A7B5-B6FEE0A37ABB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1083D4AA-719C-4D4A-A8AB-1D69B3CC046B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BA5D6430-2EA1-42FF-8844-8632AB020083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0F454C42-076D-4FFF-8C09-159EE50CE3F2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AEFC98CE-8766-4ACC-B33F-B4B197D5BB73}"/>
              </a:ext>
            </a:extLst>
          </p:cNvPr>
          <p:cNvSpPr txBox="1"/>
          <p:nvPr/>
        </p:nvSpPr>
        <p:spPr>
          <a:xfrm>
            <a:off x="5838116" y="971918"/>
            <a:ext cx="5758014" cy="49141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研究背景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342900" indent="-342900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项目进展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342900" indent="-342900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结论分析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342900" indent="-342900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问题讨论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marL="342900" indent="-342900">
              <a:spcBef>
                <a:spcPts val="2000"/>
              </a:spcBef>
              <a:spcAft>
                <a:spcPts val="2000"/>
              </a:spcAft>
              <a:buFont typeface="+mj-lt"/>
              <a:buAutoNum type="arabicPeriod"/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展望未来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C74D63B3-EA8F-4C01-8AC9-5B1ADD8AE486}"/>
              </a:ext>
            </a:extLst>
          </p:cNvPr>
          <p:cNvGrpSpPr/>
          <p:nvPr/>
        </p:nvGrpSpPr>
        <p:grpSpPr>
          <a:xfrm flipH="1">
            <a:off x="505574" y="2581870"/>
            <a:ext cx="2984292" cy="0"/>
            <a:chOff x="1209167" y="2722880"/>
            <a:chExt cx="2984292" cy="0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AF74193-4A2A-4DB8-BA10-E2A20C73B05F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1" y="2722880"/>
              <a:ext cx="29823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F7B7D766-E599-4E44-9C51-60DD7A4BF1B2}"/>
                </a:ext>
              </a:extLst>
            </p:cNvPr>
            <p:cNvCxnSpPr>
              <a:cxnSpLocks/>
            </p:cNvCxnSpPr>
            <p:nvPr/>
          </p:nvCxnSpPr>
          <p:spPr>
            <a:xfrm>
              <a:off x="1209167" y="2722880"/>
              <a:ext cx="338328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170F75D-0E86-4F9C-A9A2-6F45AECF6A96}"/>
              </a:ext>
            </a:extLst>
          </p:cNvPr>
          <p:cNvGrpSpPr/>
          <p:nvPr/>
        </p:nvGrpSpPr>
        <p:grpSpPr>
          <a:xfrm>
            <a:off x="505574" y="4380190"/>
            <a:ext cx="2982388" cy="0"/>
            <a:chOff x="1211071" y="2722880"/>
            <a:chExt cx="2982388" cy="0"/>
          </a:xfrm>
        </p:grpSpPr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F9CDA110-2ACE-4EC6-B700-7884D3AD912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1" y="2722880"/>
              <a:ext cx="298238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1E071C21-6BD4-4573-A941-173712B4EED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931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8ADA70-05D3-477C-A421-44073ABAE73D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结论分析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361ED5D-817A-4BD7-B8D9-90A7B104CD72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第三部分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8CCEA7F5-5F1F-4133-B0FC-9D38542CBB5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79688" y="2141108"/>
            <a:ext cx="2204674" cy="2620091"/>
          </a:xfrm>
          <a:custGeom>
            <a:avLst/>
            <a:gdLst/>
            <a:ahLst/>
            <a:cxnLst/>
            <a:rect l="l" t="t" r="r" b="b"/>
            <a:pathLst>
              <a:path w="2204674" h="2620091">
                <a:moveTo>
                  <a:pt x="54894" y="1761069"/>
                </a:moveTo>
                <a:lnTo>
                  <a:pt x="603837" y="1761069"/>
                </a:lnTo>
                <a:lnTo>
                  <a:pt x="599386" y="1778873"/>
                </a:lnTo>
                <a:cubicBezTo>
                  <a:pt x="584550" y="1840196"/>
                  <a:pt x="596914" y="1893112"/>
                  <a:pt x="636477" y="1937621"/>
                </a:cubicBezTo>
                <a:cubicBezTo>
                  <a:pt x="658237" y="1962348"/>
                  <a:pt x="683953" y="1979657"/>
                  <a:pt x="713626" y="1989548"/>
                </a:cubicBezTo>
                <a:lnTo>
                  <a:pt x="267053" y="2317430"/>
                </a:lnTo>
                <a:cubicBezTo>
                  <a:pt x="173090" y="2264020"/>
                  <a:pt x="106821" y="2193794"/>
                  <a:pt x="68247" y="2106755"/>
                </a:cubicBezTo>
                <a:cubicBezTo>
                  <a:pt x="26705" y="2006857"/>
                  <a:pt x="21265" y="1895090"/>
                  <a:pt x="51927" y="1771454"/>
                </a:cubicBezTo>
                <a:close/>
                <a:moveTo>
                  <a:pt x="2016253" y="1139428"/>
                </a:moveTo>
                <a:cubicBezTo>
                  <a:pt x="1959875" y="1185915"/>
                  <a:pt x="1909432" y="1233886"/>
                  <a:pt x="1864923" y="1283340"/>
                </a:cubicBezTo>
                <a:cubicBezTo>
                  <a:pt x="1838217" y="1313013"/>
                  <a:pt x="1817447" y="1338482"/>
                  <a:pt x="1802610" y="1359747"/>
                </a:cubicBezTo>
                <a:cubicBezTo>
                  <a:pt x="1787774" y="1381012"/>
                  <a:pt x="1773927" y="1403514"/>
                  <a:pt x="1761069" y="1427252"/>
                </a:cubicBezTo>
                <a:cubicBezTo>
                  <a:pt x="1748211" y="1450990"/>
                  <a:pt x="1738072" y="1475470"/>
                  <a:pt x="1730654" y="1500692"/>
                </a:cubicBezTo>
                <a:cubicBezTo>
                  <a:pt x="1723236" y="1525914"/>
                  <a:pt x="1720022" y="1550888"/>
                  <a:pt x="1721011" y="1575615"/>
                </a:cubicBezTo>
                <a:lnTo>
                  <a:pt x="1721011" y="1591935"/>
                </a:lnTo>
                <a:cubicBezTo>
                  <a:pt x="1722989" y="1618640"/>
                  <a:pt x="1722742" y="1647077"/>
                  <a:pt x="1720269" y="1677244"/>
                </a:cubicBezTo>
                <a:cubicBezTo>
                  <a:pt x="1717796" y="1707411"/>
                  <a:pt x="1712604" y="1739309"/>
                  <a:pt x="1704691" y="1772938"/>
                </a:cubicBezTo>
                <a:cubicBezTo>
                  <a:pt x="1676007" y="1885694"/>
                  <a:pt x="1627542" y="1982872"/>
                  <a:pt x="1559295" y="2064471"/>
                </a:cubicBezTo>
                <a:cubicBezTo>
                  <a:pt x="1491048" y="2146071"/>
                  <a:pt x="1410932" y="2213082"/>
                  <a:pt x="1318947" y="2265503"/>
                </a:cubicBezTo>
                <a:cubicBezTo>
                  <a:pt x="1226962" y="2317925"/>
                  <a:pt x="1127311" y="2356746"/>
                  <a:pt x="1019995" y="2381968"/>
                </a:cubicBezTo>
                <a:cubicBezTo>
                  <a:pt x="912680" y="2407190"/>
                  <a:pt x="805611" y="2419801"/>
                  <a:pt x="698789" y="2419801"/>
                </a:cubicBezTo>
                <a:cubicBezTo>
                  <a:pt x="684942" y="2419801"/>
                  <a:pt x="671342" y="2419306"/>
                  <a:pt x="657990" y="2418317"/>
                </a:cubicBezTo>
                <a:cubicBezTo>
                  <a:pt x="644637" y="2417328"/>
                  <a:pt x="631037" y="2416833"/>
                  <a:pt x="617190" y="2416833"/>
                </a:cubicBezTo>
                <a:cubicBezTo>
                  <a:pt x="614223" y="2415844"/>
                  <a:pt x="610761" y="2415350"/>
                  <a:pt x="606804" y="2415350"/>
                </a:cubicBezTo>
                <a:cubicBezTo>
                  <a:pt x="581088" y="2415350"/>
                  <a:pt x="552405" y="2418070"/>
                  <a:pt x="520754" y="2423510"/>
                </a:cubicBezTo>
                <a:cubicBezTo>
                  <a:pt x="489103" y="2428950"/>
                  <a:pt x="456710" y="2436615"/>
                  <a:pt x="423576" y="2446506"/>
                </a:cubicBezTo>
                <a:cubicBezTo>
                  <a:pt x="390442" y="2456397"/>
                  <a:pt x="356813" y="2467524"/>
                  <a:pt x="322689" y="2479888"/>
                </a:cubicBezTo>
                <a:cubicBezTo>
                  <a:pt x="288566" y="2492251"/>
                  <a:pt x="256173" y="2504862"/>
                  <a:pt x="225511" y="2517720"/>
                </a:cubicBezTo>
                <a:cubicBezTo>
                  <a:pt x="151330" y="2547393"/>
                  <a:pt x="76159" y="2581516"/>
                  <a:pt x="0" y="2620091"/>
                </a:cubicBezTo>
                <a:lnTo>
                  <a:pt x="835284" y="2005868"/>
                </a:lnTo>
                <a:cubicBezTo>
                  <a:pt x="871880" y="2002901"/>
                  <a:pt x="907240" y="1995977"/>
                  <a:pt x="941363" y="1985097"/>
                </a:cubicBezTo>
                <a:cubicBezTo>
                  <a:pt x="975486" y="1974217"/>
                  <a:pt x="1006890" y="1958639"/>
                  <a:pt x="1035573" y="1938363"/>
                </a:cubicBezTo>
                <a:cubicBezTo>
                  <a:pt x="1064257" y="1918087"/>
                  <a:pt x="1089232" y="1893854"/>
                  <a:pt x="1110497" y="1865665"/>
                </a:cubicBezTo>
                <a:cubicBezTo>
                  <a:pt x="1131762" y="1837476"/>
                  <a:pt x="1147835" y="1805083"/>
                  <a:pt x="1158715" y="1768487"/>
                </a:cubicBezTo>
                <a:close/>
                <a:moveTo>
                  <a:pt x="1244765" y="179519"/>
                </a:moveTo>
                <a:cubicBezTo>
                  <a:pt x="1281362" y="179519"/>
                  <a:pt x="1319194" y="180755"/>
                  <a:pt x="1358263" y="183228"/>
                </a:cubicBezTo>
                <a:cubicBezTo>
                  <a:pt x="1397332" y="185701"/>
                  <a:pt x="1436154" y="190399"/>
                  <a:pt x="1474728" y="197322"/>
                </a:cubicBezTo>
                <a:cubicBezTo>
                  <a:pt x="1513302" y="204246"/>
                  <a:pt x="1551135" y="213642"/>
                  <a:pt x="1588226" y="225511"/>
                </a:cubicBezTo>
                <a:cubicBezTo>
                  <a:pt x="1625317" y="237380"/>
                  <a:pt x="1660182" y="252217"/>
                  <a:pt x="1692822" y="270020"/>
                </a:cubicBezTo>
                <a:lnTo>
                  <a:pt x="1244765" y="600870"/>
                </a:lnTo>
                <a:cubicBezTo>
                  <a:pt x="1222016" y="594935"/>
                  <a:pt x="1196795" y="591968"/>
                  <a:pt x="1169100" y="591968"/>
                </a:cubicBezTo>
                <a:cubicBezTo>
                  <a:pt x="1140417" y="591968"/>
                  <a:pt x="1110497" y="596172"/>
                  <a:pt x="1079341" y="604579"/>
                </a:cubicBezTo>
                <a:cubicBezTo>
                  <a:pt x="1048184" y="612986"/>
                  <a:pt x="1019006" y="625350"/>
                  <a:pt x="991806" y="641670"/>
                </a:cubicBezTo>
                <a:cubicBezTo>
                  <a:pt x="964607" y="657990"/>
                  <a:pt x="940621" y="678019"/>
                  <a:pt x="919850" y="701757"/>
                </a:cubicBezTo>
                <a:cubicBezTo>
                  <a:pt x="899080" y="725495"/>
                  <a:pt x="885232" y="752200"/>
                  <a:pt x="878309" y="781873"/>
                </a:cubicBezTo>
                <a:lnTo>
                  <a:pt x="875342" y="792258"/>
                </a:lnTo>
                <a:lnTo>
                  <a:pt x="329365" y="792258"/>
                </a:lnTo>
                <a:lnTo>
                  <a:pt x="333816" y="774455"/>
                </a:lnTo>
                <a:cubicBezTo>
                  <a:pt x="357554" y="676535"/>
                  <a:pt x="400827" y="590485"/>
                  <a:pt x="463634" y="516303"/>
                </a:cubicBezTo>
                <a:cubicBezTo>
                  <a:pt x="526441" y="442121"/>
                  <a:pt x="600128" y="380056"/>
                  <a:pt x="684695" y="330107"/>
                </a:cubicBezTo>
                <a:cubicBezTo>
                  <a:pt x="769262" y="280159"/>
                  <a:pt x="860258" y="242573"/>
                  <a:pt x="957683" y="217351"/>
                </a:cubicBezTo>
                <a:cubicBezTo>
                  <a:pt x="1055108" y="192130"/>
                  <a:pt x="1150802" y="179519"/>
                  <a:pt x="1244765" y="179519"/>
                </a:cubicBezTo>
                <a:close/>
                <a:moveTo>
                  <a:pt x="2204674" y="0"/>
                </a:moveTo>
                <a:cubicBezTo>
                  <a:pt x="2201707" y="1978"/>
                  <a:pt x="2192063" y="10632"/>
                  <a:pt x="2175744" y="25963"/>
                </a:cubicBezTo>
                <a:cubicBezTo>
                  <a:pt x="2159424" y="41294"/>
                  <a:pt x="2139889" y="62065"/>
                  <a:pt x="2117140" y="88276"/>
                </a:cubicBezTo>
                <a:cubicBezTo>
                  <a:pt x="2094391" y="114486"/>
                  <a:pt x="2070406" y="145148"/>
                  <a:pt x="2045184" y="180261"/>
                </a:cubicBezTo>
                <a:cubicBezTo>
                  <a:pt x="2019962" y="215373"/>
                  <a:pt x="1997460" y="253206"/>
                  <a:pt x="1977679" y="293758"/>
                </a:cubicBezTo>
                <a:cubicBezTo>
                  <a:pt x="1957897" y="334311"/>
                  <a:pt x="1942319" y="377089"/>
                  <a:pt x="1930944" y="422092"/>
                </a:cubicBezTo>
                <a:cubicBezTo>
                  <a:pt x="1919570" y="467096"/>
                  <a:pt x="1916355" y="512841"/>
                  <a:pt x="1921301" y="559328"/>
                </a:cubicBezTo>
                <a:cubicBezTo>
                  <a:pt x="1922290" y="565263"/>
                  <a:pt x="1923032" y="571197"/>
                  <a:pt x="1923526" y="577132"/>
                </a:cubicBezTo>
                <a:cubicBezTo>
                  <a:pt x="1924021" y="583066"/>
                  <a:pt x="1924268" y="589001"/>
                  <a:pt x="1924268" y="594935"/>
                </a:cubicBezTo>
                <a:cubicBezTo>
                  <a:pt x="1931192" y="659226"/>
                  <a:pt x="1925257" y="730935"/>
                  <a:pt x="1906464" y="810062"/>
                </a:cubicBezTo>
                <a:cubicBezTo>
                  <a:pt x="1893606" y="862483"/>
                  <a:pt x="1872836" y="911938"/>
                  <a:pt x="1844152" y="958425"/>
                </a:cubicBezTo>
                <a:cubicBezTo>
                  <a:pt x="1815468" y="1004912"/>
                  <a:pt x="1781345" y="1047443"/>
                  <a:pt x="1741781" y="1086017"/>
                </a:cubicBezTo>
                <a:cubicBezTo>
                  <a:pt x="1702218" y="1124592"/>
                  <a:pt x="1658945" y="1159209"/>
                  <a:pt x="1611964" y="1189871"/>
                </a:cubicBezTo>
                <a:cubicBezTo>
                  <a:pt x="1564982" y="1220533"/>
                  <a:pt x="1517753" y="1246249"/>
                  <a:pt x="1470277" y="1267020"/>
                </a:cubicBezTo>
                <a:cubicBezTo>
                  <a:pt x="1519732" y="1289769"/>
                  <a:pt x="1560779" y="1315485"/>
                  <a:pt x="1593419" y="1344169"/>
                </a:cubicBezTo>
                <a:lnTo>
                  <a:pt x="885727" y="1863439"/>
                </a:lnTo>
                <a:cubicBezTo>
                  <a:pt x="949028" y="1809040"/>
                  <a:pt x="1000956" y="1758596"/>
                  <a:pt x="1041508" y="1712109"/>
                </a:cubicBezTo>
                <a:cubicBezTo>
                  <a:pt x="1066235" y="1684415"/>
                  <a:pt x="1084039" y="1661666"/>
                  <a:pt x="1094919" y="1643862"/>
                </a:cubicBezTo>
                <a:cubicBezTo>
                  <a:pt x="1105799" y="1626059"/>
                  <a:pt x="1113464" y="1608749"/>
                  <a:pt x="1117915" y="1591935"/>
                </a:cubicBezTo>
                <a:cubicBezTo>
                  <a:pt x="1122366" y="1575121"/>
                  <a:pt x="1122119" y="1559295"/>
                  <a:pt x="1117173" y="1544459"/>
                </a:cubicBezTo>
                <a:cubicBezTo>
                  <a:pt x="1112228" y="1529623"/>
                  <a:pt x="1100359" y="1518248"/>
                  <a:pt x="1081566" y="1510335"/>
                </a:cubicBezTo>
                <a:cubicBezTo>
                  <a:pt x="1058817" y="1500444"/>
                  <a:pt x="1048432" y="1493026"/>
                  <a:pt x="1050410" y="1488081"/>
                </a:cubicBezTo>
                <a:cubicBezTo>
                  <a:pt x="1017770" y="1478190"/>
                  <a:pt x="978701" y="1473245"/>
                  <a:pt x="933203" y="1473245"/>
                </a:cubicBezTo>
                <a:lnTo>
                  <a:pt x="663182" y="1473245"/>
                </a:lnTo>
                <a:lnTo>
                  <a:pt x="761102" y="1075632"/>
                </a:lnTo>
                <a:lnTo>
                  <a:pt x="1016286" y="1075632"/>
                </a:lnTo>
                <a:cubicBezTo>
                  <a:pt x="1107282" y="1075632"/>
                  <a:pt x="1181711" y="1054366"/>
                  <a:pt x="1239573" y="1011836"/>
                </a:cubicBezTo>
                <a:cubicBezTo>
                  <a:pt x="1297434" y="969305"/>
                  <a:pt x="1337740" y="903531"/>
                  <a:pt x="1360489" y="814513"/>
                </a:cubicBezTo>
                <a:cubicBezTo>
                  <a:pt x="1376314" y="749233"/>
                  <a:pt x="1368401" y="695822"/>
                  <a:pt x="1336750" y="654281"/>
                </a:cubicBezTo>
                <a:cubicBezTo>
                  <a:pt x="1334772" y="652302"/>
                  <a:pt x="1333041" y="650324"/>
                  <a:pt x="1331558" y="648346"/>
                </a:cubicBezTo>
                <a:cubicBezTo>
                  <a:pt x="1330074" y="646368"/>
                  <a:pt x="1328838" y="644884"/>
                  <a:pt x="1327849" y="643895"/>
                </a:cubicBezTo>
                <a:lnTo>
                  <a:pt x="1769970" y="320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054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E57EF3F1-BEA2-448D-94A8-3CA72A24D661}"/>
              </a:ext>
            </a:extLst>
          </p:cNvPr>
          <p:cNvSpPr/>
          <p:nvPr/>
        </p:nvSpPr>
        <p:spPr>
          <a:xfrm>
            <a:off x="801185" y="1599371"/>
            <a:ext cx="10589630" cy="15645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A1903B-375A-4542-8765-4C288045228E}"/>
              </a:ext>
            </a:extLst>
          </p:cNvPr>
          <p:cNvSpPr/>
          <p:nvPr/>
        </p:nvSpPr>
        <p:spPr>
          <a:xfrm>
            <a:off x="801185" y="1485166"/>
            <a:ext cx="10589630" cy="156456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286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21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53DA18-E0AA-4F6F-A495-B8E791B08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3B0C52-5CC5-4103-922A-3C96C521F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D36C46-1508-4419-A265-F5ECDE2358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BF66759-53A7-4D81-B47D-8A414CB351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C8BEEA63-F9DD-4C0A-8985-02295D128D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表格页排版</a:t>
            </a:r>
          </a:p>
        </p:txBody>
      </p:sp>
      <p:graphicFrame>
        <p:nvGraphicFramePr>
          <p:cNvPr id="7" name="表格 4">
            <a:extLst>
              <a:ext uri="{FF2B5EF4-FFF2-40B4-BE49-F238E27FC236}">
                <a16:creationId xmlns:a16="http://schemas.microsoft.com/office/drawing/2014/main" id="{8641FA48-CF81-4706-BABB-03E29F71C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57076"/>
              </p:ext>
            </p:extLst>
          </p:nvPr>
        </p:nvGraphicFramePr>
        <p:xfrm>
          <a:off x="801185" y="3474440"/>
          <a:ext cx="10589630" cy="272071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77985">
                  <a:extLst>
                    <a:ext uri="{9D8B030D-6E8A-4147-A177-3AD203B41FA5}">
                      <a16:colId xmlns:a16="http://schemas.microsoft.com/office/drawing/2014/main" val="1593008641"/>
                    </a:ext>
                  </a:extLst>
                </a:gridCol>
                <a:gridCol w="767789">
                  <a:extLst>
                    <a:ext uri="{9D8B030D-6E8A-4147-A177-3AD203B41FA5}">
                      <a16:colId xmlns:a16="http://schemas.microsoft.com/office/drawing/2014/main" val="1203516149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3238108814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3916976315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2140515344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3029169466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3909409280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202558822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4230355408"/>
                    </a:ext>
                  </a:extLst>
                </a:gridCol>
                <a:gridCol w="1092982">
                  <a:extLst>
                    <a:ext uri="{9D8B030D-6E8A-4147-A177-3AD203B41FA5}">
                      <a16:colId xmlns:a16="http://schemas.microsoft.com/office/drawing/2014/main" val="3840332688"/>
                    </a:ext>
                  </a:extLst>
                </a:gridCol>
              </a:tblGrid>
              <a:tr h="49567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1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2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3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4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5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6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7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8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内容</a:t>
                      </a:r>
                      <a:r>
                        <a:rPr lang="en-US" altLang="zh-CN" sz="1400" dirty="0"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9</a:t>
                      </a:r>
                      <a:endParaRPr lang="zh-CN" altLang="en-US" sz="14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3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1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3637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2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88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3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436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4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611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5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98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数据</a:t>
                      </a:r>
                      <a:r>
                        <a:rPr lang="en-US" altLang="zh-CN" sz="1600" dirty="0">
                          <a:solidFill>
                            <a:schemeClr val="accent1"/>
                          </a:solidFill>
                          <a:latin typeface="思源宋体 CN Medium" panose="02020500000000000000" pitchFamily="18" charset="-122"/>
                          <a:ea typeface="思源宋体 CN Medium" panose="02020500000000000000" pitchFamily="18" charset="-122"/>
                        </a:rPr>
                        <a:t>6</a:t>
                      </a:r>
                      <a:endParaRPr lang="zh-CN" altLang="en-US" sz="1600" dirty="0">
                        <a:solidFill>
                          <a:schemeClr val="accent1"/>
                        </a:solidFill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思源宋体 CN Medium" panose="02020500000000000000" pitchFamily="18" charset="-122"/>
                        <a:ea typeface="思源宋体 CN Medium" panose="02020500000000000000" pitchFamily="18" charset="-122"/>
                      </a:endParaRPr>
                    </a:p>
                  </a:txBody>
                  <a:tcPr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42763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209F570D-15A7-48EF-BD62-61C47269FBDE}"/>
              </a:ext>
            </a:extLst>
          </p:cNvPr>
          <p:cNvSpPr txBox="1"/>
          <p:nvPr/>
        </p:nvSpPr>
        <p:spPr>
          <a:xfrm>
            <a:off x="801185" y="1585468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A703972-13AE-4816-AEA1-60A490D14823}"/>
              </a:ext>
            </a:extLst>
          </p:cNvPr>
          <p:cNvGrpSpPr/>
          <p:nvPr/>
        </p:nvGrpSpPr>
        <p:grpSpPr>
          <a:xfrm>
            <a:off x="914859" y="2106282"/>
            <a:ext cx="1725168" cy="0"/>
            <a:chOff x="1211072" y="2722880"/>
            <a:chExt cx="1725168" cy="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E542D02-B125-46AB-A028-0FE893D31442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DBF826B6-53D6-41CA-91E6-0CD5775C784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0F7A3FC1-9D68-4DA2-9BDA-A91B4C43868B}"/>
              </a:ext>
            </a:extLst>
          </p:cNvPr>
          <p:cNvSpPr/>
          <p:nvPr/>
        </p:nvSpPr>
        <p:spPr>
          <a:xfrm>
            <a:off x="801186" y="2261712"/>
            <a:ext cx="10589630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年，开启近代中国高等医学教育之先河。其主体是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1901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年创办的山东大学堂，是继京师大学堂之后中国创办的第二所国立大学，也是中国第一所按章程办学的大学。</a:t>
            </a:r>
          </a:p>
        </p:txBody>
      </p:sp>
    </p:spTree>
    <p:extLst>
      <p:ext uri="{BB962C8B-B14F-4D97-AF65-F5344CB8AC3E}">
        <p14:creationId xmlns:p14="http://schemas.microsoft.com/office/powerpoint/2010/main" val="560836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9B88D83C-0212-4D1B-90CA-D6FDB745AC32}"/>
              </a:ext>
            </a:extLst>
          </p:cNvPr>
          <p:cNvSpPr/>
          <p:nvPr/>
        </p:nvSpPr>
        <p:spPr>
          <a:xfrm>
            <a:off x="843683" y="1608881"/>
            <a:ext cx="4677441" cy="44490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3B35717-C823-4B6F-8439-167899A88B40}"/>
              </a:ext>
            </a:extLst>
          </p:cNvPr>
          <p:cNvSpPr/>
          <p:nvPr/>
        </p:nvSpPr>
        <p:spPr>
          <a:xfrm>
            <a:off x="730009" y="1608881"/>
            <a:ext cx="4677441" cy="444901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77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22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358CD5-C8D1-4E4C-9167-C4B2EA80B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8B25BB8C-640D-493C-A1C7-374655E84D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C5399974-AF47-498F-B87A-54BD933768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CE2A17BC-8D15-457D-A621-9E1E30056F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3D2337D5-819F-44AF-A831-D275A5F630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柱状图页排版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187C080-6DC6-46B9-B520-5265BC3C6D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697437"/>
              </p:ext>
            </p:extLst>
          </p:nvPr>
        </p:nvGraphicFramePr>
        <p:xfrm>
          <a:off x="6302829" y="1268413"/>
          <a:ext cx="5373234" cy="5315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9E9C3772-F5C1-4A65-9C4A-FA4229A0336C}"/>
              </a:ext>
            </a:extLst>
          </p:cNvPr>
          <p:cNvSpPr txBox="1"/>
          <p:nvPr/>
        </p:nvSpPr>
        <p:spPr>
          <a:xfrm>
            <a:off x="730009" y="1789177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2BFE528-933D-4FC4-A7F8-C2AF3028995F}"/>
              </a:ext>
            </a:extLst>
          </p:cNvPr>
          <p:cNvGrpSpPr/>
          <p:nvPr/>
        </p:nvGrpSpPr>
        <p:grpSpPr>
          <a:xfrm>
            <a:off x="843683" y="2348519"/>
            <a:ext cx="1725168" cy="0"/>
            <a:chOff x="1211072" y="2722880"/>
            <a:chExt cx="1725168" cy="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EFEC73FD-1E50-4101-B316-D1B5B56ED1B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A735CCA-5C31-4A7C-B58C-610D687C39A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51EF11B-4EA8-4326-BE97-7E56FBF87657}"/>
              </a:ext>
            </a:extLst>
          </p:cNvPr>
          <p:cNvSpPr/>
          <p:nvPr/>
        </p:nvSpPr>
        <p:spPr>
          <a:xfrm>
            <a:off x="730010" y="2592060"/>
            <a:ext cx="442072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429120-A4D7-4B64-98BE-C8DEE8B6A04F}"/>
              </a:ext>
            </a:extLst>
          </p:cNvPr>
          <p:cNvSpPr txBox="1"/>
          <p:nvPr/>
        </p:nvSpPr>
        <p:spPr>
          <a:xfrm>
            <a:off x="730009" y="4098683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E659090-4939-44F2-9A75-6959E42031B6}"/>
              </a:ext>
            </a:extLst>
          </p:cNvPr>
          <p:cNvGrpSpPr/>
          <p:nvPr/>
        </p:nvGrpSpPr>
        <p:grpSpPr>
          <a:xfrm>
            <a:off x="843683" y="4658025"/>
            <a:ext cx="1725168" cy="0"/>
            <a:chOff x="1211072" y="2722880"/>
            <a:chExt cx="1725168" cy="0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D9F02E0-343F-48AB-A065-3A77C589EF6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AE20F798-8B84-4868-AD93-DBCEC9EE6FB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2A63DF99-DFA9-4243-BE62-DD6F95A6E608}"/>
              </a:ext>
            </a:extLst>
          </p:cNvPr>
          <p:cNvSpPr/>
          <p:nvPr/>
        </p:nvSpPr>
        <p:spPr>
          <a:xfrm>
            <a:off x="730010" y="4878416"/>
            <a:ext cx="4420726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</p:spTree>
    <p:extLst>
      <p:ext uri="{BB962C8B-B14F-4D97-AF65-F5344CB8AC3E}">
        <p14:creationId xmlns:p14="http://schemas.microsoft.com/office/powerpoint/2010/main" val="820974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A1A177BC-18C2-4164-9ABD-25F788C5CF72}"/>
              </a:ext>
            </a:extLst>
          </p:cNvPr>
          <p:cNvSpPr/>
          <p:nvPr/>
        </p:nvSpPr>
        <p:spPr>
          <a:xfrm>
            <a:off x="5957435" y="4121147"/>
            <a:ext cx="5449922" cy="206168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4AC2E84-B455-4D12-9067-C1698925653A}"/>
              </a:ext>
            </a:extLst>
          </p:cNvPr>
          <p:cNvSpPr/>
          <p:nvPr/>
        </p:nvSpPr>
        <p:spPr>
          <a:xfrm>
            <a:off x="5850755" y="4121147"/>
            <a:ext cx="5449922" cy="20616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496292-3E9A-4C61-B6C7-F35B3FC51562}"/>
              </a:ext>
            </a:extLst>
          </p:cNvPr>
          <p:cNvSpPr/>
          <p:nvPr/>
        </p:nvSpPr>
        <p:spPr>
          <a:xfrm>
            <a:off x="5957435" y="1565434"/>
            <a:ext cx="5449922" cy="206168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914CF0-3D61-4756-BABB-5CCAE70B28C5}"/>
              </a:ext>
            </a:extLst>
          </p:cNvPr>
          <p:cNvSpPr/>
          <p:nvPr/>
        </p:nvSpPr>
        <p:spPr>
          <a:xfrm>
            <a:off x="5850755" y="1565434"/>
            <a:ext cx="5449922" cy="206168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23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A12563-C0D2-4736-A1E1-CF5230992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159182D-8871-4BCB-B710-A395BA71C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39CCB6F8-7E99-4145-B4D6-45739698AA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416F754B-DDDA-49ED-8773-F08EB3A5A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21C02E9F-BBD4-4C32-84BD-2DAA24050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折线图页排版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69ABF6A5-686F-413F-B21A-E85E19F10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847438"/>
              </p:ext>
            </p:extLst>
          </p:nvPr>
        </p:nvGraphicFramePr>
        <p:xfrm>
          <a:off x="515939" y="1422707"/>
          <a:ext cx="5291018" cy="4760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67B1751-D7AA-429C-B14F-F5573B6B1E3D}"/>
              </a:ext>
            </a:extLst>
          </p:cNvPr>
          <p:cNvSpPr txBox="1"/>
          <p:nvPr/>
        </p:nvSpPr>
        <p:spPr>
          <a:xfrm>
            <a:off x="5957435" y="1866759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323531B-C679-44FD-BFD2-776DBA643DDB}"/>
              </a:ext>
            </a:extLst>
          </p:cNvPr>
          <p:cNvGrpSpPr/>
          <p:nvPr/>
        </p:nvGrpSpPr>
        <p:grpSpPr>
          <a:xfrm>
            <a:off x="6071109" y="2356651"/>
            <a:ext cx="1725168" cy="0"/>
            <a:chOff x="1211072" y="2722880"/>
            <a:chExt cx="1725168" cy="0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F2AD7866-013A-4878-A0D4-96B0F7123D7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F965CA0-4D85-447F-ACA6-6ECCAF0F56D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08B1DC3B-08AB-46E6-AC7F-7F4EACE0C8EF}"/>
              </a:ext>
            </a:extLst>
          </p:cNvPr>
          <p:cNvSpPr/>
          <p:nvPr/>
        </p:nvSpPr>
        <p:spPr>
          <a:xfrm>
            <a:off x="5957436" y="2600192"/>
            <a:ext cx="520467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6D158EE-EF3F-4AAC-892C-34E4E015A199}"/>
              </a:ext>
            </a:extLst>
          </p:cNvPr>
          <p:cNvSpPr txBox="1"/>
          <p:nvPr/>
        </p:nvSpPr>
        <p:spPr>
          <a:xfrm>
            <a:off x="6071109" y="4474605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3058E39-D535-4FB7-B9F5-69A033765442}"/>
              </a:ext>
            </a:extLst>
          </p:cNvPr>
          <p:cNvGrpSpPr/>
          <p:nvPr/>
        </p:nvGrpSpPr>
        <p:grpSpPr>
          <a:xfrm>
            <a:off x="6184783" y="4964497"/>
            <a:ext cx="1725168" cy="0"/>
            <a:chOff x="1211072" y="2722880"/>
            <a:chExt cx="1725168" cy="0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07A8D65-5CCB-4083-84AF-6B293380DE6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2FC83A8-25EB-465D-AE0A-048BD1E6BCF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81982164-288D-477A-928C-B7ABADE0A00D}"/>
              </a:ext>
            </a:extLst>
          </p:cNvPr>
          <p:cNvSpPr/>
          <p:nvPr/>
        </p:nvSpPr>
        <p:spPr>
          <a:xfrm>
            <a:off x="6071109" y="5208038"/>
            <a:ext cx="5204679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</p:spTree>
    <p:extLst>
      <p:ext uri="{BB962C8B-B14F-4D97-AF65-F5344CB8AC3E}">
        <p14:creationId xmlns:p14="http://schemas.microsoft.com/office/powerpoint/2010/main" val="244395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5FF83CB9-1B6B-4DD7-A914-B7BCC78327D8}"/>
              </a:ext>
            </a:extLst>
          </p:cNvPr>
          <p:cNvSpPr/>
          <p:nvPr/>
        </p:nvSpPr>
        <p:spPr>
          <a:xfrm>
            <a:off x="646076" y="4570258"/>
            <a:ext cx="10899846" cy="177368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905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E5C9A6-1E72-49AD-BFC6-6399F0BD7870}"/>
              </a:ext>
            </a:extLst>
          </p:cNvPr>
          <p:cNvSpPr/>
          <p:nvPr/>
        </p:nvSpPr>
        <p:spPr>
          <a:xfrm>
            <a:off x="646076" y="4664597"/>
            <a:ext cx="10899846" cy="177368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42900" dist="38100" dir="16200000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24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2E84C3-6094-4C7A-AAC5-F0EDC88D2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7054A3C-28E5-448B-B9B1-F9FE6970B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CA2D5BBA-DFAA-4041-AF69-44E8263F6A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6531EF19-0BE9-4988-958E-5869C321D1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1B9FB454-1C1E-4AF1-B686-A644B40857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条形图页排版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0D2878A-5952-4699-A434-99F18AF19E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0755707"/>
              </p:ext>
            </p:extLst>
          </p:nvPr>
        </p:nvGraphicFramePr>
        <p:xfrm>
          <a:off x="515938" y="1323320"/>
          <a:ext cx="11676062" cy="3097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3170112D-B62B-47C4-8D29-F1686515939A}"/>
              </a:ext>
            </a:extLst>
          </p:cNvPr>
          <p:cNvSpPr txBox="1"/>
          <p:nvPr/>
        </p:nvSpPr>
        <p:spPr>
          <a:xfrm>
            <a:off x="646076" y="4931805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52313CD-2E6D-479F-8CB2-0919D7B2A266}"/>
              </a:ext>
            </a:extLst>
          </p:cNvPr>
          <p:cNvGrpSpPr/>
          <p:nvPr/>
        </p:nvGrpSpPr>
        <p:grpSpPr>
          <a:xfrm>
            <a:off x="759750" y="5421697"/>
            <a:ext cx="1725168" cy="0"/>
            <a:chOff x="1211072" y="2722880"/>
            <a:chExt cx="1725168" cy="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08C988DB-8769-4B38-BBB8-F4BF60D35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BB61487-6A8C-4AAB-9AA2-5ABEF4AC527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7F78589-2F9F-4865-AFF0-47FD3823FBBD}"/>
              </a:ext>
            </a:extLst>
          </p:cNvPr>
          <p:cNvSpPr/>
          <p:nvPr/>
        </p:nvSpPr>
        <p:spPr>
          <a:xfrm>
            <a:off x="646077" y="5665238"/>
            <a:ext cx="520467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79D503A-9517-414F-A44B-7EEB5CDC4770}"/>
              </a:ext>
            </a:extLst>
          </p:cNvPr>
          <p:cNvSpPr txBox="1"/>
          <p:nvPr/>
        </p:nvSpPr>
        <p:spPr>
          <a:xfrm>
            <a:off x="6341243" y="4931805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79136CC-FD88-4CDF-8852-4AAEB5CEB584}"/>
              </a:ext>
            </a:extLst>
          </p:cNvPr>
          <p:cNvGrpSpPr/>
          <p:nvPr/>
        </p:nvGrpSpPr>
        <p:grpSpPr>
          <a:xfrm>
            <a:off x="6454917" y="5421697"/>
            <a:ext cx="1725168" cy="0"/>
            <a:chOff x="1211072" y="2722880"/>
            <a:chExt cx="1725168" cy="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BD952429-7379-42A5-ADE0-344ECE61BDF8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6D8E7AE0-0028-4B11-B963-0EBBDBD1E65B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529C00CA-A5A6-405E-A4B2-3B8715CDE077}"/>
              </a:ext>
            </a:extLst>
          </p:cNvPr>
          <p:cNvSpPr/>
          <p:nvPr/>
        </p:nvSpPr>
        <p:spPr>
          <a:xfrm>
            <a:off x="6341243" y="5665238"/>
            <a:ext cx="5204679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</a:t>
            </a:r>
          </a:p>
        </p:txBody>
      </p:sp>
    </p:spTree>
    <p:extLst>
      <p:ext uri="{BB962C8B-B14F-4D97-AF65-F5344CB8AC3E}">
        <p14:creationId xmlns:p14="http://schemas.microsoft.com/office/powerpoint/2010/main" val="2347028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25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B42116-BD7D-4995-BC68-E485A06643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23197-74A6-4CE2-ACBC-888C34FD4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9BFBF0C-BAAE-486E-9B2B-9FCDD1DEDB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DB2D225-9F42-4931-82C5-A0826EEC38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2ED1EE3-AB92-4F19-82EE-D70C0F6354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饼图页排版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E8DDE960-0BFF-4FA4-8439-BE54C21AB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963603"/>
              </p:ext>
            </p:extLst>
          </p:nvPr>
        </p:nvGraphicFramePr>
        <p:xfrm>
          <a:off x="2681550" y="1674666"/>
          <a:ext cx="6828901" cy="455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E2456F4-3EF9-4691-BC4D-53C451DC0E67}"/>
              </a:ext>
            </a:extLst>
          </p:cNvPr>
          <p:cNvCxnSpPr>
            <a:cxnSpLocks/>
          </p:cNvCxnSpPr>
          <p:nvPr/>
        </p:nvCxnSpPr>
        <p:spPr>
          <a:xfrm>
            <a:off x="1064870" y="2685326"/>
            <a:ext cx="3565003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659B591B-AE93-407E-929A-D911DF34FEA7}"/>
              </a:ext>
            </a:extLst>
          </p:cNvPr>
          <p:cNvSpPr txBox="1"/>
          <p:nvPr/>
        </p:nvSpPr>
        <p:spPr>
          <a:xfrm>
            <a:off x="982955" y="220822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A1DC91-C332-4D3E-AF9E-3EA89C873B34}"/>
              </a:ext>
            </a:extLst>
          </p:cNvPr>
          <p:cNvSpPr/>
          <p:nvPr/>
        </p:nvSpPr>
        <p:spPr>
          <a:xfrm>
            <a:off x="982955" y="2734011"/>
            <a:ext cx="2801967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52F84E6-72AF-4FD0-93A6-72F98953D086}"/>
              </a:ext>
            </a:extLst>
          </p:cNvPr>
          <p:cNvCxnSpPr>
            <a:cxnSpLocks/>
          </p:cNvCxnSpPr>
          <p:nvPr/>
        </p:nvCxnSpPr>
        <p:spPr>
          <a:xfrm>
            <a:off x="1064870" y="4583574"/>
            <a:ext cx="3565003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F0BB032-1116-48EA-8148-F3626D7F596C}"/>
              </a:ext>
            </a:extLst>
          </p:cNvPr>
          <p:cNvSpPr txBox="1"/>
          <p:nvPr/>
        </p:nvSpPr>
        <p:spPr>
          <a:xfrm>
            <a:off x="982955" y="410646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D19E1FF-6F1D-4790-80A9-BC27B6C4E6AA}"/>
              </a:ext>
            </a:extLst>
          </p:cNvPr>
          <p:cNvSpPr/>
          <p:nvPr/>
        </p:nvSpPr>
        <p:spPr>
          <a:xfrm>
            <a:off x="982955" y="4632259"/>
            <a:ext cx="2801967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A571DDF2-A163-4E09-9B03-8BF91A78529E}"/>
              </a:ext>
            </a:extLst>
          </p:cNvPr>
          <p:cNvCxnSpPr>
            <a:cxnSpLocks/>
          </p:cNvCxnSpPr>
          <p:nvPr/>
        </p:nvCxnSpPr>
        <p:spPr>
          <a:xfrm flipH="1">
            <a:off x="5787342" y="1997827"/>
            <a:ext cx="5464653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D50EAFD7-0C66-474C-9AE6-365DA5CCA62D}"/>
              </a:ext>
            </a:extLst>
          </p:cNvPr>
          <p:cNvSpPr txBox="1"/>
          <p:nvPr/>
        </p:nvSpPr>
        <p:spPr>
          <a:xfrm flipH="1">
            <a:off x="10379802" y="152072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7961AB7-F84F-49EB-8330-23BBE11E6349}"/>
              </a:ext>
            </a:extLst>
          </p:cNvPr>
          <p:cNvSpPr/>
          <p:nvPr/>
        </p:nvSpPr>
        <p:spPr>
          <a:xfrm flipH="1">
            <a:off x="8531942" y="2046512"/>
            <a:ext cx="2801967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A11B3685-E223-4B8F-B0D1-27321814367E}"/>
              </a:ext>
            </a:extLst>
          </p:cNvPr>
          <p:cNvCxnSpPr>
            <a:cxnSpLocks/>
          </p:cNvCxnSpPr>
          <p:nvPr/>
        </p:nvCxnSpPr>
        <p:spPr>
          <a:xfrm flipH="1">
            <a:off x="7686992" y="4583574"/>
            <a:ext cx="3565003" cy="0"/>
          </a:xfrm>
          <a:prstGeom prst="line">
            <a:avLst/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44AE0488-F1A6-4B06-A416-FAACA3CBDF58}"/>
              </a:ext>
            </a:extLst>
          </p:cNvPr>
          <p:cNvSpPr txBox="1"/>
          <p:nvPr/>
        </p:nvSpPr>
        <p:spPr>
          <a:xfrm flipH="1">
            <a:off x="10379802" y="410646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854F504-3CA6-47E9-8635-22FB57381943}"/>
              </a:ext>
            </a:extLst>
          </p:cNvPr>
          <p:cNvSpPr/>
          <p:nvPr/>
        </p:nvSpPr>
        <p:spPr>
          <a:xfrm flipH="1">
            <a:off x="8531942" y="4632259"/>
            <a:ext cx="2801967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</a:p>
        </p:txBody>
      </p:sp>
    </p:spTree>
    <p:extLst>
      <p:ext uri="{BB962C8B-B14F-4D97-AF65-F5344CB8AC3E}">
        <p14:creationId xmlns:p14="http://schemas.microsoft.com/office/powerpoint/2010/main" val="1761828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0A942479-3838-4788-9DCE-D06679BAF600}"/>
              </a:ext>
            </a:extLst>
          </p:cNvPr>
          <p:cNvSpPr/>
          <p:nvPr/>
        </p:nvSpPr>
        <p:spPr>
          <a:xfrm>
            <a:off x="6826009" y="1323320"/>
            <a:ext cx="4635981" cy="48641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26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41603E-5507-4DB2-B733-4367314958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6681F6-D440-4F24-835B-5CEEED3331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F643B045-FB8C-49DD-8D78-862DC705A1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9996048-A28B-48A9-B592-EBDBB03317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821464A4-53CD-4A0F-B433-A606D8F92B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饼图页排版</a:t>
            </a: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1F9E451-8907-4A68-AC56-9F3F32A8F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7261788"/>
              </p:ext>
            </p:extLst>
          </p:nvPr>
        </p:nvGraphicFramePr>
        <p:xfrm>
          <a:off x="5871742" y="1436279"/>
          <a:ext cx="6637920" cy="442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5D6067A-D09C-40AB-9594-021E5A657AE9}"/>
              </a:ext>
            </a:extLst>
          </p:cNvPr>
          <p:cNvSpPr txBox="1"/>
          <p:nvPr/>
        </p:nvSpPr>
        <p:spPr>
          <a:xfrm>
            <a:off x="638569" y="2575447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75A0DDA-F271-48E9-9CE0-F7AA7AB0F1F3}"/>
              </a:ext>
            </a:extLst>
          </p:cNvPr>
          <p:cNvGrpSpPr/>
          <p:nvPr/>
        </p:nvGrpSpPr>
        <p:grpSpPr>
          <a:xfrm>
            <a:off x="752243" y="3096261"/>
            <a:ext cx="1725168" cy="0"/>
            <a:chOff x="1211072" y="2722880"/>
            <a:chExt cx="1725168" cy="0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851E045-B773-406B-B3BC-89230252D9B2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45CBE53C-A421-4C13-8CD6-407E7C2B536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DA45C2F3-50D6-42D2-AA8B-6753EA458D5B}"/>
              </a:ext>
            </a:extLst>
          </p:cNvPr>
          <p:cNvSpPr/>
          <p:nvPr/>
        </p:nvSpPr>
        <p:spPr>
          <a:xfrm>
            <a:off x="638569" y="3428358"/>
            <a:ext cx="5948584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年，开启近代中国高等医学教育之先河。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EFED42-8B5C-47AC-9AEE-7530ABED8C4A}"/>
              </a:ext>
            </a:extLst>
          </p:cNvPr>
          <p:cNvSpPr txBox="1"/>
          <p:nvPr/>
        </p:nvSpPr>
        <p:spPr>
          <a:xfrm>
            <a:off x="8280382" y="152082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小标题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47BF36B-FF09-47C5-896C-EA6C8D966FF8}"/>
              </a:ext>
            </a:extLst>
          </p:cNvPr>
          <p:cNvSpPr txBox="1"/>
          <p:nvPr/>
        </p:nvSpPr>
        <p:spPr>
          <a:xfrm>
            <a:off x="8280382" y="179399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小标题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7610038-9565-4309-A7EC-3BE37188ADF6}"/>
              </a:ext>
            </a:extLst>
          </p:cNvPr>
          <p:cNvSpPr txBox="1"/>
          <p:nvPr/>
        </p:nvSpPr>
        <p:spPr>
          <a:xfrm>
            <a:off x="8280382" y="206716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小标题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A2B3E6-23A6-4506-9EE7-24985F10F162}"/>
              </a:ext>
            </a:extLst>
          </p:cNvPr>
          <p:cNvSpPr txBox="1"/>
          <p:nvPr/>
        </p:nvSpPr>
        <p:spPr>
          <a:xfrm>
            <a:off x="8280382" y="234033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accent1"/>
                </a:solidFill>
                <a:latin typeface="+mn-ea"/>
              </a:rPr>
              <a:t>小标题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D006843-52DF-414B-A1D2-91CB8DF99F14}"/>
              </a:ext>
            </a:extLst>
          </p:cNvPr>
          <p:cNvCxnSpPr>
            <a:cxnSpLocks/>
          </p:cNvCxnSpPr>
          <p:nvPr/>
        </p:nvCxnSpPr>
        <p:spPr>
          <a:xfrm>
            <a:off x="752243" y="2082538"/>
            <a:ext cx="583491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38BF76DF-5F73-4D1D-B7CE-D4CCC6FFC3C2}"/>
              </a:ext>
            </a:extLst>
          </p:cNvPr>
          <p:cNvCxnSpPr>
            <a:cxnSpLocks/>
          </p:cNvCxnSpPr>
          <p:nvPr/>
        </p:nvCxnSpPr>
        <p:spPr>
          <a:xfrm>
            <a:off x="752243" y="5252458"/>
            <a:ext cx="583491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66">
            <a:extLst>
              <a:ext uri="{FF2B5EF4-FFF2-40B4-BE49-F238E27FC236}">
                <a16:creationId xmlns:a16="http://schemas.microsoft.com/office/drawing/2014/main" id="{BC325FE1-7E11-477A-98FF-7132217A775B}"/>
              </a:ext>
            </a:extLst>
          </p:cNvPr>
          <p:cNvSpPr>
            <a:spLocks noEditPoints="1"/>
          </p:cNvSpPr>
          <p:nvPr/>
        </p:nvSpPr>
        <p:spPr bwMode="auto">
          <a:xfrm>
            <a:off x="8927153" y="3261248"/>
            <a:ext cx="527098" cy="775342"/>
          </a:xfrm>
          <a:custGeom>
            <a:avLst/>
            <a:gdLst>
              <a:gd name="T0" fmla="*/ 94 w 117"/>
              <a:gd name="T1" fmla="*/ 142 h 173"/>
              <a:gd name="T2" fmla="*/ 93 w 117"/>
              <a:gd name="T3" fmla="*/ 141 h 173"/>
              <a:gd name="T4" fmla="*/ 71 w 117"/>
              <a:gd name="T5" fmla="*/ 90 h 173"/>
              <a:gd name="T6" fmla="*/ 59 w 117"/>
              <a:gd name="T7" fmla="*/ 87 h 173"/>
              <a:gd name="T8" fmla="*/ 46 w 117"/>
              <a:gd name="T9" fmla="*/ 90 h 173"/>
              <a:gd name="T10" fmla="*/ 24 w 117"/>
              <a:gd name="T11" fmla="*/ 141 h 173"/>
              <a:gd name="T12" fmla="*/ 24 w 117"/>
              <a:gd name="T13" fmla="*/ 142 h 173"/>
              <a:gd name="T14" fmla="*/ 23 w 117"/>
              <a:gd name="T15" fmla="*/ 144 h 173"/>
              <a:gd name="T16" fmla="*/ 23 w 117"/>
              <a:gd name="T17" fmla="*/ 144 h 173"/>
              <a:gd name="T18" fmla="*/ 23 w 117"/>
              <a:gd name="T19" fmla="*/ 144 h 173"/>
              <a:gd name="T20" fmla="*/ 59 w 117"/>
              <a:gd name="T21" fmla="*/ 157 h 173"/>
              <a:gd name="T22" fmla="*/ 95 w 117"/>
              <a:gd name="T23" fmla="*/ 144 h 173"/>
              <a:gd name="T24" fmla="*/ 95 w 117"/>
              <a:gd name="T25" fmla="*/ 144 h 173"/>
              <a:gd name="T26" fmla="*/ 95 w 117"/>
              <a:gd name="T27" fmla="*/ 144 h 173"/>
              <a:gd name="T28" fmla="*/ 94 w 117"/>
              <a:gd name="T29" fmla="*/ 142 h 173"/>
              <a:gd name="T30" fmla="*/ 116 w 117"/>
              <a:gd name="T31" fmla="*/ 152 h 173"/>
              <a:gd name="T32" fmla="*/ 115 w 117"/>
              <a:gd name="T33" fmla="*/ 149 h 173"/>
              <a:gd name="T34" fmla="*/ 114 w 117"/>
              <a:gd name="T35" fmla="*/ 147 h 173"/>
              <a:gd name="T36" fmla="*/ 78 w 117"/>
              <a:gd name="T37" fmla="*/ 66 h 173"/>
              <a:gd name="T38" fmla="*/ 79 w 117"/>
              <a:gd name="T39" fmla="*/ 66 h 173"/>
              <a:gd name="T40" fmla="*/ 79 w 117"/>
              <a:gd name="T41" fmla="*/ 30 h 173"/>
              <a:gd name="T42" fmla="*/ 87 w 117"/>
              <a:gd name="T43" fmla="*/ 22 h 173"/>
              <a:gd name="T44" fmla="*/ 87 w 117"/>
              <a:gd name="T45" fmla="*/ 11 h 173"/>
              <a:gd name="T46" fmla="*/ 59 w 117"/>
              <a:gd name="T47" fmla="*/ 0 h 173"/>
              <a:gd name="T48" fmla="*/ 30 w 117"/>
              <a:gd name="T49" fmla="*/ 11 h 173"/>
              <a:gd name="T50" fmla="*/ 30 w 117"/>
              <a:gd name="T51" fmla="*/ 22 h 173"/>
              <a:gd name="T52" fmla="*/ 38 w 117"/>
              <a:gd name="T53" fmla="*/ 30 h 173"/>
              <a:gd name="T54" fmla="*/ 38 w 117"/>
              <a:gd name="T55" fmla="*/ 66 h 173"/>
              <a:gd name="T56" fmla="*/ 39 w 117"/>
              <a:gd name="T57" fmla="*/ 66 h 173"/>
              <a:gd name="T58" fmla="*/ 4 w 117"/>
              <a:gd name="T59" fmla="*/ 147 h 173"/>
              <a:gd name="T60" fmla="*/ 2 w 117"/>
              <a:gd name="T61" fmla="*/ 149 h 173"/>
              <a:gd name="T62" fmla="*/ 1 w 117"/>
              <a:gd name="T63" fmla="*/ 152 h 173"/>
              <a:gd name="T64" fmla="*/ 1 w 117"/>
              <a:gd name="T65" fmla="*/ 153 h 173"/>
              <a:gd name="T66" fmla="*/ 1 w 117"/>
              <a:gd name="T67" fmla="*/ 153 h 173"/>
              <a:gd name="T68" fmla="*/ 59 w 117"/>
              <a:gd name="T69" fmla="*/ 173 h 173"/>
              <a:gd name="T70" fmla="*/ 116 w 117"/>
              <a:gd name="T71" fmla="*/ 153 h 173"/>
              <a:gd name="T72" fmla="*/ 116 w 117"/>
              <a:gd name="T73" fmla="*/ 153 h 173"/>
              <a:gd name="T74" fmla="*/ 116 w 117"/>
              <a:gd name="T75" fmla="*/ 152 h 173"/>
              <a:gd name="T76" fmla="*/ 34 w 117"/>
              <a:gd name="T77" fmla="*/ 15 h 173"/>
              <a:gd name="T78" fmla="*/ 59 w 117"/>
              <a:gd name="T79" fmla="*/ 8 h 173"/>
              <a:gd name="T80" fmla="*/ 83 w 117"/>
              <a:gd name="T81" fmla="*/ 15 h 173"/>
              <a:gd name="T82" fmla="*/ 59 w 117"/>
              <a:gd name="T83" fmla="*/ 21 h 173"/>
              <a:gd name="T84" fmla="*/ 34 w 117"/>
              <a:gd name="T85" fmla="*/ 15 h 173"/>
              <a:gd name="T86" fmla="*/ 104 w 117"/>
              <a:gd name="T87" fmla="*/ 149 h 173"/>
              <a:gd name="T88" fmla="*/ 59 w 117"/>
              <a:gd name="T89" fmla="*/ 165 h 173"/>
              <a:gd name="T90" fmla="*/ 13 w 117"/>
              <a:gd name="T91" fmla="*/ 149 h 173"/>
              <a:gd name="T92" fmla="*/ 13 w 117"/>
              <a:gd name="T93" fmla="*/ 149 h 173"/>
              <a:gd name="T94" fmla="*/ 13 w 117"/>
              <a:gd name="T95" fmla="*/ 149 h 173"/>
              <a:gd name="T96" fmla="*/ 14 w 117"/>
              <a:gd name="T97" fmla="*/ 146 h 173"/>
              <a:gd name="T98" fmla="*/ 15 w 117"/>
              <a:gd name="T99" fmla="*/ 144 h 173"/>
              <a:gd name="T100" fmla="*/ 46 w 117"/>
              <a:gd name="T101" fmla="*/ 71 h 173"/>
              <a:gd name="T102" fmla="*/ 46 w 117"/>
              <a:gd name="T103" fmla="*/ 32 h 173"/>
              <a:gd name="T104" fmla="*/ 59 w 117"/>
              <a:gd name="T105" fmla="*/ 33 h 173"/>
              <a:gd name="T106" fmla="*/ 71 w 117"/>
              <a:gd name="T107" fmla="*/ 32 h 173"/>
              <a:gd name="T108" fmla="*/ 71 w 117"/>
              <a:gd name="T109" fmla="*/ 71 h 173"/>
              <a:gd name="T110" fmla="*/ 102 w 117"/>
              <a:gd name="T111" fmla="*/ 144 h 173"/>
              <a:gd name="T112" fmla="*/ 103 w 117"/>
              <a:gd name="T113" fmla="*/ 146 h 173"/>
              <a:gd name="T114" fmla="*/ 104 w 117"/>
              <a:gd name="T115" fmla="*/ 149 h 173"/>
              <a:gd name="T116" fmla="*/ 104 w 117"/>
              <a:gd name="T117" fmla="*/ 14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73">
                <a:moveTo>
                  <a:pt x="94" y="142"/>
                </a:moveTo>
                <a:cubicBezTo>
                  <a:pt x="94" y="141"/>
                  <a:pt x="93" y="141"/>
                  <a:pt x="93" y="141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65" y="87"/>
                  <a:pt x="59" y="87"/>
                </a:cubicBezTo>
                <a:cubicBezTo>
                  <a:pt x="53" y="87"/>
                  <a:pt x="46" y="90"/>
                  <a:pt x="46" y="90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4" y="141"/>
                  <a:pt x="24" y="141"/>
                  <a:pt x="24" y="142"/>
                </a:cubicBezTo>
                <a:cubicBezTo>
                  <a:pt x="23" y="142"/>
                  <a:pt x="23" y="143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51"/>
                  <a:pt x="37" y="157"/>
                  <a:pt x="59" y="157"/>
                </a:cubicBezTo>
                <a:cubicBezTo>
                  <a:pt x="80" y="157"/>
                  <a:pt x="95" y="151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4" y="143"/>
                  <a:pt x="94" y="142"/>
                  <a:pt x="94" y="142"/>
                </a:cubicBezTo>
                <a:close/>
                <a:moveTo>
                  <a:pt x="116" y="152"/>
                </a:moveTo>
                <a:cubicBezTo>
                  <a:pt x="116" y="151"/>
                  <a:pt x="116" y="150"/>
                  <a:pt x="115" y="149"/>
                </a:cubicBezTo>
                <a:cubicBezTo>
                  <a:pt x="115" y="148"/>
                  <a:pt x="114" y="148"/>
                  <a:pt x="114" y="147"/>
                </a:cubicBezTo>
                <a:cubicBezTo>
                  <a:pt x="78" y="66"/>
                  <a:pt x="78" y="66"/>
                  <a:pt x="78" y="66"/>
                </a:cubicBezTo>
                <a:cubicBezTo>
                  <a:pt x="79" y="66"/>
                  <a:pt x="79" y="66"/>
                  <a:pt x="79" y="66"/>
                </a:cubicBezTo>
                <a:cubicBezTo>
                  <a:pt x="79" y="30"/>
                  <a:pt x="79" y="30"/>
                  <a:pt x="79" y="30"/>
                </a:cubicBezTo>
                <a:cubicBezTo>
                  <a:pt x="84" y="28"/>
                  <a:pt x="87" y="25"/>
                  <a:pt x="87" y="22"/>
                </a:cubicBezTo>
                <a:cubicBezTo>
                  <a:pt x="87" y="11"/>
                  <a:pt x="87" y="11"/>
                  <a:pt x="87" y="11"/>
                </a:cubicBezTo>
                <a:cubicBezTo>
                  <a:pt x="87" y="5"/>
                  <a:pt x="75" y="0"/>
                  <a:pt x="59" y="0"/>
                </a:cubicBezTo>
                <a:cubicBezTo>
                  <a:pt x="43" y="0"/>
                  <a:pt x="30" y="5"/>
                  <a:pt x="30" y="11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5"/>
                  <a:pt x="33" y="28"/>
                  <a:pt x="38" y="30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6"/>
                  <a:pt x="39" y="66"/>
                  <a:pt x="39" y="66"/>
                </a:cubicBezTo>
                <a:cubicBezTo>
                  <a:pt x="4" y="147"/>
                  <a:pt x="4" y="147"/>
                  <a:pt x="4" y="147"/>
                </a:cubicBezTo>
                <a:cubicBezTo>
                  <a:pt x="3" y="148"/>
                  <a:pt x="3" y="148"/>
                  <a:pt x="2" y="149"/>
                </a:cubicBezTo>
                <a:cubicBezTo>
                  <a:pt x="2" y="150"/>
                  <a:pt x="1" y="151"/>
                  <a:pt x="1" y="152"/>
                </a:cubicBezTo>
                <a:cubicBezTo>
                  <a:pt x="1" y="153"/>
                  <a:pt x="1" y="153"/>
                  <a:pt x="1" y="153"/>
                </a:cubicBezTo>
                <a:cubicBezTo>
                  <a:pt x="1" y="153"/>
                  <a:pt x="1" y="153"/>
                  <a:pt x="1" y="153"/>
                </a:cubicBezTo>
                <a:cubicBezTo>
                  <a:pt x="0" y="164"/>
                  <a:pt x="24" y="173"/>
                  <a:pt x="59" y="173"/>
                </a:cubicBezTo>
                <a:cubicBezTo>
                  <a:pt x="94" y="173"/>
                  <a:pt x="117" y="164"/>
                  <a:pt x="116" y="153"/>
                </a:cubicBezTo>
                <a:cubicBezTo>
                  <a:pt x="116" y="153"/>
                  <a:pt x="116" y="153"/>
                  <a:pt x="116" y="153"/>
                </a:cubicBezTo>
                <a:lnTo>
                  <a:pt x="116" y="152"/>
                </a:lnTo>
                <a:close/>
                <a:moveTo>
                  <a:pt x="34" y="15"/>
                </a:moveTo>
                <a:cubicBezTo>
                  <a:pt x="34" y="11"/>
                  <a:pt x="45" y="8"/>
                  <a:pt x="59" y="8"/>
                </a:cubicBezTo>
                <a:cubicBezTo>
                  <a:pt x="72" y="8"/>
                  <a:pt x="83" y="11"/>
                  <a:pt x="83" y="15"/>
                </a:cubicBezTo>
                <a:cubicBezTo>
                  <a:pt x="83" y="18"/>
                  <a:pt x="72" y="21"/>
                  <a:pt x="59" y="21"/>
                </a:cubicBezTo>
                <a:cubicBezTo>
                  <a:pt x="45" y="21"/>
                  <a:pt x="34" y="18"/>
                  <a:pt x="34" y="15"/>
                </a:cubicBezTo>
                <a:close/>
                <a:moveTo>
                  <a:pt x="104" y="149"/>
                </a:moveTo>
                <a:cubicBezTo>
                  <a:pt x="105" y="158"/>
                  <a:pt x="86" y="165"/>
                  <a:pt x="59" y="165"/>
                </a:cubicBezTo>
                <a:cubicBezTo>
                  <a:pt x="31" y="165"/>
                  <a:pt x="13" y="158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8"/>
                  <a:pt x="14" y="147"/>
                  <a:pt x="14" y="146"/>
                </a:cubicBezTo>
                <a:cubicBezTo>
                  <a:pt x="14" y="145"/>
                  <a:pt x="15" y="145"/>
                  <a:pt x="15" y="144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32"/>
                  <a:pt x="46" y="32"/>
                  <a:pt x="46" y="32"/>
                </a:cubicBezTo>
                <a:cubicBezTo>
                  <a:pt x="50" y="33"/>
                  <a:pt x="54" y="33"/>
                  <a:pt x="59" y="33"/>
                </a:cubicBezTo>
                <a:cubicBezTo>
                  <a:pt x="63" y="33"/>
                  <a:pt x="67" y="33"/>
                  <a:pt x="71" y="32"/>
                </a:cubicBezTo>
                <a:cubicBezTo>
                  <a:pt x="71" y="71"/>
                  <a:pt x="71" y="71"/>
                  <a:pt x="71" y="71"/>
                </a:cubicBezTo>
                <a:cubicBezTo>
                  <a:pt x="102" y="144"/>
                  <a:pt x="102" y="144"/>
                  <a:pt x="102" y="144"/>
                </a:cubicBezTo>
                <a:cubicBezTo>
                  <a:pt x="103" y="145"/>
                  <a:pt x="103" y="145"/>
                  <a:pt x="103" y="146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49"/>
                  <a:pt x="104" y="149"/>
                  <a:pt x="104" y="1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DE3686E-1F7E-4290-BA00-03D061721129}"/>
              </a:ext>
            </a:extLst>
          </p:cNvPr>
          <p:cNvSpPr/>
          <p:nvPr/>
        </p:nvSpPr>
        <p:spPr>
          <a:xfrm>
            <a:off x="638569" y="4148628"/>
            <a:ext cx="6096000" cy="6583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山东大学是中国近代高等教育的起源性大学。其医学学科起源于</a:t>
            </a:r>
            <a:r>
              <a:rPr lang="en-US" altLang="zh-CN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1864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年，开启近代中国高等医学教育之先河。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思源宋体 CN ExtraLight" panose="02020200000000000000" pitchFamily="18" charset="-122"/>
              <a:ea typeface="思源宋体 CN ExtraLight" panose="02020200000000000000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257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BECDF8-8D05-4E51-B9DA-CFC837347D01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问题讨论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423A4B-1890-4505-A03C-93F9CC78A368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第四部分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4A6D92E7-A7C5-4C90-8CAE-0D954F8C301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30137" y="2169297"/>
            <a:ext cx="2013287" cy="2361939"/>
          </a:xfrm>
          <a:custGeom>
            <a:avLst/>
            <a:gdLst/>
            <a:ahLst/>
            <a:cxnLst/>
            <a:rect l="l" t="t" r="r" b="b"/>
            <a:pathLst>
              <a:path w="2013287" h="2361939">
                <a:moveTo>
                  <a:pt x="1111240" y="897596"/>
                </a:moveTo>
                <a:lnTo>
                  <a:pt x="603838" y="1494015"/>
                </a:lnTo>
                <a:lnTo>
                  <a:pt x="964360" y="1494015"/>
                </a:lnTo>
                <a:close/>
                <a:moveTo>
                  <a:pt x="2013287" y="896112"/>
                </a:moveTo>
                <a:cubicBezTo>
                  <a:pt x="1948007" y="946556"/>
                  <a:pt x="1884706" y="1001945"/>
                  <a:pt x="1823382" y="1062279"/>
                </a:cubicBezTo>
                <a:cubicBezTo>
                  <a:pt x="1786786" y="1096897"/>
                  <a:pt x="1756372" y="1127806"/>
                  <a:pt x="1732139" y="1155006"/>
                </a:cubicBezTo>
                <a:cubicBezTo>
                  <a:pt x="1707906" y="1182206"/>
                  <a:pt x="1683179" y="1211878"/>
                  <a:pt x="1657957" y="1244024"/>
                </a:cubicBezTo>
                <a:cubicBezTo>
                  <a:pt x="1632736" y="1276169"/>
                  <a:pt x="1608009" y="1310293"/>
                  <a:pt x="1583776" y="1346394"/>
                </a:cubicBezTo>
                <a:cubicBezTo>
                  <a:pt x="1559543" y="1382496"/>
                  <a:pt x="1538031" y="1419834"/>
                  <a:pt x="1519238" y="1458408"/>
                </a:cubicBezTo>
                <a:lnTo>
                  <a:pt x="1510336" y="1494015"/>
                </a:lnTo>
                <a:lnTo>
                  <a:pt x="1737332" y="1494015"/>
                </a:lnTo>
                <a:lnTo>
                  <a:pt x="1634961" y="1906465"/>
                </a:lnTo>
                <a:lnTo>
                  <a:pt x="1407966" y="1906465"/>
                </a:lnTo>
                <a:lnTo>
                  <a:pt x="1295210" y="2361939"/>
                </a:lnTo>
                <a:lnTo>
                  <a:pt x="749234" y="2361939"/>
                </a:lnTo>
                <a:lnTo>
                  <a:pt x="833801" y="2023671"/>
                </a:lnTo>
                <a:cubicBezTo>
                  <a:pt x="753685" y="2031584"/>
                  <a:pt x="678020" y="2044937"/>
                  <a:pt x="606805" y="2063729"/>
                </a:cubicBezTo>
                <a:cubicBezTo>
                  <a:pt x="535591" y="2082522"/>
                  <a:pt x="472537" y="2102551"/>
                  <a:pt x="417642" y="2123816"/>
                </a:cubicBezTo>
                <a:cubicBezTo>
                  <a:pt x="362748" y="2145082"/>
                  <a:pt x="317745" y="2164369"/>
                  <a:pt x="282632" y="2181678"/>
                </a:cubicBezTo>
                <a:cubicBezTo>
                  <a:pt x="247519" y="2198987"/>
                  <a:pt x="226501" y="2209620"/>
                  <a:pt x="219578" y="2213576"/>
                </a:cubicBezTo>
                <a:close/>
                <a:moveTo>
                  <a:pt x="1749201" y="183970"/>
                </a:moveTo>
                <a:lnTo>
                  <a:pt x="1835251" y="183970"/>
                </a:lnTo>
                <a:lnTo>
                  <a:pt x="1611223" y="1086017"/>
                </a:lnTo>
                <a:lnTo>
                  <a:pt x="494049" y="1906465"/>
                </a:lnTo>
                <a:lnTo>
                  <a:pt x="0" y="1906465"/>
                </a:lnTo>
                <a:lnTo>
                  <a:pt x="47477" y="1581550"/>
                </a:lnTo>
                <a:lnTo>
                  <a:pt x="431737" y="1151297"/>
                </a:lnTo>
                <a:close/>
                <a:moveTo>
                  <a:pt x="1857506" y="0"/>
                </a:moveTo>
                <a:lnTo>
                  <a:pt x="704725" y="845669"/>
                </a:lnTo>
                <a:lnTo>
                  <a:pt x="1287792" y="188421"/>
                </a:lnTo>
                <a:lnTo>
                  <a:pt x="1287792" y="183970"/>
                </a:lnTo>
                <a:lnTo>
                  <a:pt x="1415384" y="183970"/>
                </a:lnTo>
                <a:cubicBezTo>
                  <a:pt x="1438133" y="182981"/>
                  <a:pt x="1469289" y="178530"/>
                  <a:pt x="1508853" y="170617"/>
                </a:cubicBezTo>
                <a:cubicBezTo>
                  <a:pt x="1548416" y="162704"/>
                  <a:pt x="1588474" y="147868"/>
                  <a:pt x="1629027" y="126108"/>
                </a:cubicBezTo>
                <a:cubicBezTo>
                  <a:pt x="1653754" y="112261"/>
                  <a:pt x="1678481" y="98414"/>
                  <a:pt x="1703208" y="84567"/>
                </a:cubicBezTo>
                <a:cubicBezTo>
                  <a:pt x="1727935" y="70719"/>
                  <a:pt x="1750684" y="58108"/>
                  <a:pt x="1771455" y="46734"/>
                </a:cubicBezTo>
                <a:cubicBezTo>
                  <a:pt x="1792226" y="35359"/>
                  <a:pt x="1810277" y="25469"/>
                  <a:pt x="1825608" y="17061"/>
                </a:cubicBezTo>
                <a:cubicBezTo>
                  <a:pt x="1840938" y="8654"/>
                  <a:pt x="1851571" y="2967"/>
                  <a:pt x="18575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63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/>
              <a:t>Page </a:t>
            </a:r>
            <a:fld id="{7CFB1EEF-B761-4911-A2FD-18DBD3241D03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61" name="文本占位符 60">
            <a:extLst>
              <a:ext uri="{FF2B5EF4-FFF2-40B4-BE49-F238E27FC236}">
                <a16:creationId xmlns:a16="http://schemas.microsoft.com/office/drawing/2014/main" id="{F9A0FE24-2B71-46B5-AC24-5092C1412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2" name="文本占位符 61">
            <a:extLst>
              <a:ext uri="{FF2B5EF4-FFF2-40B4-BE49-F238E27FC236}">
                <a16:creationId xmlns:a16="http://schemas.microsoft.com/office/drawing/2014/main" id="{06DC2AB5-30F8-4E89-B282-3034370D3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3" name="文本占位符 62">
            <a:extLst>
              <a:ext uri="{FF2B5EF4-FFF2-40B4-BE49-F238E27FC236}">
                <a16:creationId xmlns:a16="http://schemas.microsoft.com/office/drawing/2014/main" id="{CE6ED720-A90B-406F-A6EB-AA6A3148F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4" name="文本占位符 63">
            <a:extLst>
              <a:ext uri="{FF2B5EF4-FFF2-40B4-BE49-F238E27FC236}">
                <a16:creationId xmlns:a16="http://schemas.microsoft.com/office/drawing/2014/main" id="{95B61C88-789E-4A99-9D39-1E7475BB9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65" name="文本占位符 64">
            <a:extLst>
              <a:ext uri="{FF2B5EF4-FFF2-40B4-BE49-F238E27FC236}">
                <a16:creationId xmlns:a16="http://schemas.microsoft.com/office/drawing/2014/main" id="{D4107C77-8964-4445-96D0-BE5E3EA6A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递进关系页排版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B966A59-0C9A-426F-8B22-6B8531497880}"/>
              </a:ext>
            </a:extLst>
          </p:cNvPr>
          <p:cNvSpPr/>
          <p:nvPr/>
        </p:nvSpPr>
        <p:spPr>
          <a:xfrm flipH="1">
            <a:off x="4737104" y="2295866"/>
            <a:ext cx="1608670" cy="3045734"/>
          </a:xfrm>
          <a:custGeom>
            <a:avLst/>
            <a:gdLst>
              <a:gd name="connsiteX0" fmla="*/ 32495 w 609226"/>
              <a:gd name="connsiteY0" fmla="*/ 0 h 1153462"/>
              <a:gd name="connsiteX1" fmla="*/ 609226 w 609226"/>
              <a:gd name="connsiteY1" fmla="*/ 576731 h 1153462"/>
              <a:gd name="connsiteX2" fmla="*/ 32495 w 609226"/>
              <a:gd name="connsiteY2" fmla="*/ 1153462 h 1153462"/>
              <a:gd name="connsiteX3" fmla="*/ 0 w 609226"/>
              <a:gd name="connsiteY3" fmla="*/ 1150186 h 1153462"/>
              <a:gd name="connsiteX4" fmla="*/ 83737 w 609226"/>
              <a:gd name="connsiteY4" fmla="*/ 1141745 h 1153462"/>
              <a:gd name="connsiteX5" fmla="*/ 544236 w 609226"/>
              <a:gd name="connsiteY5" fmla="*/ 576731 h 1153462"/>
              <a:gd name="connsiteX6" fmla="*/ 83737 w 609226"/>
              <a:gd name="connsiteY6" fmla="*/ 11717 h 1153462"/>
              <a:gd name="connsiteX7" fmla="*/ 0 w 609226"/>
              <a:gd name="connsiteY7" fmla="*/ 3276 h 11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226" h="1153462">
                <a:moveTo>
                  <a:pt x="32495" y="0"/>
                </a:moveTo>
                <a:cubicBezTo>
                  <a:pt x="351015" y="0"/>
                  <a:pt x="609226" y="258211"/>
                  <a:pt x="609226" y="576731"/>
                </a:cubicBezTo>
                <a:cubicBezTo>
                  <a:pt x="609226" y="895251"/>
                  <a:pt x="351015" y="1153462"/>
                  <a:pt x="32495" y="1153462"/>
                </a:cubicBezTo>
                <a:lnTo>
                  <a:pt x="0" y="1150186"/>
                </a:lnTo>
                <a:lnTo>
                  <a:pt x="83737" y="1141745"/>
                </a:lnTo>
                <a:cubicBezTo>
                  <a:pt x="346543" y="1087967"/>
                  <a:pt x="544236" y="855436"/>
                  <a:pt x="544236" y="576731"/>
                </a:cubicBezTo>
                <a:cubicBezTo>
                  <a:pt x="544236" y="298026"/>
                  <a:pt x="346543" y="65495"/>
                  <a:pt x="83737" y="11717"/>
                </a:cubicBezTo>
                <a:lnTo>
                  <a:pt x="0" y="327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8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3B92C90-99C7-419D-88F2-598D530651F3}"/>
              </a:ext>
            </a:extLst>
          </p:cNvPr>
          <p:cNvSpPr/>
          <p:nvPr/>
        </p:nvSpPr>
        <p:spPr>
          <a:xfrm flipH="1">
            <a:off x="5534817" y="2295866"/>
            <a:ext cx="1608670" cy="3045734"/>
          </a:xfrm>
          <a:custGeom>
            <a:avLst/>
            <a:gdLst>
              <a:gd name="connsiteX0" fmla="*/ 32495 w 609226"/>
              <a:gd name="connsiteY0" fmla="*/ 0 h 1153462"/>
              <a:gd name="connsiteX1" fmla="*/ 609226 w 609226"/>
              <a:gd name="connsiteY1" fmla="*/ 576731 h 1153462"/>
              <a:gd name="connsiteX2" fmla="*/ 32495 w 609226"/>
              <a:gd name="connsiteY2" fmla="*/ 1153462 h 1153462"/>
              <a:gd name="connsiteX3" fmla="*/ 0 w 609226"/>
              <a:gd name="connsiteY3" fmla="*/ 1150186 h 1153462"/>
              <a:gd name="connsiteX4" fmla="*/ 83737 w 609226"/>
              <a:gd name="connsiteY4" fmla="*/ 1141745 h 1153462"/>
              <a:gd name="connsiteX5" fmla="*/ 544236 w 609226"/>
              <a:gd name="connsiteY5" fmla="*/ 576731 h 1153462"/>
              <a:gd name="connsiteX6" fmla="*/ 83737 w 609226"/>
              <a:gd name="connsiteY6" fmla="*/ 11717 h 1153462"/>
              <a:gd name="connsiteX7" fmla="*/ 0 w 609226"/>
              <a:gd name="connsiteY7" fmla="*/ 3276 h 11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226" h="1153462">
                <a:moveTo>
                  <a:pt x="32495" y="0"/>
                </a:moveTo>
                <a:cubicBezTo>
                  <a:pt x="351015" y="0"/>
                  <a:pt x="609226" y="258211"/>
                  <a:pt x="609226" y="576731"/>
                </a:cubicBezTo>
                <a:cubicBezTo>
                  <a:pt x="609226" y="895251"/>
                  <a:pt x="351015" y="1153462"/>
                  <a:pt x="32495" y="1153462"/>
                </a:cubicBezTo>
                <a:lnTo>
                  <a:pt x="0" y="1150186"/>
                </a:lnTo>
                <a:lnTo>
                  <a:pt x="83737" y="1141745"/>
                </a:lnTo>
                <a:cubicBezTo>
                  <a:pt x="346543" y="1087967"/>
                  <a:pt x="544236" y="855436"/>
                  <a:pt x="544236" y="576731"/>
                </a:cubicBezTo>
                <a:cubicBezTo>
                  <a:pt x="544236" y="298026"/>
                  <a:pt x="346543" y="65495"/>
                  <a:pt x="83737" y="11717"/>
                </a:cubicBezTo>
                <a:lnTo>
                  <a:pt x="0" y="3276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85000"/>
                </a:schemeClr>
              </a:gs>
              <a:gs pos="8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62040443-A167-485D-A948-9809FA949008}"/>
              </a:ext>
            </a:extLst>
          </p:cNvPr>
          <p:cNvSpPr/>
          <p:nvPr/>
        </p:nvSpPr>
        <p:spPr>
          <a:xfrm>
            <a:off x="6040484" y="2272308"/>
            <a:ext cx="1608670" cy="3045734"/>
          </a:xfrm>
          <a:custGeom>
            <a:avLst/>
            <a:gdLst>
              <a:gd name="connsiteX0" fmla="*/ 32495 w 609226"/>
              <a:gd name="connsiteY0" fmla="*/ 0 h 1153462"/>
              <a:gd name="connsiteX1" fmla="*/ 609226 w 609226"/>
              <a:gd name="connsiteY1" fmla="*/ 576731 h 1153462"/>
              <a:gd name="connsiteX2" fmla="*/ 32495 w 609226"/>
              <a:gd name="connsiteY2" fmla="*/ 1153462 h 1153462"/>
              <a:gd name="connsiteX3" fmla="*/ 0 w 609226"/>
              <a:gd name="connsiteY3" fmla="*/ 1150186 h 1153462"/>
              <a:gd name="connsiteX4" fmla="*/ 83737 w 609226"/>
              <a:gd name="connsiteY4" fmla="*/ 1141745 h 1153462"/>
              <a:gd name="connsiteX5" fmla="*/ 544236 w 609226"/>
              <a:gd name="connsiteY5" fmla="*/ 576731 h 1153462"/>
              <a:gd name="connsiteX6" fmla="*/ 83737 w 609226"/>
              <a:gd name="connsiteY6" fmla="*/ 11717 h 1153462"/>
              <a:gd name="connsiteX7" fmla="*/ 0 w 609226"/>
              <a:gd name="connsiteY7" fmla="*/ 3276 h 11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226" h="1153462">
                <a:moveTo>
                  <a:pt x="32495" y="0"/>
                </a:moveTo>
                <a:cubicBezTo>
                  <a:pt x="351015" y="0"/>
                  <a:pt x="609226" y="258211"/>
                  <a:pt x="609226" y="576731"/>
                </a:cubicBezTo>
                <a:cubicBezTo>
                  <a:pt x="609226" y="895251"/>
                  <a:pt x="351015" y="1153462"/>
                  <a:pt x="32495" y="1153462"/>
                </a:cubicBezTo>
                <a:lnTo>
                  <a:pt x="0" y="1150186"/>
                </a:lnTo>
                <a:lnTo>
                  <a:pt x="83737" y="1141745"/>
                </a:lnTo>
                <a:cubicBezTo>
                  <a:pt x="346543" y="1087967"/>
                  <a:pt x="544236" y="855436"/>
                  <a:pt x="544236" y="576731"/>
                </a:cubicBezTo>
                <a:cubicBezTo>
                  <a:pt x="544236" y="298026"/>
                  <a:pt x="346543" y="65495"/>
                  <a:pt x="83737" y="11717"/>
                </a:cubicBezTo>
                <a:lnTo>
                  <a:pt x="0" y="3276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87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86FB781-56FA-4140-8EB7-6016421D339E}"/>
              </a:ext>
            </a:extLst>
          </p:cNvPr>
          <p:cNvGrpSpPr/>
          <p:nvPr/>
        </p:nvGrpSpPr>
        <p:grpSpPr>
          <a:xfrm>
            <a:off x="4731612" y="2333658"/>
            <a:ext cx="2920471" cy="2920471"/>
            <a:chOff x="3348864" y="1526775"/>
            <a:chExt cx="5494272" cy="5494272"/>
          </a:xfrm>
        </p:grpSpPr>
        <p:sp>
          <p:nvSpPr>
            <p:cNvPr id="59" name="弧形 58">
              <a:extLst>
                <a:ext uri="{FF2B5EF4-FFF2-40B4-BE49-F238E27FC236}">
                  <a16:creationId xmlns:a16="http://schemas.microsoft.com/office/drawing/2014/main" id="{82C5C5B1-3C64-403D-9463-76EFE2DB17A4}"/>
                </a:ext>
              </a:extLst>
            </p:cNvPr>
            <p:cNvSpPr/>
            <p:nvPr/>
          </p:nvSpPr>
          <p:spPr>
            <a:xfrm>
              <a:off x="3348864" y="1526775"/>
              <a:ext cx="5494272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10000">
                    <a:schemeClr val="accent1">
                      <a:alpha val="0"/>
                    </a:schemeClr>
                  </a:gs>
                  <a:gs pos="90000">
                    <a:schemeClr val="accent1">
                      <a:alpha val="0"/>
                    </a:schemeClr>
                  </a:gs>
                  <a:gs pos="51000">
                    <a:schemeClr val="accent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弧形 59">
              <a:extLst>
                <a:ext uri="{FF2B5EF4-FFF2-40B4-BE49-F238E27FC236}">
                  <a16:creationId xmlns:a16="http://schemas.microsoft.com/office/drawing/2014/main" id="{56B43C77-0A48-4397-A2E4-25B2D8F24DD4}"/>
                </a:ext>
              </a:extLst>
            </p:cNvPr>
            <p:cNvSpPr/>
            <p:nvPr/>
          </p:nvSpPr>
          <p:spPr>
            <a:xfrm flipH="1">
              <a:off x="3348864" y="1526775"/>
              <a:ext cx="5494272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10000">
                    <a:schemeClr val="accent1">
                      <a:alpha val="0"/>
                    </a:schemeClr>
                  </a:gs>
                  <a:gs pos="90000">
                    <a:schemeClr val="accent1">
                      <a:alpha val="0"/>
                    </a:schemeClr>
                  </a:gs>
                  <a:gs pos="51000">
                    <a:schemeClr val="accent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A309C55-CFF5-43EC-B929-61724D7CDB90}"/>
              </a:ext>
            </a:extLst>
          </p:cNvPr>
          <p:cNvGrpSpPr/>
          <p:nvPr/>
        </p:nvGrpSpPr>
        <p:grpSpPr>
          <a:xfrm>
            <a:off x="3466128" y="5273908"/>
            <a:ext cx="6012480" cy="182880"/>
            <a:chOff x="3070329" y="5916794"/>
            <a:chExt cx="6674122" cy="182880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AB1CF4DF-2B3D-4CDF-843B-3CB53A85349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070329" y="6099674"/>
              <a:ext cx="2536893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22ED3523-5F5B-4C1F-B05C-D83300294745}"/>
                </a:ext>
              </a:extLst>
            </p:cNvPr>
            <p:cNvCxnSpPr>
              <a:cxnSpLocks/>
            </p:cNvCxnSpPr>
            <p:nvPr/>
          </p:nvCxnSpPr>
          <p:spPr>
            <a:xfrm>
              <a:off x="6720114" y="5916794"/>
              <a:ext cx="3024337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F39B540-FE83-4A5E-90A4-9B0EF786227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flipH="1">
            <a:off x="2574361" y="104096"/>
            <a:ext cx="7249761" cy="7249760"/>
            <a:chOff x="1872048" y="286669"/>
            <a:chExt cx="8047560" cy="8047560"/>
          </a:xfrm>
        </p:grpSpPr>
        <p:sp>
          <p:nvSpPr>
            <p:cNvPr id="55" name="弧形 54">
              <a:extLst>
                <a:ext uri="{FF2B5EF4-FFF2-40B4-BE49-F238E27FC236}">
                  <a16:creationId xmlns:a16="http://schemas.microsoft.com/office/drawing/2014/main" id="{744ED36C-5065-4604-9C88-F61E400540E9}"/>
                </a:ext>
              </a:extLst>
            </p:cNvPr>
            <p:cNvSpPr/>
            <p:nvPr/>
          </p:nvSpPr>
          <p:spPr>
            <a:xfrm flipH="1">
              <a:off x="1872048" y="286669"/>
              <a:ext cx="8047560" cy="8047560"/>
            </a:xfrm>
            <a:prstGeom prst="arc">
              <a:avLst>
                <a:gd name="adj1" fmla="val 20240820"/>
                <a:gd name="adj2" fmla="val 21442701"/>
              </a:avLst>
            </a:prstGeom>
            <a:ln w="25400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弧形 55">
              <a:extLst>
                <a:ext uri="{FF2B5EF4-FFF2-40B4-BE49-F238E27FC236}">
                  <a16:creationId xmlns:a16="http://schemas.microsoft.com/office/drawing/2014/main" id="{2550205D-483A-442E-AD41-E2F2280583B3}"/>
                </a:ext>
              </a:extLst>
            </p:cNvPr>
            <p:cNvSpPr/>
            <p:nvPr/>
          </p:nvSpPr>
          <p:spPr>
            <a:xfrm flipH="1">
              <a:off x="1872048" y="286669"/>
              <a:ext cx="8047560" cy="8047560"/>
            </a:xfrm>
            <a:prstGeom prst="arc">
              <a:avLst>
                <a:gd name="adj1" fmla="val 139711"/>
                <a:gd name="adj2" fmla="val 1510988"/>
              </a:avLst>
            </a:prstGeom>
            <a:ln w="25400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7D287FE-33B2-428A-9894-5F9815900923}"/>
              </a:ext>
            </a:extLst>
          </p:cNvPr>
          <p:cNvGrpSpPr/>
          <p:nvPr/>
        </p:nvGrpSpPr>
        <p:grpSpPr>
          <a:xfrm>
            <a:off x="2574361" y="104096"/>
            <a:ext cx="7249761" cy="7249760"/>
            <a:chOff x="1872048" y="286669"/>
            <a:chExt cx="8047560" cy="8047560"/>
          </a:xfrm>
        </p:grpSpPr>
        <p:sp>
          <p:nvSpPr>
            <p:cNvPr id="53" name="弧形 52">
              <a:extLst>
                <a:ext uri="{FF2B5EF4-FFF2-40B4-BE49-F238E27FC236}">
                  <a16:creationId xmlns:a16="http://schemas.microsoft.com/office/drawing/2014/main" id="{5E9DA82E-7131-4879-8E86-8E90A04C5F3A}"/>
                </a:ext>
              </a:extLst>
            </p:cNvPr>
            <p:cNvSpPr/>
            <p:nvPr/>
          </p:nvSpPr>
          <p:spPr>
            <a:xfrm flipH="1">
              <a:off x="1872048" y="286669"/>
              <a:ext cx="8047560" cy="8047560"/>
            </a:xfrm>
            <a:prstGeom prst="arc">
              <a:avLst>
                <a:gd name="adj1" fmla="val 20388218"/>
                <a:gd name="adj2" fmla="val 412720"/>
              </a:avLst>
            </a:prstGeom>
            <a:ln w="25400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弧形 53">
              <a:extLst>
                <a:ext uri="{FF2B5EF4-FFF2-40B4-BE49-F238E27FC236}">
                  <a16:creationId xmlns:a16="http://schemas.microsoft.com/office/drawing/2014/main" id="{D5A99453-34FF-42E7-9B29-796BD2C5D78B}"/>
                </a:ext>
              </a:extLst>
            </p:cNvPr>
            <p:cNvSpPr/>
            <p:nvPr/>
          </p:nvSpPr>
          <p:spPr>
            <a:xfrm flipH="1">
              <a:off x="1872048" y="286669"/>
              <a:ext cx="8047560" cy="8047560"/>
            </a:xfrm>
            <a:prstGeom prst="arc">
              <a:avLst>
                <a:gd name="adj1" fmla="val 647288"/>
                <a:gd name="adj2" fmla="val 1330107"/>
              </a:avLst>
            </a:prstGeom>
            <a:ln w="25400" cap="rnd">
              <a:solidFill>
                <a:schemeClr val="accent1"/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FE8CA17B-3D31-4506-A23E-B0E5F94D874C}"/>
              </a:ext>
            </a:extLst>
          </p:cNvPr>
          <p:cNvSpPr/>
          <p:nvPr/>
        </p:nvSpPr>
        <p:spPr>
          <a:xfrm>
            <a:off x="1820054" y="5107549"/>
            <a:ext cx="1524154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7C4F35-A0B8-4254-A89A-C7E3EDF3DC48}"/>
              </a:ext>
            </a:extLst>
          </p:cNvPr>
          <p:cNvSpPr/>
          <p:nvPr/>
        </p:nvSpPr>
        <p:spPr>
          <a:xfrm>
            <a:off x="5488253" y="5107549"/>
            <a:ext cx="1470133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3C27102-0257-4AEE-A9CE-C9A8AF961101}"/>
              </a:ext>
            </a:extLst>
          </p:cNvPr>
          <p:cNvSpPr/>
          <p:nvPr/>
        </p:nvSpPr>
        <p:spPr>
          <a:xfrm>
            <a:off x="1438763" y="4129289"/>
            <a:ext cx="1524154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DB3EC76-E3C3-4444-8376-1F457666800D}"/>
              </a:ext>
            </a:extLst>
          </p:cNvPr>
          <p:cNvSpPr/>
          <p:nvPr/>
        </p:nvSpPr>
        <p:spPr>
          <a:xfrm>
            <a:off x="1820054" y="2172767"/>
            <a:ext cx="1524154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0F63BD4-4CAF-4ADD-AF6C-AC9DD644AE4C}"/>
              </a:ext>
            </a:extLst>
          </p:cNvPr>
          <p:cNvSpPr/>
          <p:nvPr/>
        </p:nvSpPr>
        <p:spPr>
          <a:xfrm>
            <a:off x="9472924" y="3554547"/>
            <a:ext cx="1524154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9AF7B3-1B15-4AF9-89A2-C28F9A6D8AEE}"/>
              </a:ext>
            </a:extLst>
          </p:cNvPr>
          <p:cNvSpPr/>
          <p:nvPr/>
        </p:nvSpPr>
        <p:spPr>
          <a:xfrm>
            <a:off x="5665872" y="3628527"/>
            <a:ext cx="1051952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小标题</a:t>
            </a: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A97A6B28-CEC0-4873-888C-C9866EB6958B}"/>
              </a:ext>
            </a:extLst>
          </p:cNvPr>
          <p:cNvSpPr/>
          <p:nvPr/>
        </p:nvSpPr>
        <p:spPr>
          <a:xfrm>
            <a:off x="5388163" y="2991201"/>
            <a:ext cx="1607369" cy="1607369"/>
          </a:xfrm>
          <a:custGeom>
            <a:avLst/>
            <a:gdLst>
              <a:gd name="connsiteX0" fmla="*/ 1834362 w 3668724"/>
              <a:gd name="connsiteY0" fmla="*/ 350586 h 3668724"/>
              <a:gd name="connsiteX1" fmla="*/ 350586 w 3668724"/>
              <a:gd name="connsiteY1" fmla="*/ 1834362 h 3668724"/>
              <a:gd name="connsiteX2" fmla="*/ 1834362 w 3668724"/>
              <a:gd name="connsiteY2" fmla="*/ 3318138 h 3668724"/>
              <a:gd name="connsiteX3" fmla="*/ 3318138 w 3668724"/>
              <a:gd name="connsiteY3" fmla="*/ 1834362 h 3668724"/>
              <a:gd name="connsiteX4" fmla="*/ 1834362 w 3668724"/>
              <a:gd name="connsiteY4" fmla="*/ 350586 h 3668724"/>
              <a:gd name="connsiteX5" fmla="*/ 1834362 w 3668724"/>
              <a:gd name="connsiteY5" fmla="*/ 0 h 3668724"/>
              <a:gd name="connsiteX6" fmla="*/ 3668724 w 3668724"/>
              <a:gd name="connsiteY6" fmla="*/ 1834362 h 3668724"/>
              <a:gd name="connsiteX7" fmla="*/ 1834362 w 3668724"/>
              <a:gd name="connsiteY7" fmla="*/ 3668724 h 3668724"/>
              <a:gd name="connsiteX8" fmla="*/ 0 w 3668724"/>
              <a:gd name="connsiteY8" fmla="*/ 1834362 h 3668724"/>
              <a:gd name="connsiteX9" fmla="*/ 1834362 w 3668724"/>
              <a:gd name="connsiteY9" fmla="*/ 0 h 366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68724" h="3668724">
                <a:moveTo>
                  <a:pt x="1834362" y="350586"/>
                </a:moveTo>
                <a:cubicBezTo>
                  <a:pt x="1014895" y="350586"/>
                  <a:pt x="350586" y="1014895"/>
                  <a:pt x="350586" y="1834362"/>
                </a:cubicBezTo>
                <a:cubicBezTo>
                  <a:pt x="350586" y="2653829"/>
                  <a:pt x="1014895" y="3318138"/>
                  <a:pt x="1834362" y="3318138"/>
                </a:cubicBezTo>
                <a:cubicBezTo>
                  <a:pt x="2653829" y="3318138"/>
                  <a:pt x="3318138" y="2653829"/>
                  <a:pt x="3318138" y="1834362"/>
                </a:cubicBezTo>
                <a:cubicBezTo>
                  <a:pt x="3318138" y="1014895"/>
                  <a:pt x="2653829" y="350586"/>
                  <a:pt x="1834362" y="350586"/>
                </a:cubicBezTo>
                <a:close/>
                <a:moveTo>
                  <a:pt x="1834362" y="0"/>
                </a:moveTo>
                <a:cubicBezTo>
                  <a:pt x="2847452" y="0"/>
                  <a:pt x="3668724" y="821272"/>
                  <a:pt x="3668724" y="1834362"/>
                </a:cubicBezTo>
                <a:cubicBezTo>
                  <a:pt x="3668724" y="2847452"/>
                  <a:pt x="2847452" y="3668724"/>
                  <a:pt x="1834362" y="3668724"/>
                </a:cubicBezTo>
                <a:cubicBezTo>
                  <a:pt x="821272" y="3668724"/>
                  <a:pt x="0" y="2847452"/>
                  <a:pt x="0" y="1834362"/>
                </a:cubicBezTo>
                <a:cubicBezTo>
                  <a:pt x="0" y="821272"/>
                  <a:pt x="821272" y="0"/>
                  <a:pt x="183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2E0DE99-0B81-475D-84F2-E969F04E4A76}"/>
              </a:ext>
            </a:extLst>
          </p:cNvPr>
          <p:cNvGrpSpPr/>
          <p:nvPr/>
        </p:nvGrpSpPr>
        <p:grpSpPr>
          <a:xfrm>
            <a:off x="5057089" y="2659135"/>
            <a:ext cx="2269518" cy="2269517"/>
            <a:chOff x="3348864" y="1526775"/>
            <a:chExt cx="5494273" cy="5494272"/>
          </a:xfrm>
        </p:grpSpPr>
        <p:sp>
          <p:nvSpPr>
            <p:cNvPr id="51" name="弧形 50">
              <a:extLst>
                <a:ext uri="{FF2B5EF4-FFF2-40B4-BE49-F238E27FC236}">
                  <a16:creationId xmlns:a16="http://schemas.microsoft.com/office/drawing/2014/main" id="{E96DC793-17B0-4F5F-89B0-4DDA6F1A0224}"/>
                </a:ext>
              </a:extLst>
            </p:cNvPr>
            <p:cNvSpPr/>
            <p:nvPr/>
          </p:nvSpPr>
          <p:spPr>
            <a:xfrm>
              <a:off x="3348864" y="1526775"/>
              <a:ext cx="5494272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10000">
                    <a:schemeClr val="accent1">
                      <a:alpha val="0"/>
                    </a:schemeClr>
                  </a:gs>
                  <a:gs pos="90000">
                    <a:schemeClr val="accent1">
                      <a:alpha val="0"/>
                    </a:schemeClr>
                  </a:gs>
                  <a:gs pos="53000">
                    <a:schemeClr val="accent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8A60FCC1-B651-4267-B8BB-EEFD0EF01BB8}"/>
                </a:ext>
              </a:extLst>
            </p:cNvPr>
            <p:cNvSpPr/>
            <p:nvPr/>
          </p:nvSpPr>
          <p:spPr>
            <a:xfrm flipH="1">
              <a:off x="3348864" y="1526775"/>
              <a:ext cx="5494273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10000">
                    <a:schemeClr val="accent1">
                      <a:alpha val="0"/>
                    </a:schemeClr>
                  </a:gs>
                  <a:gs pos="90000">
                    <a:schemeClr val="accent1">
                      <a:alpha val="0"/>
                    </a:schemeClr>
                  </a:gs>
                  <a:gs pos="53000">
                    <a:schemeClr val="accent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2A1E2FA8-EF7A-4763-B494-30CE1A33B80C}"/>
              </a:ext>
            </a:extLst>
          </p:cNvPr>
          <p:cNvGrpSpPr/>
          <p:nvPr/>
        </p:nvGrpSpPr>
        <p:grpSpPr>
          <a:xfrm rot="5400000">
            <a:off x="5442485" y="3044531"/>
            <a:ext cx="1498725" cy="1498725"/>
            <a:chOff x="3348864" y="1526775"/>
            <a:chExt cx="5494272" cy="5494272"/>
          </a:xfrm>
        </p:grpSpPr>
        <p:sp>
          <p:nvSpPr>
            <p:cNvPr id="49" name="弧形 48">
              <a:extLst>
                <a:ext uri="{FF2B5EF4-FFF2-40B4-BE49-F238E27FC236}">
                  <a16:creationId xmlns:a16="http://schemas.microsoft.com/office/drawing/2014/main" id="{2BC440E5-0C8A-4616-A961-2AB47F41655E}"/>
                </a:ext>
              </a:extLst>
            </p:cNvPr>
            <p:cNvSpPr/>
            <p:nvPr/>
          </p:nvSpPr>
          <p:spPr>
            <a:xfrm>
              <a:off x="3348864" y="1526775"/>
              <a:ext cx="5494272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0">
                    <a:srgbClr val="003A94">
                      <a:alpha val="0"/>
                    </a:srgbClr>
                  </a:gs>
                  <a:gs pos="100000">
                    <a:srgbClr val="003A94">
                      <a:alpha val="0"/>
                    </a:srgbClr>
                  </a:gs>
                  <a:gs pos="53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弧形 49">
              <a:extLst>
                <a:ext uri="{FF2B5EF4-FFF2-40B4-BE49-F238E27FC236}">
                  <a16:creationId xmlns:a16="http://schemas.microsoft.com/office/drawing/2014/main" id="{86D25818-31D7-4C4A-9149-D12924328411}"/>
                </a:ext>
              </a:extLst>
            </p:cNvPr>
            <p:cNvSpPr/>
            <p:nvPr/>
          </p:nvSpPr>
          <p:spPr>
            <a:xfrm flipH="1">
              <a:off x="3348864" y="1526775"/>
              <a:ext cx="5494272" cy="5494272"/>
            </a:xfrm>
            <a:prstGeom prst="arc">
              <a:avLst>
                <a:gd name="adj1" fmla="val 17859468"/>
                <a:gd name="adj2" fmla="val 3221061"/>
              </a:avLst>
            </a:prstGeom>
            <a:ln w="12700" cap="rnd">
              <a:gradFill>
                <a:gsLst>
                  <a:gs pos="0">
                    <a:srgbClr val="003A94">
                      <a:alpha val="0"/>
                    </a:srgbClr>
                  </a:gs>
                  <a:gs pos="100000">
                    <a:srgbClr val="003A94">
                      <a:alpha val="0"/>
                    </a:srgbClr>
                  </a:gs>
                  <a:gs pos="53000">
                    <a:schemeClr val="bg1"/>
                  </a:gs>
                </a:gsLst>
                <a:lin ang="5400000" scaled="1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971E5F75-E01E-4024-AE64-2E17015402A2}"/>
              </a:ext>
            </a:extLst>
          </p:cNvPr>
          <p:cNvSpPr/>
          <p:nvPr/>
        </p:nvSpPr>
        <p:spPr>
          <a:xfrm rot="632752" flipH="1">
            <a:off x="9590535" y="4422078"/>
            <a:ext cx="281124" cy="242352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2CBC9DE3-CB59-4CE1-97CF-E569B1F3B53A}"/>
              </a:ext>
            </a:extLst>
          </p:cNvPr>
          <p:cNvSpPr/>
          <p:nvPr/>
        </p:nvSpPr>
        <p:spPr>
          <a:xfrm rot="10020000" flipH="1">
            <a:off x="9594952" y="2809750"/>
            <a:ext cx="281126" cy="242350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E6107536-81A7-4C49-9824-F669D16F6C3B}"/>
              </a:ext>
            </a:extLst>
          </p:cNvPr>
          <p:cNvSpPr/>
          <p:nvPr/>
        </p:nvSpPr>
        <p:spPr>
          <a:xfrm rot="5400000">
            <a:off x="7660931" y="5152250"/>
            <a:ext cx="270950" cy="233580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等腰三角形 45">
            <a:extLst>
              <a:ext uri="{FF2B5EF4-FFF2-40B4-BE49-F238E27FC236}">
                <a16:creationId xmlns:a16="http://schemas.microsoft.com/office/drawing/2014/main" id="{F89EC082-AF13-48B7-80F7-6B4CC6401D55}"/>
              </a:ext>
            </a:extLst>
          </p:cNvPr>
          <p:cNvSpPr/>
          <p:nvPr/>
        </p:nvSpPr>
        <p:spPr>
          <a:xfrm rot="5400000">
            <a:off x="4451814" y="5161986"/>
            <a:ext cx="270950" cy="233580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732CBB3-7249-4D71-81BC-C9DCD39E690F}"/>
              </a:ext>
            </a:extLst>
          </p:cNvPr>
          <p:cNvSpPr/>
          <p:nvPr/>
        </p:nvSpPr>
        <p:spPr>
          <a:xfrm>
            <a:off x="1438763" y="3151028"/>
            <a:ext cx="1524154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A02E83F-E764-41B5-986C-F0B080BFA259}"/>
              </a:ext>
            </a:extLst>
          </p:cNvPr>
          <p:cNvSpPr/>
          <p:nvPr/>
        </p:nvSpPr>
        <p:spPr>
          <a:xfrm>
            <a:off x="2194843" y="2167970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小标题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74CCDE4-D5B2-4DF3-A8D6-6756BD5338D9}"/>
              </a:ext>
            </a:extLst>
          </p:cNvPr>
          <p:cNvSpPr/>
          <p:nvPr/>
        </p:nvSpPr>
        <p:spPr>
          <a:xfrm>
            <a:off x="1800730" y="3151009"/>
            <a:ext cx="800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+mj-ea"/>
                <a:ea typeface="+mj-ea"/>
              </a:rPr>
              <a:t>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C35AB55-C4E3-464F-99B4-7793C0F5E478}"/>
              </a:ext>
            </a:extLst>
          </p:cNvPr>
          <p:cNvSpPr/>
          <p:nvPr/>
        </p:nvSpPr>
        <p:spPr>
          <a:xfrm>
            <a:off x="1770134" y="4126792"/>
            <a:ext cx="86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+mj-ea"/>
                <a:ea typeface="+mj-ea"/>
              </a:rPr>
              <a:t>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EBB7F1F-66C3-4E85-B818-7FF4F05361F6}"/>
              </a:ext>
            </a:extLst>
          </p:cNvPr>
          <p:cNvSpPr/>
          <p:nvPr/>
        </p:nvSpPr>
        <p:spPr>
          <a:xfrm>
            <a:off x="2182021" y="5124407"/>
            <a:ext cx="800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+mj-ea"/>
                <a:ea typeface="+mj-ea"/>
              </a:rPr>
              <a:t>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7CAE199-AED0-4192-897B-5BE860A9756C}"/>
              </a:ext>
            </a:extLst>
          </p:cNvPr>
          <p:cNvSpPr/>
          <p:nvPr/>
        </p:nvSpPr>
        <p:spPr>
          <a:xfrm>
            <a:off x="8286183" y="1984413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导致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046D543-F040-4868-9D8B-B29427DC6ECB}"/>
              </a:ext>
            </a:extLst>
          </p:cNvPr>
          <p:cNvSpPr/>
          <p:nvPr/>
        </p:nvSpPr>
        <p:spPr>
          <a:xfrm>
            <a:off x="9830490" y="3552521"/>
            <a:ext cx="800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prstClr val="white"/>
                </a:solidFill>
                <a:latin typeface="+mj-ea"/>
                <a:ea typeface="+mj-ea"/>
              </a:rPr>
              <a:t>小标题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FF0D551-6FA0-4AD3-A934-FAADD859F639}"/>
              </a:ext>
            </a:extLst>
          </p:cNvPr>
          <p:cNvGrpSpPr/>
          <p:nvPr/>
        </p:nvGrpSpPr>
        <p:grpSpPr>
          <a:xfrm>
            <a:off x="3344208" y="2332856"/>
            <a:ext cx="6200271" cy="6270"/>
            <a:chOff x="3070329" y="6098889"/>
            <a:chExt cx="6882578" cy="6270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94904F7-8BCC-46EF-BA84-3BC132ED3F77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3070329" y="6099675"/>
              <a:ext cx="2536893" cy="5484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56B0C803-1E6B-49F9-A6DD-ED2CC3D4B893}"/>
                </a:ext>
              </a:extLst>
            </p:cNvPr>
            <p:cNvCxnSpPr>
              <a:cxnSpLocks/>
              <a:endCxn id="55" idx="0"/>
            </p:cNvCxnSpPr>
            <p:nvPr/>
          </p:nvCxnSpPr>
          <p:spPr>
            <a:xfrm flipV="1">
              <a:off x="6855450" y="6098889"/>
              <a:ext cx="3097457" cy="786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A83CFBFF-43E3-4277-937A-841470599C1D}"/>
              </a:ext>
            </a:extLst>
          </p:cNvPr>
          <p:cNvSpPr/>
          <p:nvPr/>
        </p:nvSpPr>
        <p:spPr>
          <a:xfrm>
            <a:off x="5488253" y="2167282"/>
            <a:ext cx="1470133" cy="33271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F252F1BD-1DF5-4331-80E7-A0BABD9C2A62}"/>
              </a:ext>
            </a:extLst>
          </p:cNvPr>
          <p:cNvSpPr/>
          <p:nvPr/>
        </p:nvSpPr>
        <p:spPr>
          <a:xfrm rot="5400000">
            <a:off x="7660931" y="2211983"/>
            <a:ext cx="270950" cy="233580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31227B66-9B2E-45B4-B095-AC49BC0E3E8B}"/>
              </a:ext>
            </a:extLst>
          </p:cNvPr>
          <p:cNvSpPr/>
          <p:nvPr/>
        </p:nvSpPr>
        <p:spPr>
          <a:xfrm rot="5400000">
            <a:off x="4451814" y="2221719"/>
            <a:ext cx="270950" cy="233580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97DAEAF-B22A-46EE-8B26-1242A32ADA4E}"/>
              </a:ext>
            </a:extLst>
          </p:cNvPr>
          <p:cNvSpPr/>
          <p:nvPr/>
        </p:nvSpPr>
        <p:spPr>
          <a:xfrm>
            <a:off x="5616493" y="2166536"/>
            <a:ext cx="1154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小标题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3770E1A-F4FD-411A-8AAC-47C7B03708E5}"/>
              </a:ext>
            </a:extLst>
          </p:cNvPr>
          <p:cNvSpPr/>
          <p:nvPr/>
        </p:nvSpPr>
        <p:spPr>
          <a:xfrm>
            <a:off x="5823209" y="5107404"/>
            <a:ext cx="8002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小标题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ADC43B5-BEA9-4E29-BC71-330BA2CC0F58}"/>
              </a:ext>
            </a:extLst>
          </p:cNvPr>
          <p:cNvSpPr/>
          <p:nvPr/>
        </p:nvSpPr>
        <p:spPr>
          <a:xfrm>
            <a:off x="8286183" y="5310432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导致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C94826D-3516-4108-9FEE-97E08CA2E64D}"/>
              </a:ext>
            </a:extLst>
          </p:cNvPr>
          <p:cNvSpPr txBox="1"/>
          <p:nvPr/>
        </p:nvSpPr>
        <p:spPr>
          <a:xfrm>
            <a:off x="4678858" y="1986118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8E9CB9"/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导致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6E940B4-8BB0-4219-8422-1125F1122D95}"/>
              </a:ext>
            </a:extLst>
          </p:cNvPr>
          <p:cNvSpPr txBox="1"/>
          <p:nvPr/>
        </p:nvSpPr>
        <p:spPr>
          <a:xfrm>
            <a:off x="4678858" y="5307161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8E9CB9"/>
                </a:solidFill>
                <a:latin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导致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13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椭圆 62">
            <a:extLst>
              <a:ext uri="{FF2B5EF4-FFF2-40B4-BE49-F238E27FC236}">
                <a16:creationId xmlns:a16="http://schemas.microsoft.com/office/drawing/2014/main" id="{8C25BA94-FE6D-42AD-9398-C76D3BBD8DFC}"/>
              </a:ext>
            </a:extLst>
          </p:cNvPr>
          <p:cNvSpPr/>
          <p:nvPr/>
        </p:nvSpPr>
        <p:spPr>
          <a:xfrm>
            <a:off x="4064150" y="1344330"/>
            <a:ext cx="4142302" cy="4142302"/>
          </a:xfrm>
          <a:prstGeom prst="ellipse">
            <a:avLst/>
          </a:prstGeom>
          <a:gradFill flip="none" rotWithShape="1">
            <a:gsLst>
              <a:gs pos="83000">
                <a:schemeClr val="accent1">
                  <a:alpha val="0"/>
                </a:schemeClr>
              </a:gs>
              <a:gs pos="100000">
                <a:schemeClr val="accent1">
                  <a:alpha val="8000"/>
                </a:schemeClr>
              </a:gs>
            </a:gsLst>
            <a:path path="shape">
              <a:fillToRect l="50000" t="50000" r="50000" b="50000"/>
            </a:path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80FC7791-C570-4110-9B3C-4AFA1C0A7E17}"/>
              </a:ext>
            </a:extLst>
          </p:cNvPr>
          <p:cNvSpPr/>
          <p:nvPr/>
        </p:nvSpPr>
        <p:spPr>
          <a:xfrm>
            <a:off x="3828081" y="1101262"/>
            <a:ext cx="4628438" cy="4628438"/>
          </a:xfrm>
          <a:prstGeom prst="ellipse">
            <a:avLst/>
          </a:prstGeom>
          <a:noFill/>
          <a:ln w="19050">
            <a:gradFill>
              <a:gsLst>
                <a:gs pos="0">
                  <a:schemeClr val="accent1">
                    <a:alpha val="0"/>
                  </a:schemeClr>
                </a:gs>
                <a:gs pos="40000">
                  <a:schemeClr val="accent1">
                    <a:alpha val="70000"/>
                  </a:schemeClr>
                </a:gs>
                <a:gs pos="20000">
                  <a:schemeClr val="accent1">
                    <a:alpha val="0"/>
                  </a:schemeClr>
                </a:gs>
                <a:gs pos="60000">
                  <a:schemeClr val="accent1">
                    <a:alpha val="70000"/>
                  </a:schemeClr>
                </a:gs>
                <a:gs pos="8000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D4F67B7-0FE7-423E-A620-F2341D4D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29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BFE8EF-146C-48FD-8486-D565835251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314542-82AB-4249-BF8E-9D8B06706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8149EA34-6C34-488E-9C8C-C3AC485365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15F2359-C4BC-4610-8081-693521C161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3BA5FDDA-E55E-4E0F-A035-1293476E74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0DC218-BCED-42E2-8FB3-92FEBE80A8FA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循环关系页排版</a:t>
            </a: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052224A-E7D4-444C-9686-231AF17BF490}"/>
              </a:ext>
            </a:extLst>
          </p:cNvPr>
          <p:cNvSpPr/>
          <p:nvPr/>
        </p:nvSpPr>
        <p:spPr>
          <a:xfrm>
            <a:off x="4955501" y="3495040"/>
            <a:ext cx="1175225" cy="1112520"/>
          </a:xfrm>
          <a:custGeom>
            <a:avLst/>
            <a:gdLst>
              <a:gd name="connsiteX0" fmla="*/ 0 w 1175225"/>
              <a:gd name="connsiteY0" fmla="*/ 0 h 1112520"/>
              <a:gd name="connsiteX1" fmla="*/ 591236 w 1175225"/>
              <a:gd name="connsiteY1" fmla="*/ 0 h 1112520"/>
              <a:gd name="connsiteX2" fmla="*/ 596578 w 1175225"/>
              <a:gd name="connsiteY2" fmla="*/ 52996 h 1112520"/>
              <a:gd name="connsiteX3" fmla="*/ 1175225 w 1175225"/>
              <a:gd name="connsiteY3" fmla="*/ 524607 h 1112520"/>
              <a:gd name="connsiteX4" fmla="*/ 1175225 w 1175225"/>
              <a:gd name="connsiteY4" fmla="*/ 1112520 h 1112520"/>
              <a:gd name="connsiteX5" fmla="*/ 2750 w 1175225"/>
              <a:gd name="connsiteY5" fmla="*/ 54461 h 1112520"/>
              <a:gd name="connsiteX6" fmla="*/ 0 w 1175225"/>
              <a:gd name="connsiteY6" fmla="*/ 0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225" h="1112520">
                <a:moveTo>
                  <a:pt x="0" y="0"/>
                </a:moveTo>
                <a:lnTo>
                  <a:pt x="591236" y="0"/>
                </a:lnTo>
                <a:lnTo>
                  <a:pt x="596578" y="52996"/>
                </a:lnTo>
                <a:cubicBezTo>
                  <a:pt x="651654" y="322144"/>
                  <a:pt x="889796" y="524607"/>
                  <a:pt x="1175225" y="524607"/>
                </a:cubicBezTo>
                <a:lnTo>
                  <a:pt x="1175225" y="1112520"/>
                </a:lnTo>
                <a:cubicBezTo>
                  <a:pt x="565006" y="1112520"/>
                  <a:pt x="63104" y="648757"/>
                  <a:pt x="2750" y="54461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4400000" scaled="0"/>
          </a:gradFill>
          <a:ln>
            <a:noFill/>
          </a:ln>
          <a:effectLst>
            <a:outerShdw blurRad="127000" dist="38100" dir="16200000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5B8107BF-DC56-4DC2-855F-30E5662130ED}"/>
              </a:ext>
            </a:extLst>
          </p:cNvPr>
          <p:cNvSpPr/>
          <p:nvPr/>
        </p:nvSpPr>
        <p:spPr>
          <a:xfrm>
            <a:off x="4952165" y="2250440"/>
            <a:ext cx="1178560" cy="1244600"/>
          </a:xfrm>
          <a:custGeom>
            <a:avLst/>
            <a:gdLst>
              <a:gd name="connsiteX0" fmla="*/ 1178560 w 1178560"/>
              <a:gd name="connsiteY0" fmla="*/ 0 h 1244600"/>
              <a:gd name="connsiteX1" fmla="*/ 1178560 w 1178560"/>
              <a:gd name="connsiteY1" fmla="*/ 587913 h 1244600"/>
              <a:gd name="connsiteX2" fmla="*/ 587913 w 1178560"/>
              <a:gd name="connsiteY2" fmla="*/ 1178560 h 1244600"/>
              <a:gd name="connsiteX3" fmla="*/ 594571 w 1178560"/>
              <a:gd name="connsiteY3" fmla="*/ 1244600 h 1244600"/>
              <a:gd name="connsiteX4" fmla="*/ 3335 w 1178560"/>
              <a:gd name="connsiteY4" fmla="*/ 1244600 h 1244600"/>
              <a:gd name="connsiteX5" fmla="*/ 0 w 1178560"/>
              <a:gd name="connsiteY5" fmla="*/ 1178560 h 1244600"/>
              <a:gd name="connsiteX6" fmla="*/ 1178560 w 1178560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560" h="1244600">
                <a:moveTo>
                  <a:pt x="1178560" y="0"/>
                </a:moveTo>
                <a:lnTo>
                  <a:pt x="1178560" y="587913"/>
                </a:lnTo>
                <a:cubicBezTo>
                  <a:pt x="852355" y="587913"/>
                  <a:pt x="587913" y="852355"/>
                  <a:pt x="587913" y="1178560"/>
                </a:cubicBezTo>
                <a:lnTo>
                  <a:pt x="594571" y="1244600"/>
                </a:lnTo>
                <a:lnTo>
                  <a:pt x="3335" y="1244600"/>
                </a:lnTo>
                <a:lnTo>
                  <a:pt x="0" y="1178560"/>
                </a:lnTo>
                <a:cubicBezTo>
                  <a:pt x="0" y="527659"/>
                  <a:pt x="527659" y="0"/>
                  <a:pt x="117856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  <a:effectLst>
            <a:outerShdw blurRad="127000" dist="38100" algn="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46D6162A-6FA3-4778-9455-25B8C9001FBC}"/>
              </a:ext>
            </a:extLst>
          </p:cNvPr>
          <p:cNvSpPr/>
          <p:nvPr/>
        </p:nvSpPr>
        <p:spPr>
          <a:xfrm>
            <a:off x="6130726" y="3495040"/>
            <a:ext cx="1175225" cy="1112520"/>
          </a:xfrm>
          <a:custGeom>
            <a:avLst/>
            <a:gdLst>
              <a:gd name="connsiteX0" fmla="*/ 583990 w 1175225"/>
              <a:gd name="connsiteY0" fmla="*/ 0 h 1112520"/>
              <a:gd name="connsiteX1" fmla="*/ 1175225 w 1175225"/>
              <a:gd name="connsiteY1" fmla="*/ 0 h 1112520"/>
              <a:gd name="connsiteX2" fmla="*/ 1172475 w 1175225"/>
              <a:gd name="connsiteY2" fmla="*/ 54461 h 1112520"/>
              <a:gd name="connsiteX3" fmla="*/ 0 w 1175225"/>
              <a:gd name="connsiteY3" fmla="*/ 1112520 h 1112520"/>
              <a:gd name="connsiteX4" fmla="*/ 0 w 1175225"/>
              <a:gd name="connsiteY4" fmla="*/ 524607 h 1112520"/>
              <a:gd name="connsiteX5" fmla="*/ 578647 w 1175225"/>
              <a:gd name="connsiteY5" fmla="*/ 52996 h 1112520"/>
              <a:gd name="connsiteX6" fmla="*/ 583990 w 1175225"/>
              <a:gd name="connsiteY6" fmla="*/ 0 h 111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5225" h="1112520">
                <a:moveTo>
                  <a:pt x="583990" y="0"/>
                </a:moveTo>
                <a:lnTo>
                  <a:pt x="1175225" y="0"/>
                </a:lnTo>
                <a:lnTo>
                  <a:pt x="1172475" y="54461"/>
                </a:lnTo>
                <a:cubicBezTo>
                  <a:pt x="1112121" y="648757"/>
                  <a:pt x="610220" y="1112520"/>
                  <a:pt x="0" y="1112520"/>
                </a:cubicBezTo>
                <a:lnTo>
                  <a:pt x="0" y="524607"/>
                </a:lnTo>
                <a:cubicBezTo>
                  <a:pt x="285430" y="524607"/>
                  <a:pt x="523572" y="322144"/>
                  <a:pt x="578647" y="52996"/>
                </a:cubicBezTo>
                <a:lnTo>
                  <a:pt x="58399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  <a:effectLst>
            <a:outerShdw blurRad="127000" dist="38100" dir="10800000" algn="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E3555553-CF36-4190-8F18-4919B9EFB717}"/>
              </a:ext>
            </a:extLst>
          </p:cNvPr>
          <p:cNvSpPr/>
          <p:nvPr/>
        </p:nvSpPr>
        <p:spPr>
          <a:xfrm>
            <a:off x="6130725" y="2250440"/>
            <a:ext cx="1178560" cy="1244600"/>
          </a:xfrm>
          <a:custGeom>
            <a:avLst/>
            <a:gdLst>
              <a:gd name="connsiteX0" fmla="*/ 0 w 1178560"/>
              <a:gd name="connsiteY0" fmla="*/ 0 h 1244600"/>
              <a:gd name="connsiteX1" fmla="*/ 1178560 w 1178560"/>
              <a:gd name="connsiteY1" fmla="*/ 1178560 h 1244600"/>
              <a:gd name="connsiteX2" fmla="*/ 1175225 w 1178560"/>
              <a:gd name="connsiteY2" fmla="*/ 1244600 h 1244600"/>
              <a:gd name="connsiteX3" fmla="*/ 583990 w 1178560"/>
              <a:gd name="connsiteY3" fmla="*/ 1244600 h 1244600"/>
              <a:gd name="connsiteX4" fmla="*/ 590647 w 1178560"/>
              <a:gd name="connsiteY4" fmla="*/ 1178560 h 1244600"/>
              <a:gd name="connsiteX5" fmla="*/ 0 w 1178560"/>
              <a:gd name="connsiteY5" fmla="*/ 587913 h 1244600"/>
              <a:gd name="connsiteX6" fmla="*/ 0 w 1178560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8560" h="1244600">
                <a:moveTo>
                  <a:pt x="0" y="0"/>
                </a:moveTo>
                <a:cubicBezTo>
                  <a:pt x="650901" y="0"/>
                  <a:pt x="1178560" y="527659"/>
                  <a:pt x="1178560" y="1178560"/>
                </a:cubicBezTo>
                <a:lnTo>
                  <a:pt x="1175225" y="1244600"/>
                </a:lnTo>
                <a:lnTo>
                  <a:pt x="583990" y="1244600"/>
                </a:lnTo>
                <a:lnTo>
                  <a:pt x="590647" y="1178560"/>
                </a:lnTo>
                <a:cubicBezTo>
                  <a:pt x="590647" y="852355"/>
                  <a:pt x="326205" y="587913"/>
                  <a:pt x="0" y="587913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3600000" scaled="0"/>
          </a:gradFill>
          <a:ln>
            <a:noFill/>
          </a:ln>
          <a:effectLst>
            <a:outerShdw blurRad="127000" dist="38100" dir="5400000" algn="t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1" name="弧形 25">
            <a:extLst>
              <a:ext uri="{FF2B5EF4-FFF2-40B4-BE49-F238E27FC236}">
                <a16:creationId xmlns:a16="http://schemas.microsoft.com/office/drawing/2014/main" id="{BF79832E-A5B7-466B-8EEF-31FFCCD998D2}"/>
              </a:ext>
            </a:extLst>
          </p:cNvPr>
          <p:cNvSpPr/>
          <p:nvPr/>
        </p:nvSpPr>
        <p:spPr>
          <a:xfrm>
            <a:off x="5914020" y="3107523"/>
            <a:ext cx="425820" cy="642954"/>
          </a:xfrm>
          <a:custGeom>
            <a:avLst/>
            <a:gdLst>
              <a:gd name="T0" fmla="*/ 1575 w 1900"/>
              <a:gd name="T1" fmla="*/ 2560 h 2873"/>
              <a:gd name="T2" fmla="*/ 1529 w 1900"/>
              <a:gd name="T3" fmla="*/ 2167 h 2873"/>
              <a:gd name="T4" fmla="*/ 1585 w 1900"/>
              <a:gd name="T5" fmla="*/ 674 h 2873"/>
              <a:gd name="T6" fmla="*/ 1497 w 1900"/>
              <a:gd name="T7" fmla="*/ 548 h 2873"/>
              <a:gd name="T8" fmla="*/ 1466 w 1900"/>
              <a:gd name="T9" fmla="*/ 502 h 2873"/>
              <a:gd name="T10" fmla="*/ 1650 w 1900"/>
              <a:gd name="T11" fmla="*/ 340 h 2873"/>
              <a:gd name="T12" fmla="*/ 1743 w 1900"/>
              <a:gd name="T13" fmla="*/ 325 h 2873"/>
              <a:gd name="T14" fmla="*/ 1435 w 1900"/>
              <a:gd name="T15" fmla="*/ 22 h 2873"/>
              <a:gd name="T16" fmla="*/ 1357 w 1900"/>
              <a:gd name="T17" fmla="*/ 130 h 2873"/>
              <a:gd name="T18" fmla="*/ 1254 w 1900"/>
              <a:gd name="T19" fmla="*/ 350 h 2873"/>
              <a:gd name="T20" fmla="*/ 1153 w 1900"/>
              <a:gd name="T21" fmla="*/ 360 h 2873"/>
              <a:gd name="T22" fmla="*/ 740 w 1900"/>
              <a:gd name="T23" fmla="*/ 1049 h 2873"/>
              <a:gd name="T24" fmla="*/ 666 w 1900"/>
              <a:gd name="T25" fmla="*/ 1216 h 2873"/>
              <a:gd name="T26" fmla="*/ 357 w 1900"/>
              <a:gd name="T27" fmla="*/ 1085 h 2873"/>
              <a:gd name="T28" fmla="*/ 394 w 1900"/>
              <a:gd name="T29" fmla="*/ 1191 h 2873"/>
              <a:gd name="T30" fmla="*/ 377 w 1900"/>
              <a:gd name="T31" fmla="*/ 1348 h 2873"/>
              <a:gd name="T32" fmla="*/ 469 w 1900"/>
              <a:gd name="T33" fmla="*/ 1325 h 2873"/>
              <a:gd name="T34" fmla="*/ 588 w 1900"/>
              <a:gd name="T35" fmla="*/ 1325 h 2873"/>
              <a:gd name="T36" fmla="*/ 552 w 1900"/>
              <a:gd name="T37" fmla="*/ 1408 h 2873"/>
              <a:gd name="T38" fmla="*/ 637 w 1900"/>
              <a:gd name="T39" fmla="*/ 1493 h 2873"/>
              <a:gd name="T40" fmla="*/ 730 w 1900"/>
              <a:gd name="T41" fmla="*/ 1478 h 2873"/>
              <a:gd name="T42" fmla="*/ 955 w 1900"/>
              <a:gd name="T43" fmla="*/ 1577 h 2873"/>
              <a:gd name="T44" fmla="*/ 1048 w 1900"/>
              <a:gd name="T45" fmla="*/ 1559 h 2873"/>
              <a:gd name="T46" fmla="*/ 834 w 1900"/>
              <a:gd name="T47" fmla="*/ 1332 h 2873"/>
              <a:gd name="T48" fmla="*/ 964 w 1900"/>
              <a:gd name="T49" fmla="*/ 1210 h 2873"/>
              <a:gd name="T50" fmla="*/ 1013 w 1900"/>
              <a:gd name="T51" fmla="*/ 1221 h 2873"/>
              <a:gd name="T52" fmla="*/ 1409 w 1900"/>
              <a:gd name="T53" fmla="*/ 704 h 2873"/>
              <a:gd name="T54" fmla="*/ 1452 w 1900"/>
              <a:gd name="T55" fmla="*/ 2058 h 2873"/>
              <a:gd name="T56" fmla="*/ 1359 w 1900"/>
              <a:gd name="T57" fmla="*/ 2108 h 2873"/>
              <a:gd name="T58" fmla="*/ 309 w 1900"/>
              <a:gd name="T59" fmla="*/ 1594 h 2873"/>
              <a:gd name="T60" fmla="*/ 230 w 1900"/>
              <a:gd name="T61" fmla="*/ 1701 h 2873"/>
              <a:gd name="T62" fmla="*/ 904 w 1900"/>
              <a:gd name="T63" fmla="*/ 2560 h 2873"/>
              <a:gd name="T64" fmla="*/ 0 w 1900"/>
              <a:gd name="T65" fmla="*/ 2627 h 2873"/>
              <a:gd name="T66" fmla="*/ 67 w 1900"/>
              <a:gd name="T67" fmla="*/ 2873 h 2873"/>
              <a:gd name="T68" fmla="*/ 1864 w 1900"/>
              <a:gd name="T69" fmla="*/ 2807 h 2873"/>
              <a:gd name="T70" fmla="*/ 1797 w 1900"/>
              <a:gd name="T71" fmla="*/ 2560 h 2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00" h="2873">
                <a:moveTo>
                  <a:pt x="1797" y="2560"/>
                </a:moveTo>
                <a:lnTo>
                  <a:pt x="1575" y="2560"/>
                </a:lnTo>
                <a:lnTo>
                  <a:pt x="1448" y="2223"/>
                </a:lnTo>
                <a:cubicBezTo>
                  <a:pt x="1475" y="2206"/>
                  <a:pt x="1502" y="2187"/>
                  <a:pt x="1529" y="2167"/>
                </a:cubicBezTo>
                <a:cubicBezTo>
                  <a:pt x="1772" y="1983"/>
                  <a:pt x="1900" y="1725"/>
                  <a:pt x="1900" y="1421"/>
                </a:cubicBezTo>
                <a:cubicBezTo>
                  <a:pt x="1900" y="1040"/>
                  <a:pt x="1729" y="804"/>
                  <a:pt x="1585" y="674"/>
                </a:cubicBezTo>
                <a:cubicBezTo>
                  <a:pt x="1552" y="644"/>
                  <a:pt x="1518" y="618"/>
                  <a:pt x="1486" y="595"/>
                </a:cubicBezTo>
                <a:cubicBezTo>
                  <a:pt x="1496" y="582"/>
                  <a:pt x="1499" y="565"/>
                  <a:pt x="1497" y="548"/>
                </a:cubicBezTo>
                <a:cubicBezTo>
                  <a:pt x="1494" y="531"/>
                  <a:pt x="1484" y="515"/>
                  <a:pt x="1470" y="505"/>
                </a:cubicBezTo>
                <a:lnTo>
                  <a:pt x="1466" y="502"/>
                </a:lnTo>
                <a:lnTo>
                  <a:pt x="1605" y="308"/>
                </a:lnTo>
                <a:lnTo>
                  <a:pt x="1650" y="340"/>
                </a:lnTo>
                <a:cubicBezTo>
                  <a:pt x="1662" y="349"/>
                  <a:pt x="1675" y="353"/>
                  <a:pt x="1689" y="353"/>
                </a:cubicBezTo>
                <a:cubicBezTo>
                  <a:pt x="1710" y="353"/>
                  <a:pt x="1730" y="343"/>
                  <a:pt x="1743" y="325"/>
                </a:cubicBezTo>
                <a:cubicBezTo>
                  <a:pt x="1765" y="295"/>
                  <a:pt x="1758" y="254"/>
                  <a:pt x="1728" y="232"/>
                </a:cubicBezTo>
                <a:lnTo>
                  <a:pt x="1435" y="22"/>
                </a:lnTo>
                <a:cubicBezTo>
                  <a:pt x="1405" y="0"/>
                  <a:pt x="1363" y="7"/>
                  <a:pt x="1342" y="37"/>
                </a:cubicBezTo>
                <a:cubicBezTo>
                  <a:pt x="1320" y="67"/>
                  <a:pt x="1327" y="108"/>
                  <a:pt x="1357" y="130"/>
                </a:cubicBezTo>
                <a:lnTo>
                  <a:pt x="1393" y="156"/>
                </a:lnTo>
                <a:lnTo>
                  <a:pt x="1254" y="350"/>
                </a:lnTo>
                <a:lnTo>
                  <a:pt x="1246" y="345"/>
                </a:lnTo>
                <a:cubicBezTo>
                  <a:pt x="1216" y="323"/>
                  <a:pt x="1175" y="330"/>
                  <a:pt x="1153" y="360"/>
                </a:cubicBezTo>
                <a:lnTo>
                  <a:pt x="725" y="956"/>
                </a:lnTo>
                <a:cubicBezTo>
                  <a:pt x="704" y="986"/>
                  <a:pt x="710" y="1028"/>
                  <a:pt x="740" y="1049"/>
                </a:cubicBezTo>
                <a:lnTo>
                  <a:pt x="770" y="1071"/>
                </a:lnTo>
                <a:lnTo>
                  <a:pt x="666" y="1216"/>
                </a:lnTo>
                <a:lnTo>
                  <a:pt x="449" y="1068"/>
                </a:lnTo>
                <a:cubicBezTo>
                  <a:pt x="419" y="1047"/>
                  <a:pt x="378" y="1054"/>
                  <a:pt x="357" y="1085"/>
                </a:cubicBezTo>
                <a:cubicBezTo>
                  <a:pt x="336" y="1115"/>
                  <a:pt x="344" y="1157"/>
                  <a:pt x="374" y="1177"/>
                </a:cubicBezTo>
                <a:lnTo>
                  <a:pt x="394" y="1191"/>
                </a:lnTo>
                <a:lnTo>
                  <a:pt x="355" y="1256"/>
                </a:lnTo>
                <a:cubicBezTo>
                  <a:pt x="336" y="1287"/>
                  <a:pt x="346" y="1328"/>
                  <a:pt x="377" y="1348"/>
                </a:cubicBezTo>
                <a:cubicBezTo>
                  <a:pt x="388" y="1354"/>
                  <a:pt x="400" y="1357"/>
                  <a:pt x="412" y="1357"/>
                </a:cubicBezTo>
                <a:cubicBezTo>
                  <a:pt x="434" y="1357"/>
                  <a:pt x="456" y="1346"/>
                  <a:pt x="469" y="1325"/>
                </a:cubicBezTo>
                <a:lnTo>
                  <a:pt x="504" y="1267"/>
                </a:lnTo>
                <a:lnTo>
                  <a:pt x="588" y="1325"/>
                </a:lnTo>
                <a:lnTo>
                  <a:pt x="564" y="1358"/>
                </a:lnTo>
                <a:cubicBezTo>
                  <a:pt x="554" y="1373"/>
                  <a:pt x="549" y="1390"/>
                  <a:pt x="552" y="1408"/>
                </a:cubicBezTo>
                <a:cubicBezTo>
                  <a:pt x="555" y="1425"/>
                  <a:pt x="565" y="1441"/>
                  <a:pt x="579" y="1451"/>
                </a:cubicBezTo>
                <a:lnTo>
                  <a:pt x="637" y="1493"/>
                </a:lnTo>
                <a:cubicBezTo>
                  <a:pt x="649" y="1501"/>
                  <a:pt x="662" y="1505"/>
                  <a:pt x="676" y="1505"/>
                </a:cubicBezTo>
                <a:cubicBezTo>
                  <a:pt x="697" y="1505"/>
                  <a:pt x="717" y="1496"/>
                  <a:pt x="730" y="1478"/>
                </a:cubicBezTo>
                <a:lnTo>
                  <a:pt x="757" y="1440"/>
                </a:lnTo>
                <a:lnTo>
                  <a:pt x="955" y="1577"/>
                </a:lnTo>
                <a:cubicBezTo>
                  <a:pt x="967" y="1585"/>
                  <a:pt x="980" y="1588"/>
                  <a:pt x="993" y="1588"/>
                </a:cubicBezTo>
                <a:cubicBezTo>
                  <a:pt x="1014" y="1588"/>
                  <a:pt x="1035" y="1578"/>
                  <a:pt x="1048" y="1559"/>
                </a:cubicBezTo>
                <a:cubicBezTo>
                  <a:pt x="1069" y="1529"/>
                  <a:pt x="1061" y="1488"/>
                  <a:pt x="1031" y="1467"/>
                </a:cubicBezTo>
                <a:lnTo>
                  <a:pt x="834" y="1332"/>
                </a:lnTo>
                <a:lnTo>
                  <a:pt x="936" y="1190"/>
                </a:lnTo>
                <a:lnTo>
                  <a:pt x="964" y="1210"/>
                </a:lnTo>
                <a:cubicBezTo>
                  <a:pt x="975" y="1218"/>
                  <a:pt x="989" y="1222"/>
                  <a:pt x="1003" y="1222"/>
                </a:cubicBezTo>
                <a:cubicBezTo>
                  <a:pt x="1006" y="1222"/>
                  <a:pt x="1010" y="1222"/>
                  <a:pt x="1013" y="1221"/>
                </a:cubicBezTo>
                <a:cubicBezTo>
                  <a:pt x="1031" y="1218"/>
                  <a:pt x="1046" y="1209"/>
                  <a:pt x="1057" y="1194"/>
                </a:cubicBezTo>
                <a:lnTo>
                  <a:pt x="1409" y="704"/>
                </a:lnTo>
                <a:cubicBezTo>
                  <a:pt x="1565" y="814"/>
                  <a:pt x="1767" y="1032"/>
                  <a:pt x="1767" y="1421"/>
                </a:cubicBezTo>
                <a:cubicBezTo>
                  <a:pt x="1767" y="1684"/>
                  <a:pt x="1661" y="1898"/>
                  <a:pt x="1452" y="2058"/>
                </a:cubicBezTo>
                <a:cubicBezTo>
                  <a:pt x="1427" y="2077"/>
                  <a:pt x="1401" y="2095"/>
                  <a:pt x="1376" y="2111"/>
                </a:cubicBezTo>
                <a:cubicBezTo>
                  <a:pt x="1370" y="2109"/>
                  <a:pt x="1365" y="2108"/>
                  <a:pt x="1359" y="2108"/>
                </a:cubicBezTo>
                <a:lnTo>
                  <a:pt x="1011" y="2108"/>
                </a:lnTo>
                <a:lnTo>
                  <a:pt x="309" y="1594"/>
                </a:lnTo>
                <a:cubicBezTo>
                  <a:pt x="279" y="1572"/>
                  <a:pt x="237" y="1578"/>
                  <a:pt x="216" y="1608"/>
                </a:cubicBezTo>
                <a:cubicBezTo>
                  <a:pt x="194" y="1638"/>
                  <a:pt x="200" y="1680"/>
                  <a:pt x="230" y="1701"/>
                </a:cubicBezTo>
                <a:lnTo>
                  <a:pt x="904" y="2196"/>
                </a:lnTo>
                <a:lnTo>
                  <a:pt x="904" y="2560"/>
                </a:lnTo>
                <a:lnTo>
                  <a:pt x="67" y="2560"/>
                </a:lnTo>
                <a:cubicBezTo>
                  <a:pt x="30" y="2560"/>
                  <a:pt x="0" y="2590"/>
                  <a:pt x="0" y="2627"/>
                </a:cubicBezTo>
                <a:lnTo>
                  <a:pt x="0" y="2807"/>
                </a:lnTo>
                <a:cubicBezTo>
                  <a:pt x="0" y="2844"/>
                  <a:pt x="30" y="2873"/>
                  <a:pt x="67" y="2873"/>
                </a:cubicBezTo>
                <a:lnTo>
                  <a:pt x="1797" y="2873"/>
                </a:lnTo>
                <a:cubicBezTo>
                  <a:pt x="1834" y="2873"/>
                  <a:pt x="1864" y="2844"/>
                  <a:pt x="1864" y="2807"/>
                </a:cubicBezTo>
                <a:lnTo>
                  <a:pt x="1864" y="2627"/>
                </a:lnTo>
                <a:cubicBezTo>
                  <a:pt x="1864" y="2590"/>
                  <a:pt x="1834" y="2560"/>
                  <a:pt x="1797" y="256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0FABFACD-56AC-4830-9A2A-8A907F4501AE}"/>
              </a:ext>
            </a:extLst>
          </p:cNvPr>
          <p:cNvGrpSpPr/>
          <p:nvPr/>
        </p:nvGrpSpPr>
        <p:grpSpPr>
          <a:xfrm rot="6300000">
            <a:off x="4633733" y="1932008"/>
            <a:ext cx="2993984" cy="2993984"/>
            <a:chOff x="5638800" y="2971800"/>
            <a:chExt cx="914400" cy="914400"/>
          </a:xfrm>
        </p:grpSpPr>
        <p:sp>
          <p:nvSpPr>
            <p:cNvPr id="40" name="弧形 39">
              <a:extLst>
                <a:ext uri="{FF2B5EF4-FFF2-40B4-BE49-F238E27FC236}">
                  <a16:creationId xmlns:a16="http://schemas.microsoft.com/office/drawing/2014/main" id="{D7FE3068-0468-46AB-9423-4F0E224FF058}"/>
                </a:ext>
              </a:extLst>
            </p:cNvPr>
            <p:cNvSpPr/>
            <p:nvPr/>
          </p:nvSpPr>
          <p:spPr>
            <a:xfrm>
              <a:off x="5638800" y="2971800"/>
              <a:ext cx="914400" cy="914400"/>
            </a:xfrm>
            <a:prstGeom prst="arc">
              <a:avLst>
                <a:gd name="adj1" fmla="val 5985614"/>
                <a:gd name="adj2" fmla="val 13598195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66FA6A31-A41A-45AE-B7B7-8DE10E9DA1D3}"/>
                </a:ext>
              </a:extLst>
            </p:cNvPr>
            <p:cNvGrpSpPr/>
            <p:nvPr/>
          </p:nvGrpSpPr>
          <p:grpSpPr>
            <a:xfrm rot="2746528">
              <a:off x="5737085" y="3092452"/>
              <a:ext cx="70636" cy="45720"/>
              <a:chOff x="7472680" y="1635760"/>
              <a:chExt cx="1569720" cy="1016000"/>
            </a:xfrm>
          </p:grpSpPr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5D3EF1BB-E772-43A4-BDEE-AF5809A0D7E1}"/>
                  </a:ext>
                </a:extLst>
              </p:cNvPr>
              <p:cNvCxnSpPr/>
              <p:nvPr/>
            </p:nvCxnSpPr>
            <p:spPr>
              <a:xfrm>
                <a:off x="8128000" y="1645920"/>
                <a:ext cx="914400" cy="9144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>
                <a:extLst>
                  <a:ext uri="{FF2B5EF4-FFF2-40B4-BE49-F238E27FC236}">
                    <a16:creationId xmlns:a16="http://schemas.microsoft.com/office/drawing/2014/main" id="{09E5A800-6EFD-44D6-97C3-0D5BAE0AA8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2680" y="1635760"/>
                <a:ext cx="655320" cy="1016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F2F7222-BC70-4423-9134-D3E4E27D5304}"/>
              </a:ext>
            </a:extLst>
          </p:cNvPr>
          <p:cNvGrpSpPr/>
          <p:nvPr/>
        </p:nvGrpSpPr>
        <p:grpSpPr>
          <a:xfrm rot="17100000">
            <a:off x="4633733" y="1932008"/>
            <a:ext cx="2993984" cy="2993984"/>
            <a:chOff x="5638800" y="2971800"/>
            <a:chExt cx="914400" cy="914400"/>
          </a:xfrm>
        </p:grpSpPr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160A2F0F-3D77-4747-AFF1-F51FC7B28F9E}"/>
                </a:ext>
              </a:extLst>
            </p:cNvPr>
            <p:cNvSpPr/>
            <p:nvPr/>
          </p:nvSpPr>
          <p:spPr>
            <a:xfrm>
              <a:off x="5638800" y="2971800"/>
              <a:ext cx="914400" cy="914400"/>
            </a:xfrm>
            <a:prstGeom prst="arc">
              <a:avLst>
                <a:gd name="adj1" fmla="val 5985614"/>
                <a:gd name="adj2" fmla="val 13598195"/>
              </a:avLst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B913DEA1-BD52-402D-A24E-732F2DB5B193}"/>
                </a:ext>
              </a:extLst>
            </p:cNvPr>
            <p:cNvGrpSpPr/>
            <p:nvPr/>
          </p:nvGrpSpPr>
          <p:grpSpPr>
            <a:xfrm rot="2746528">
              <a:off x="5737085" y="3092452"/>
              <a:ext cx="70636" cy="45720"/>
              <a:chOff x="7472680" y="1635760"/>
              <a:chExt cx="1569720" cy="1016000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F6A880BE-33DF-4B09-B6A0-46545F4408E8}"/>
                  </a:ext>
                </a:extLst>
              </p:cNvPr>
              <p:cNvCxnSpPr/>
              <p:nvPr/>
            </p:nvCxnSpPr>
            <p:spPr>
              <a:xfrm>
                <a:off x="8128000" y="1645920"/>
                <a:ext cx="914400" cy="9144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547F8969-12F4-4E52-823F-2A9A43765E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72680" y="1635760"/>
                <a:ext cx="655320" cy="101600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B13FE199-B10F-49E8-9406-D3EB143EDF48}"/>
              </a:ext>
            </a:extLst>
          </p:cNvPr>
          <p:cNvSpPr/>
          <p:nvPr/>
        </p:nvSpPr>
        <p:spPr>
          <a:xfrm>
            <a:off x="3188922" y="469102"/>
            <a:ext cx="5892758" cy="5892758"/>
          </a:xfrm>
          <a:prstGeom prst="ellipse">
            <a:avLst/>
          </a:prstGeom>
          <a:noFill/>
          <a:ln w="15875">
            <a:solidFill>
              <a:schemeClr val="accent1">
                <a:shade val="50000"/>
                <a:alpha val="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F457848C-1E6C-4FC7-8621-8747AE801256}"/>
              </a:ext>
            </a:extLst>
          </p:cNvPr>
          <p:cNvSpPr/>
          <p:nvPr/>
        </p:nvSpPr>
        <p:spPr>
          <a:xfrm>
            <a:off x="2206950" y="-512870"/>
            <a:ext cx="7856702" cy="7856702"/>
          </a:xfrm>
          <a:prstGeom prst="ellipse">
            <a:avLst/>
          </a:prstGeom>
          <a:noFill/>
          <a:ln w="15875">
            <a:gradFill>
              <a:gsLst>
                <a:gs pos="40000">
                  <a:schemeClr val="accent1">
                    <a:alpha val="0"/>
                  </a:schemeClr>
                </a:gs>
                <a:gs pos="55000">
                  <a:srgbClr val="9B0D14">
                    <a:alpha val="17000"/>
                  </a:srgbClr>
                </a:gs>
                <a:gs pos="68000">
                  <a:schemeClr val="accent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732D2D82-D47A-4F1C-98D6-93AD545A1EFF}"/>
              </a:ext>
            </a:extLst>
          </p:cNvPr>
          <p:cNvSpPr/>
          <p:nvPr/>
        </p:nvSpPr>
        <p:spPr>
          <a:xfrm>
            <a:off x="1508632" y="-1211188"/>
            <a:ext cx="9253338" cy="9253338"/>
          </a:xfrm>
          <a:prstGeom prst="ellipse">
            <a:avLst/>
          </a:prstGeom>
          <a:noFill/>
          <a:ln w="15875">
            <a:gradFill>
              <a:gsLst>
                <a:gs pos="28000">
                  <a:schemeClr val="accent1">
                    <a:alpha val="0"/>
                  </a:schemeClr>
                </a:gs>
                <a:gs pos="55000">
                  <a:srgbClr val="9B0D14">
                    <a:alpha val="9000"/>
                  </a:srgbClr>
                </a:gs>
                <a:gs pos="89000">
                  <a:schemeClr val="accent1">
                    <a:alpha val="0"/>
                  </a:schemeClr>
                </a:gs>
              </a:gsLst>
              <a:lin ang="6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E9347C6-09C2-4B4E-BAD1-145A4E43387F}"/>
              </a:ext>
            </a:extLst>
          </p:cNvPr>
          <p:cNvSpPr txBox="1"/>
          <p:nvPr/>
        </p:nvSpPr>
        <p:spPr>
          <a:xfrm>
            <a:off x="9840158" y="2234344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1.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2E0AD8D-A53A-4D02-A6DE-ED96658A1678}"/>
              </a:ext>
            </a:extLst>
          </p:cNvPr>
          <p:cNvSpPr/>
          <p:nvPr/>
        </p:nvSpPr>
        <p:spPr>
          <a:xfrm>
            <a:off x="8326502" y="2687279"/>
            <a:ext cx="26980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430582DA-4EBF-4A22-BB8A-3FBDC548449B}"/>
              </a:ext>
            </a:extLst>
          </p:cNvPr>
          <p:cNvSpPr txBox="1"/>
          <p:nvPr/>
        </p:nvSpPr>
        <p:spPr>
          <a:xfrm>
            <a:off x="9840157" y="3917486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2.</a:t>
            </a:r>
            <a:r>
              <a:rPr lang="zh-CN" altLang="en-US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小标题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D82819F8-1D19-4B50-A30D-D5AA22059FDE}"/>
              </a:ext>
            </a:extLst>
          </p:cNvPr>
          <p:cNvSpPr/>
          <p:nvPr/>
        </p:nvSpPr>
        <p:spPr>
          <a:xfrm>
            <a:off x="8325409" y="4370421"/>
            <a:ext cx="26980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EAE970E-0BA3-46AC-8583-F65A3BE14032}"/>
              </a:ext>
            </a:extLst>
          </p:cNvPr>
          <p:cNvSpPr txBox="1"/>
          <p:nvPr/>
        </p:nvSpPr>
        <p:spPr>
          <a:xfrm flipH="1">
            <a:off x="1168505" y="2234344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4.</a:t>
            </a:r>
            <a:r>
              <a:rPr lang="zh-CN" altLang="en-US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小标题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FD70C14-493D-4715-854E-0D814E03997E}"/>
              </a:ext>
            </a:extLst>
          </p:cNvPr>
          <p:cNvSpPr/>
          <p:nvPr/>
        </p:nvSpPr>
        <p:spPr>
          <a:xfrm flipH="1">
            <a:off x="1167412" y="2687279"/>
            <a:ext cx="26980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1649B520-FCB6-4A1E-9D52-0470BFD63B57}"/>
              </a:ext>
            </a:extLst>
          </p:cNvPr>
          <p:cNvSpPr txBox="1"/>
          <p:nvPr/>
        </p:nvSpPr>
        <p:spPr>
          <a:xfrm flipH="1">
            <a:off x="1168505" y="3913284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3.</a:t>
            </a:r>
            <a:r>
              <a:rPr lang="zh-CN" altLang="en-US" sz="2000" dirty="0">
                <a:solidFill>
                  <a:schemeClr val="accent1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</a:rPr>
              <a:t>小标题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28DB0E1E-80A1-462D-9092-60E46CC9211E}"/>
              </a:ext>
            </a:extLst>
          </p:cNvPr>
          <p:cNvSpPr/>
          <p:nvPr/>
        </p:nvSpPr>
        <p:spPr>
          <a:xfrm flipH="1">
            <a:off x="1167412" y="4366219"/>
            <a:ext cx="26980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5B4E239-1580-4514-B107-A9C0C58061F6}"/>
              </a:ext>
            </a:extLst>
          </p:cNvPr>
          <p:cNvGrpSpPr/>
          <p:nvPr/>
        </p:nvGrpSpPr>
        <p:grpSpPr>
          <a:xfrm>
            <a:off x="1265764" y="2622038"/>
            <a:ext cx="4174337" cy="0"/>
            <a:chOff x="1211072" y="2722880"/>
            <a:chExt cx="4174337" cy="0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5567EB0-F644-4AF7-BDB8-28C8E712D25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417433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45E4FDC8-FFCC-4A87-8D1D-4F6522463B9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5D3B2EF-CF77-4320-A767-BE2FB2CC79D1}"/>
              </a:ext>
            </a:extLst>
          </p:cNvPr>
          <p:cNvGrpSpPr/>
          <p:nvPr/>
        </p:nvGrpSpPr>
        <p:grpSpPr>
          <a:xfrm>
            <a:off x="1265764" y="4308388"/>
            <a:ext cx="4174337" cy="0"/>
            <a:chOff x="1211072" y="2722880"/>
            <a:chExt cx="4174337" cy="0"/>
          </a:xfrm>
        </p:grpSpPr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1721B4A6-FE72-48E5-9BD1-E0F77E76D34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417433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33660FFF-E3B0-442C-ACCF-FA1E186BA78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06C15EF7-1C74-4BF9-AD96-695D26C24F2F}"/>
              </a:ext>
            </a:extLst>
          </p:cNvPr>
          <p:cNvGrpSpPr/>
          <p:nvPr/>
        </p:nvGrpSpPr>
        <p:grpSpPr>
          <a:xfrm flipH="1">
            <a:off x="6763738" y="2622038"/>
            <a:ext cx="4174337" cy="0"/>
            <a:chOff x="1211072" y="2722880"/>
            <a:chExt cx="4174337" cy="0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85DE3E77-0CC3-428E-BBB9-2920832DF8C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417433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52392EA3-660B-475F-86B6-B38E359AF0C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3786D4C5-6C72-448B-A81D-266ADF79165B}"/>
              </a:ext>
            </a:extLst>
          </p:cNvPr>
          <p:cNvGrpSpPr/>
          <p:nvPr/>
        </p:nvGrpSpPr>
        <p:grpSpPr>
          <a:xfrm flipH="1">
            <a:off x="6763738" y="4308388"/>
            <a:ext cx="4174337" cy="0"/>
            <a:chOff x="1211072" y="2722880"/>
            <a:chExt cx="4174337" cy="0"/>
          </a:xfrm>
        </p:grpSpPr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5D36FC04-A6CD-4728-90FE-B188402A1FB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417433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6C3DA169-8844-474A-9B27-C08BBC43987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725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E170EF-31D9-4F06-B1CC-749725915BA2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研究背景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B3BA851-1044-48B7-8091-2E81EECDE4A3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第一部分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9" name="PA-文本框 18">
            <a:extLst>
              <a:ext uri="{FF2B5EF4-FFF2-40B4-BE49-F238E27FC236}">
                <a16:creationId xmlns:a16="http://schemas.microsoft.com/office/drawing/2014/main" id="{9FFE73F4-AF6F-4BBD-A8E7-453D3D5AE60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410750" y="2353267"/>
            <a:ext cx="1326365" cy="2177969"/>
          </a:xfrm>
          <a:custGeom>
            <a:avLst/>
            <a:gdLst/>
            <a:ahLst/>
            <a:cxnLst/>
            <a:rect l="l" t="t" r="r" b="b"/>
            <a:pathLst>
              <a:path w="1326365" h="2177969">
                <a:moveTo>
                  <a:pt x="1326365" y="637961"/>
                </a:moveTo>
                <a:cubicBezTo>
                  <a:pt x="1286802" y="680492"/>
                  <a:pt x="1248722" y="722528"/>
                  <a:pt x="1212126" y="764069"/>
                </a:cubicBezTo>
                <a:cubicBezTo>
                  <a:pt x="1190366" y="787808"/>
                  <a:pt x="1172315" y="807837"/>
                  <a:pt x="1157973" y="824157"/>
                </a:cubicBezTo>
                <a:cubicBezTo>
                  <a:pt x="1143631" y="840476"/>
                  <a:pt x="1129537" y="857291"/>
                  <a:pt x="1115690" y="874600"/>
                </a:cubicBezTo>
                <a:cubicBezTo>
                  <a:pt x="1101843" y="891909"/>
                  <a:pt x="1088490" y="908723"/>
                  <a:pt x="1075632" y="925043"/>
                </a:cubicBezTo>
                <a:cubicBezTo>
                  <a:pt x="1062774" y="941363"/>
                  <a:pt x="1051399" y="956447"/>
                  <a:pt x="1041508" y="970294"/>
                </a:cubicBezTo>
                <a:cubicBezTo>
                  <a:pt x="1021727" y="997988"/>
                  <a:pt x="1005407" y="1026177"/>
                  <a:pt x="992549" y="1054861"/>
                </a:cubicBezTo>
                <a:cubicBezTo>
                  <a:pt x="979690" y="1083544"/>
                  <a:pt x="968810" y="1109755"/>
                  <a:pt x="959909" y="1133493"/>
                </a:cubicBezTo>
                <a:lnTo>
                  <a:pt x="701757" y="2177969"/>
                </a:lnTo>
                <a:lnTo>
                  <a:pt x="152814" y="2177969"/>
                </a:lnTo>
                <a:lnTo>
                  <a:pt x="359038" y="1348620"/>
                </a:lnTo>
                <a:close/>
                <a:moveTo>
                  <a:pt x="1172068" y="0"/>
                </a:moveTo>
                <a:lnTo>
                  <a:pt x="1240315" y="0"/>
                </a:lnTo>
                <a:lnTo>
                  <a:pt x="1059312" y="728462"/>
                </a:lnTo>
                <a:lnTo>
                  <a:pt x="99403" y="1433187"/>
                </a:lnTo>
                <a:cubicBezTo>
                  <a:pt x="103359" y="1429230"/>
                  <a:pt x="116465" y="1414889"/>
                  <a:pt x="138719" y="1390161"/>
                </a:cubicBezTo>
                <a:cubicBezTo>
                  <a:pt x="160974" y="1365434"/>
                  <a:pt x="186690" y="1336503"/>
                  <a:pt x="215868" y="1303369"/>
                </a:cubicBezTo>
                <a:cubicBezTo>
                  <a:pt x="245046" y="1270235"/>
                  <a:pt x="274471" y="1235864"/>
                  <a:pt x="304144" y="1200257"/>
                </a:cubicBezTo>
                <a:cubicBezTo>
                  <a:pt x="333817" y="1164650"/>
                  <a:pt x="357060" y="1134482"/>
                  <a:pt x="373875" y="1109755"/>
                </a:cubicBezTo>
                <a:cubicBezTo>
                  <a:pt x="391678" y="1084039"/>
                  <a:pt x="406762" y="1058076"/>
                  <a:pt x="419125" y="1031865"/>
                </a:cubicBezTo>
                <a:cubicBezTo>
                  <a:pt x="431489" y="1005654"/>
                  <a:pt x="441627" y="981669"/>
                  <a:pt x="449540" y="959909"/>
                </a:cubicBezTo>
                <a:cubicBezTo>
                  <a:pt x="458442" y="935181"/>
                  <a:pt x="465860" y="911443"/>
                  <a:pt x="471794" y="888694"/>
                </a:cubicBezTo>
                <a:lnTo>
                  <a:pt x="545976" y="593452"/>
                </a:lnTo>
                <a:lnTo>
                  <a:pt x="0" y="737364"/>
                </a:lnTo>
                <a:lnTo>
                  <a:pt x="100887" y="3293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1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13E7F8D-24FF-4DE3-8D82-D6E1AF213C60}"/>
              </a:ext>
            </a:extLst>
          </p:cNvPr>
          <p:cNvSpPr/>
          <p:nvPr/>
        </p:nvSpPr>
        <p:spPr>
          <a:xfrm>
            <a:off x="911570" y="1655560"/>
            <a:ext cx="10555817" cy="4371860"/>
          </a:xfrm>
          <a:prstGeom prst="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01064A-3412-4880-8793-58AF07C9A391}"/>
              </a:ext>
            </a:extLst>
          </p:cNvPr>
          <p:cNvSpPr/>
          <p:nvPr/>
        </p:nvSpPr>
        <p:spPr>
          <a:xfrm>
            <a:off x="724612" y="1371600"/>
            <a:ext cx="4750984" cy="49345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BF99EDA-F136-4779-9128-B2DCC1A5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30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75CAB0-F6E0-4120-9E6F-9D99746737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6DF60C6-4C96-4627-AA48-5A2677B46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1DE3ADD-7EA4-44F3-B879-2CEF221355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44C692D5-5470-4A87-80DB-CB55A9B22E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7AC00AA-17DE-49E9-B706-83C8A1D737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E5801EE7-A133-480A-AE8F-4A6C0CABCD22}"/>
              </a:ext>
            </a:extLst>
          </p:cNvPr>
          <p:cNvGrpSpPr/>
          <p:nvPr/>
        </p:nvGrpSpPr>
        <p:grpSpPr>
          <a:xfrm>
            <a:off x="-296547" y="1532061"/>
            <a:ext cx="7020903" cy="4774141"/>
            <a:chOff x="2585549" y="1399981"/>
            <a:chExt cx="7020903" cy="4774141"/>
          </a:xfrm>
        </p:grpSpPr>
        <p:graphicFrame>
          <p:nvGraphicFramePr>
            <p:cNvPr id="3" name="图示 2">
              <a:extLst>
                <a:ext uri="{FF2B5EF4-FFF2-40B4-BE49-F238E27FC236}">
                  <a16:creationId xmlns:a16="http://schemas.microsoft.com/office/drawing/2014/main" id="{8FE5DF43-4E33-4DF9-B416-C513A102CA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26155688"/>
                </p:ext>
              </p:extLst>
            </p:nvPr>
          </p:nvGraphicFramePr>
          <p:xfrm>
            <a:off x="2585549" y="1493520"/>
            <a:ext cx="7020903" cy="468060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49981559-7B7F-447C-AD3E-3A02CAC28167}"/>
                </a:ext>
              </a:extLst>
            </p:cNvPr>
            <p:cNvSpPr/>
            <p:nvPr/>
          </p:nvSpPr>
          <p:spPr>
            <a:xfrm>
              <a:off x="3996868" y="1399982"/>
              <a:ext cx="4360823" cy="1899035"/>
            </a:xfrm>
            <a:prstGeom prst="arc">
              <a:avLst>
                <a:gd name="adj1" fmla="val 16200000"/>
                <a:gd name="adj2" fmla="val 21217169"/>
              </a:avLst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8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EEF0C53D-0AE3-44D3-B1B0-1C4257C467BD}"/>
                </a:ext>
              </a:extLst>
            </p:cNvPr>
            <p:cNvSpPr/>
            <p:nvPr/>
          </p:nvSpPr>
          <p:spPr>
            <a:xfrm flipH="1" flipV="1">
              <a:off x="3793668" y="1399981"/>
              <a:ext cx="4360823" cy="1899035"/>
            </a:xfrm>
            <a:prstGeom prst="arc">
              <a:avLst>
                <a:gd name="adj1" fmla="val 16200000"/>
                <a:gd name="adj2" fmla="val 21217169"/>
              </a:avLst>
            </a:prstGeom>
            <a:ln>
              <a:gradFill flip="none" rotWithShape="1">
                <a:gsLst>
                  <a:gs pos="0">
                    <a:schemeClr val="accent1">
                      <a:alpha val="0"/>
                    </a:schemeClr>
                  </a:gs>
                  <a:gs pos="48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B4C8004-1F7D-429E-A591-AA89C4751D63}"/>
              </a:ext>
            </a:extLst>
          </p:cNvPr>
          <p:cNvCxnSpPr>
            <a:cxnSpLocks/>
          </p:cNvCxnSpPr>
          <p:nvPr/>
        </p:nvCxnSpPr>
        <p:spPr>
          <a:xfrm>
            <a:off x="1299967" y="3144043"/>
            <a:ext cx="1143000" cy="1606934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DD444FF-AACE-481A-98DF-703EECD06F6C}"/>
              </a:ext>
            </a:extLst>
          </p:cNvPr>
          <p:cNvCxnSpPr>
            <a:cxnSpLocks/>
          </p:cNvCxnSpPr>
          <p:nvPr/>
        </p:nvCxnSpPr>
        <p:spPr>
          <a:xfrm flipH="1">
            <a:off x="4490664" y="2523109"/>
            <a:ext cx="883331" cy="124186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63F54F-DA14-41B9-B188-7880D37145E8}"/>
              </a:ext>
            </a:extLst>
          </p:cNvPr>
          <p:cNvSpPr txBox="1"/>
          <p:nvPr/>
        </p:nvSpPr>
        <p:spPr>
          <a:xfrm>
            <a:off x="5977992" y="1891276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C7F4B4D-6419-441F-A722-59BE1A6601C5}"/>
              </a:ext>
            </a:extLst>
          </p:cNvPr>
          <p:cNvGrpSpPr/>
          <p:nvPr/>
        </p:nvGrpSpPr>
        <p:grpSpPr>
          <a:xfrm>
            <a:off x="6091666" y="2381168"/>
            <a:ext cx="1725168" cy="0"/>
            <a:chOff x="1211072" y="2722880"/>
            <a:chExt cx="1725168" cy="0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6A57B8DD-11DB-4E90-A674-0C63D72900FA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6175B1B8-93C0-424E-B4E3-BC3E4AC0C378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DEB4C85B-1EAF-4D26-87C6-4EB9FECBD1D1}"/>
              </a:ext>
            </a:extLst>
          </p:cNvPr>
          <p:cNvSpPr/>
          <p:nvPr/>
        </p:nvSpPr>
        <p:spPr>
          <a:xfrm>
            <a:off x="5977993" y="2694157"/>
            <a:ext cx="520467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。山东大学是中国近代高等教育的起源性大学。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AAC1DDE-62BC-43D5-A5DE-EBE65F447718}"/>
              </a:ext>
            </a:extLst>
          </p:cNvPr>
          <p:cNvSpPr/>
          <p:nvPr/>
        </p:nvSpPr>
        <p:spPr>
          <a:xfrm>
            <a:off x="5977993" y="3715778"/>
            <a:ext cx="520467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。山东大学是中国近代高等教育的起源性大学。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FFCCA19-BEB9-4CB7-BC81-57E6703E3361}"/>
              </a:ext>
            </a:extLst>
          </p:cNvPr>
          <p:cNvSpPr/>
          <p:nvPr/>
        </p:nvSpPr>
        <p:spPr>
          <a:xfrm>
            <a:off x="5977993" y="4737399"/>
            <a:ext cx="5204678" cy="953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。山东大学是中国近代高等教育的起源性大学。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E0AC8AB-1A73-4CE9-A15F-1BB4F0A1B3CC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漏斗图页排版</a:t>
            </a:r>
          </a:p>
        </p:txBody>
      </p:sp>
    </p:spTree>
    <p:extLst>
      <p:ext uri="{BB962C8B-B14F-4D97-AF65-F5344CB8AC3E}">
        <p14:creationId xmlns:p14="http://schemas.microsoft.com/office/powerpoint/2010/main" val="87011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9D8D774-F7B3-4F3D-897D-B86561B1C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31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E7C8EE-E941-4F5E-BCF4-0B24CF822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404F346-0FE9-41CC-A087-8D1A04AC5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D52833C-F248-43C1-A7FA-68F95FDED2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7E1A671-C5D4-43D3-8D65-777DA5AB4A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2D4FB6E-AD8A-484B-B18D-F9F373F1A3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0456946-55CC-41A3-B1DE-169949E001C7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对比关系页排版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F8D0C1A-1CFD-4E19-9002-7DC09FE9D819}"/>
              </a:ext>
            </a:extLst>
          </p:cNvPr>
          <p:cNvCxnSpPr>
            <a:cxnSpLocks/>
          </p:cNvCxnSpPr>
          <p:nvPr/>
        </p:nvCxnSpPr>
        <p:spPr>
          <a:xfrm flipH="1">
            <a:off x="5349433" y="1323320"/>
            <a:ext cx="1493134" cy="4822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DE5CFC9A-F655-4690-998F-33E0F0DC174D}"/>
              </a:ext>
            </a:extLst>
          </p:cNvPr>
          <p:cNvCxnSpPr>
            <a:cxnSpLocks/>
          </p:cNvCxnSpPr>
          <p:nvPr/>
        </p:nvCxnSpPr>
        <p:spPr>
          <a:xfrm flipH="1">
            <a:off x="6034268" y="1323320"/>
            <a:ext cx="499591" cy="1613683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482AF55-1173-4BE0-886F-3380BCF67226}"/>
              </a:ext>
            </a:extLst>
          </p:cNvPr>
          <p:cNvCxnSpPr>
            <a:cxnSpLocks/>
          </p:cNvCxnSpPr>
          <p:nvPr/>
        </p:nvCxnSpPr>
        <p:spPr>
          <a:xfrm flipH="1">
            <a:off x="5596410" y="4224759"/>
            <a:ext cx="594858" cy="1921398"/>
          </a:xfrm>
          <a:prstGeom prst="line">
            <a:avLst/>
          </a:prstGeom>
          <a:ln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9F47550-F60D-4CC1-9437-79D084C51478}"/>
              </a:ext>
            </a:extLst>
          </p:cNvPr>
          <p:cNvGrpSpPr/>
          <p:nvPr/>
        </p:nvGrpSpPr>
        <p:grpSpPr>
          <a:xfrm>
            <a:off x="5643615" y="3084522"/>
            <a:ext cx="955508" cy="990809"/>
            <a:chOff x="5666765" y="3084522"/>
            <a:chExt cx="955508" cy="990809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D80DF8F-EFD2-49A8-AAA7-CA92785C634D}"/>
                </a:ext>
              </a:extLst>
            </p:cNvPr>
            <p:cNvSpPr txBox="1"/>
            <p:nvPr/>
          </p:nvSpPr>
          <p:spPr>
            <a:xfrm>
              <a:off x="5666765" y="3084522"/>
              <a:ext cx="524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1"/>
                  </a:solidFill>
                </a:rPr>
                <a:t>V</a:t>
              </a:r>
              <a:endParaRPr lang="zh-CN" altLang="en-US" sz="3600" dirty="0">
                <a:solidFill>
                  <a:schemeClr val="accent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8310CA0-7C38-4AE2-A696-5AD893857A04}"/>
                </a:ext>
              </a:extLst>
            </p:cNvPr>
            <p:cNvSpPr txBox="1"/>
            <p:nvPr/>
          </p:nvSpPr>
          <p:spPr>
            <a:xfrm>
              <a:off x="6177921" y="3429000"/>
              <a:ext cx="444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accent1"/>
                  </a:solidFill>
                </a:rPr>
                <a:t>S</a:t>
              </a:r>
              <a:endParaRPr lang="zh-CN" altLang="en-US" sz="3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A182498C-5FCF-43D7-B788-E3C622D5A1F1}"/>
              </a:ext>
            </a:extLst>
          </p:cNvPr>
          <p:cNvGrpSpPr/>
          <p:nvPr/>
        </p:nvGrpSpPr>
        <p:grpSpPr>
          <a:xfrm>
            <a:off x="-1311237" y="1635595"/>
            <a:ext cx="7447459" cy="2307169"/>
            <a:chOff x="-1267869" y="1423684"/>
            <a:chExt cx="7447459" cy="2307169"/>
          </a:xfrm>
        </p:grpSpPr>
        <p:sp>
          <p:nvSpPr>
            <p:cNvPr id="18" name="梯形 17">
              <a:extLst>
                <a:ext uri="{FF2B5EF4-FFF2-40B4-BE49-F238E27FC236}">
                  <a16:creationId xmlns:a16="http://schemas.microsoft.com/office/drawing/2014/main" id="{DFCBCCA1-E598-4E52-A1EA-E5D54873F1D1}"/>
                </a:ext>
              </a:extLst>
            </p:cNvPr>
            <p:cNvSpPr/>
            <p:nvPr/>
          </p:nvSpPr>
          <p:spPr>
            <a:xfrm rot="10800000">
              <a:off x="-1267869" y="1423684"/>
              <a:ext cx="7302137" cy="2121393"/>
            </a:xfrm>
            <a:prstGeom prst="trapezoid">
              <a:avLst>
                <a:gd name="adj" fmla="val 3098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4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CA62B7A-776E-4425-ADCD-F3DA49E235A5}"/>
                </a:ext>
              </a:extLst>
            </p:cNvPr>
            <p:cNvGrpSpPr/>
            <p:nvPr/>
          </p:nvGrpSpPr>
          <p:grpSpPr>
            <a:xfrm>
              <a:off x="-1195208" y="1516572"/>
              <a:ext cx="7374798" cy="2214281"/>
              <a:chOff x="-1195208" y="1516572"/>
              <a:chExt cx="7374798" cy="2214281"/>
            </a:xfrm>
          </p:grpSpPr>
          <p:sp>
            <p:nvSpPr>
              <p:cNvPr id="20" name="梯形 19">
                <a:extLst>
                  <a:ext uri="{FF2B5EF4-FFF2-40B4-BE49-F238E27FC236}">
                    <a16:creationId xmlns:a16="http://schemas.microsoft.com/office/drawing/2014/main" id="{10589C02-289C-4F20-9951-9C0FEC66360D}"/>
                  </a:ext>
                </a:extLst>
              </p:cNvPr>
              <p:cNvSpPr/>
              <p:nvPr/>
            </p:nvSpPr>
            <p:spPr>
              <a:xfrm rot="10800000">
                <a:off x="-1195208" y="1516572"/>
                <a:ext cx="7302137" cy="2121393"/>
              </a:xfrm>
              <a:prstGeom prst="trapezoid">
                <a:avLst>
                  <a:gd name="adj" fmla="val 30980"/>
                </a:avLst>
              </a:prstGeom>
              <a:noFill/>
              <a:ln>
                <a:gradFill>
                  <a:gsLst>
                    <a:gs pos="100000">
                      <a:schemeClr val="accent1">
                        <a:alpha val="64000"/>
                      </a:schemeClr>
                    </a:gs>
                    <a:gs pos="7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4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梯形 20">
                <a:extLst>
                  <a:ext uri="{FF2B5EF4-FFF2-40B4-BE49-F238E27FC236}">
                    <a16:creationId xmlns:a16="http://schemas.microsoft.com/office/drawing/2014/main" id="{96BE9956-EEFD-4398-A585-F263CD0F5306}"/>
                  </a:ext>
                </a:extLst>
              </p:cNvPr>
              <p:cNvSpPr/>
              <p:nvPr/>
            </p:nvSpPr>
            <p:spPr>
              <a:xfrm rot="10800000">
                <a:off x="-1122547" y="1609460"/>
                <a:ext cx="7302137" cy="2121393"/>
              </a:xfrm>
              <a:prstGeom prst="trapezoid">
                <a:avLst>
                  <a:gd name="adj" fmla="val 30980"/>
                </a:avLst>
              </a:prstGeom>
              <a:noFill/>
              <a:ln>
                <a:gradFill>
                  <a:gsLst>
                    <a:gs pos="100000">
                      <a:schemeClr val="accent1">
                        <a:alpha val="38000"/>
                      </a:schemeClr>
                    </a:gs>
                    <a:gs pos="7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4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05F04BD-6F18-4804-9797-8B8EB9AAE860}"/>
              </a:ext>
            </a:extLst>
          </p:cNvPr>
          <p:cNvGrpSpPr/>
          <p:nvPr/>
        </p:nvGrpSpPr>
        <p:grpSpPr>
          <a:xfrm flipH="1" flipV="1">
            <a:off x="6034268" y="3283086"/>
            <a:ext cx="7447459" cy="2307169"/>
            <a:chOff x="-1267869" y="1423684"/>
            <a:chExt cx="7447459" cy="2307169"/>
          </a:xfrm>
        </p:grpSpPr>
        <p:sp>
          <p:nvSpPr>
            <p:cNvPr id="25" name="梯形 24">
              <a:extLst>
                <a:ext uri="{FF2B5EF4-FFF2-40B4-BE49-F238E27FC236}">
                  <a16:creationId xmlns:a16="http://schemas.microsoft.com/office/drawing/2014/main" id="{24EDC82B-AC5E-44F2-9889-A87870602323}"/>
                </a:ext>
              </a:extLst>
            </p:cNvPr>
            <p:cNvSpPr/>
            <p:nvPr/>
          </p:nvSpPr>
          <p:spPr>
            <a:xfrm rot="10800000">
              <a:off x="-1267869" y="1423684"/>
              <a:ext cx="7302137" cy="2121393"/>
            </a:xfrm>
            <a:prstGeom prst="trapezoid">
              <a:avLst>
                <a:gd name="adj" fmla="val 3098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0"/>
            </a:gradFill>
            <a:ln>
              <a:gradFill>
                <a:gsLst>
                  <a:gs pos="100000">
                    <a:schemeClr val="accent1"/>
                  </a:gs>
                  <a:gs pos="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14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1AA99C1-5015-4590-9B2C-0968005930B7}"/>
                </a:ext>
              </a:extLst>
            </p:cNvPr>
            <p:cNvGrpSpPr/>
            <p:nvPr/>
          </p:nvGrpSpPr>
          <p:grpSpPr>
            <a:xfrm>
              <a:off x="-1195208" y="1516572"/>
              <a:ext cx="7374798" cy="2214281"/>
              <a:chOff x="-1195208" y="1516572"/>
              <a:chExt cx="7374798" cy="2214281"/>
            </a:xfrm>
          </p:grpSpPr>
          <p:sp>
            <p:nvSpPr>
              <p:cNvPr id="27" name="梯形 26">
                <a:extLst>
                  <a:ext uri="{FF2B5EF4-FFF2-40B4-BE49-F238E27FC236}">
                    <a16:creationId xmlns:a16="http://schemas.microsoft.com/office/drawing/2014/main" id="{4AC99C83-2998-4176-81DD-B8669F4789E9}"/>
                  </a:ext>
                </a:extLst>
              </p:cNvPr>
              <p:cNvSpPr/>
              <p:nvPr/>
            </p:nvSpPr>
            <p:spPr>
              <a:xfrm rot="10800000">
                <a:off x="-1195208" y="1516572"/>
                <a:ext cx="7302137" cy="2121393"/>
              </a:xfrm>
              <a:prstGeom prst="trapezoid">
                <a:avLst>
                  <a:gd name="adj" fmla="val 30980"/>
                </a:avLst>
              </a:prstGeom>
              <a:noFill/>
              <a:ln>
                <a:gradFill>
                  <a:gsLst>
                    <a:gs pos="100000">
                      <a:schemeClr val="accent1">
                        <a:alpha val="64000"/>
                      </a:schemeClr>
                    </a:gs>
                    <a:gs pos="7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4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梯形 27">
                <a:extLst>
                  <a:ext uri="{FF2B5EF4-FFF2-40B4-BE49-F238E27FC236}">
                    <a16:creationId xmlns:a16="http://schemas.microsoft.com/office/drawing/2014/main" id="{CE7C90FA-B35D-4507-B3FE-B1B37B4F7FC9}"/>
                  </a:ext>
                </a:extLst>
              </p:cNvPr>
              <p:cNvSpPr/>
              <p:nvPr/>
            </p:nvSpPr>
            <p:spPr>
              <a:xfrm rot="10800000">
                <a:off x="-1122547" y="1609460"/>
                <a:ext cx="7302137" cy="2121393"/>
              </a:xfrm>
              <a:prstGeom prst="trapezoid">
                <a:avLst>
                  <a:gd name="adj" fmla="val 30980"/>
                </a:avLst>
              </a:prstGeom>
              <a:noFill/>
              <a:ln>
                <a:gradFill>
                  <a:gsLst>
                    <a:gs pos="100000">
                      <a:schemeClr val="accent1">
                        <a:alpha val="38000"/>
                      </a:schemeClr>
                    </a:gs>
                    <a:gs pos="7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14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31040264-D9A8-4C60-9DA9-C4AD8C46D86F}"/>
              </a:ext>
            </a:extLst>
          </p:cNvPr>
          <p:cNvSpPr txBox="1"/>
          <p:nvPr/>
        </p:nvSpPr>
        <p:spPr>
          <a:xfrm>
            <a:off x="515938" y="1740284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DF25D8-2EA2-4D18-B669-0F7850EB0072}"/>
              </a:ext>
            </a:extLst>
          </p:cNvPr>
          <p:cNvSpPr/>
          <p:nvPr/>
        </p:nvSpPr>
        <p:spPr>
          <a:xfrm>
            <a:off x="520882" y="2257410"/>
            <a:ext cx="5204678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  <a:endParaRPr lang="en-US" altLang="zh-CN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</a:endParaRP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051A52E-0653-47DC-A21C-1CDA00BEC911}"/>
              </a:ext>
            </a:extLst>
          </p:cNvPr>
          <p:cNvGrpSpPr/>
          <p:nvPr/>
        </p:nvGrpSpPr>
        <p:grpSpPr>
          <a:xfrm>
            <a:off x="607461" y="2190018"/>
            <a:ext cx="1725168" cy="0"/>
            <a:chOff x="1211072" y="2722880"/>
            <a:chExt cx="1725168" cy="0"/>
          </a:xfrm>
        </p:grpSpPr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5F56A145-1DB2-40FA-A08E-3EFCDDF02959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E2D56506-70E1-4CBC-AEEE-9FB66938628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14511E2-C106-4603-8579-8EF6E8A5117A}"/>
              </a:ext>
            </a:extLst>
          </p:cNvPr>
          <p:cNvSpPr txBox="1"/>
          <p:nvPr/>
        </p:nvSpPr>
        <p:spPr>
          <a:xfrm>
            <a:off x="7225847" y="3626325"/>
            <a:ext cx="1584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56C26DE-841A-4E54-AD14-DC3DCDD085C1}"/>
              </a:ext>
            </a:extLst>
          </p:cNvPr>
          <p:cNvSpPr/>
          <p:nvPr/>
        </p:nvSpPr>
        <p:spPr>
          <a:xfrm>
            <a:off x="7230791" y="4143451"/>
            <a:ext cx="5204678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  <a:endParaRPr lang="en-US" altLang="zh-CN"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</a:endParaRP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  <a:p>
            <a:pPr marL="342900" indent="-342900" algn="just">
              <a:lnSpc>
                <a:spcPct val="12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山东大学是中国近代高等教育的起源性大学。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05D05985-7DFC-4F9D-A712-E41EDD2359E9}"/>
              </a:ext>
            </a:extLst>
          </p:cNvPr>
          <p:cNvGrpSpPr/>
          <p:nvPr/>
        </p:nvGrpSpPr>
        <p:grpSpPr>
          <a:xfrm>
            <a:off x="7317370" y="4076059"/>
            <a:ext cx="1725168" cy="0"/>
            <a:chOff x="1211072" y="2722880"/>
            <a:chExt cx="1725168" cy="0"/>
          </a:xfrm>
        </p:grpSpPr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680C5A10-F4A0-449F-BD4E-E61071EE435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397A22CB-8947-4050-9DF0-171B6C89704C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2BEE8C5-3DB4-4FDD-9C70-22236A0A1D0D}"/>
              </a:ext>
            </a:extLst>
          </p:cNvPr>
          <p:cNvGrpSpPr/>
          <p:nvPr/>
        </p:nvGrpSpPr>
        <p:grpSpPr>
          <a:xfrm>
            <a:off x="1470045" y="4436671"/>
            <a:ext cx="2506532" cy="235745"/>
            <a:chOff x="1470045" y="4436671"/>
            <a:chExt cx="2506532" cy="235745"/>
          </a:xfrm>
        </p:grpSpPr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109FFE20-1F8C-417E-9BA4-61BA417B4980}"/>
                </a:ext>
              </a:extLst>
            </p:cNvPr>
            <p:cNvCxnSpPr>
              <a:cxnSpLocks/>
            </p:cNvCxnSpPr>
            <p:nvPr/>
          </p:nvCxnSpPr>
          <p:spPr>
            <a:xfrm>
              <a:off x="1684388" y="4436671"/>
              <a:ext cx="229218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94A0FD9A-754C-49FA-8F17-8559C2DD499C}"/>
                </a:ext>
              </a:extLst>
            </p:cNvPr>
            <p:cNvCxnSpPr>
              <a:cxnSpLocks/>
            </p:cNvCxnSpPr>
            <p:nvPr/>
          </p:nvCxnSpPr>
          <p:spPr>
            <a:xfrm>
              <a:off x="1470045" y="4672416"/>
              <a:ext cx="1289863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FCB2544A-4AA2-481E-BC73-F6148C1C36CD}"/>
              </a:ext>
            </a:extLst>
          </p:cNvPr>
          <p:cNvGrpSpPr/>
          <p:nvPr/>
        </p:nvGrpSpPr>
        <p:grpSpPr>
          <a:xfrm flipH="1" flipV="1">
            <a:off x="8742364" y="2592174"/>
            <a:ext cx="2506532" cy="235745"/>
            <a:chOff x="1470045" y="4436671"/>
            <a:chExt cx="2506532" cy="235745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61BE295F-8238-4688-AE39-56B7D2DC41B3}"/>
                </a:ext>
              </a:extLst>
            </p:cNvPr>
            <p:cNvCxnSpPr>
              <a:cxnSpLocks/>
            </p:cNvCxnSpPr>
            <p:nvPr/>
          </p:nvCxnSpPr>
          <p:spPr>
            <a:xfrm>
              <a:off x="1684388" y="4436671"/>
              <a:ext cx="2292189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A4B2A5BE-6662-45EB-B4FE-B32B32A0F75A}"/>
                </a:ext>
              </a:extLst>
            </p:cNvPr>
            <p:cNvCxnSpPr>
              <a:cxnSpLocks/>
            </p:cNvCxnSpPr>
            <p:nvPr/>
          </p:nvCxnSpPr>
          <p:spPr>
            <a:xfrm>
              <a:off x="1470045" y="4672416"/>
              <a:ext cx="1289863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57E3452-939E-4BD6-BEF5-2881DDF74355}"/>
              </a:ext>
            </a:extLst>
          </p:cNvPr>
          <p:cNvCxnSpPr/>
          <p:nvPr/>
        </p:nvCxnSpPr>
        <p:spPr>
          <a:xfrm flipH="1">
            <a:off x="4259484" y="1539433"/>
            <a:ext cx="1336926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438F146-E4E4-48A4-B3BF-39801DA610A8}"/>
              </a:ext>
            </a:extLst>
          </p:cNvPr>
          <p:cNvCxnSpPr>
            <a:cxnSpLocks/>
          </p:cNvCxnSpPr>
          <p:nvPr/>
        </p:nvCxnSpPr>
        <p:spPr>
          <a:xfrm flipH="1">
            <a:off x="4143737" y="1435261"/>
            <a:ext cx="92790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22582514-3E4A-4B32-8562-7E1A2E05DD83}"/>
              </a:ext>
            </a:extLst>
          </p:cNvPr>
          <p:cNvCxnSpPr>
            <a:cxnSpLocks/>
          </p:cNvCxnSpPr>
          <p:nvPr/>
        </p:nvCxnSpPr>
        <p:spPr>
          <a:xfrm flipV="1">
            <a:off x="6648907" y="5856790"/>
            <a:ext cx="1336926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1950404-612A-4596-8C35-50B994E2C9AE}"/>
              </a:ext>
            </a:extLst>
          </p:cNvPr>
          <p:cNvCxnSpPr>
            <a:cxnSpLocks/>
          </p:cNvCxnSpPr>
          <p:nvPr/>
        </p:nvCxnSpPr>
        <p:spPr>
          <a:xfrm flipV="1">
            <a:off x="6533160" y="5752618"/>
            <a:ext cx="92790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275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5451B51-64D5-4545-84F6-9EE6ECEF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32</a:t>
            </a:fld>
            <a:endParaRPr lang="zh-CN" altLang="en-US" spc="90" dirty="0"/>
          </a:p>
        </p:txBody>
      </p:sp>
      <p:sp>
        <p:nvSpPr>
          <p:cNvPr id="31" name="文本占位符 30">
            <a:extLst>
              <a:ext uri="{FF2B5EF4-FFF2-40B4-BE49-F238E27FC236}">
                <a16:creationId xmlns:a16="http://schemas.microsoft.com/office/drawing/2014/main" id="{ACE9EB89-0FF0-4761-9E7A-B257ACB15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2" name="文本占位符 31">
            <a:extLst>
              <a:ext uri="{FF2B5EF4-FFF2-40B4-BE49-F238E27FC236}">
                <a16:creationId xmlns:a16="http://schemas.microsoft.com/office/drawing/2014/main" id="{318FE532-3170-4119-9930-480648F528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667545C5-C501-46A6-BD54-3EB000CC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35" name="文本占位符 34">
            <a:extLst>
              <a:ext uri="{FF2B5EF4-FFF2-40B4-BE49-F238E27FC236}">
                <a16:creationId xmlns:a16="http://schemas.microsoft.com/office/drawing/2014/main" id="{3833CBD3-39EA-43B3-B45D-DCAC0EF99C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39" name="文本占位符 38">
            <a:extLst>
              <a:ext uri="{FF2B5EF4-FFF2-40B4-BE49-F238E27FC236}">
                <a16:creationId xmlns:a16="http://schemas.microsoft.com/office/drawing/2014/main" id="{0A1E1185-D742-47E9-AA90-5C2049D692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AAF41D-4723-4B74-A596-C2A3EC52A662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时间轴页排版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22D85D-C8F6-4273-88A7-37C43F4F4C8C}"/>
              </a:ext>
            </a:extLst>
          </p:cNvPr>
          <p:cNvGrpSpPr/>
          <p:nvPr/>
        </p:nvGrpSpPr>
        <p:grpSpPr>
          <a:xfrm>
            <a:off x="-853440" y="3096496"/>
            <a:ext cx="13370560" cy="810355"/>
            <a:chOff x="-60960" y="2692680"/>
            <a:chExt cx="13370560" cy="810355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4E2A4C83-43E7-41B8-8A99-B86B1B99E1F9}"/>
                </a:ext>
              </a:extLst>
            </p:cNvPr>
            <p:cNvSpPr/>
            <p:nvPr/>
          </p:nvSpPr>
          <p:spPr>
            <a:xfrm>
              <a:off x="-10160" y="2692680"/>
              <a:ext cx="13223240" cy="792199"/>
            </a:xfrm>
            <a:custGeom>
              <a:avLst/>
              <a:gdLst>
                <a:gd name="connsiteX0" fmla="*/ 0 w 12537440"/>
                <a:gd name="connsiteY0" fmla="*/ 368587 h 938209"/>
                <a:gd name="connsiteX1" fmla="*/ 1595120 w 12537440"/>
                <a:gd name="connsiteY1" fmla="*/ 155227 h 938209"/>
                <a:gd name="connsiteX2" fmla="*/ 5486400 w 12537440"/>
                <a:gd name="connsiteY2" fmla="*/ 937547 h 938209"/>
                <a:gd name="connsiteX3" fmla="*/ 9906000 w 12537440"/>
                <a:gd name="connsiteY3" fmla="*/ 2827 h 938209"/>
                <a:gd name="connsiteX4" fmla="*/ 12537440 w 12537440"/>
                <a:gd name="connsiteY4" fmla="*/ 703867 h 938209"/>
                <a:gd name="connsiteX0" fmla="*/ 0 w 12537440"/>
                <a:gd name="connsiteY0" fmla="*/ 368587 h 938209"/>
                <a:gd name="connsiteX1" fmla="*/ 1259840 w 12537440"/>
                <a:gd name="connsiteY1" fmla="*/ 155227 h 938209"/>
                <a:gd name="connsiteX2" fmla="*/ 5486400 w 12537440"/>
                <a:gd name="connsiteY2" fmla="*/ 937547 h 938209"/>
                <a:gd name="connsiteX3" fmla="*/ 9906000 w 12537440"/>
                <a:gd name="connsiteY3" fmla="*/ 2827 h 938209"/>
                <a:gd name="connsiteX4" fmla="*/ 12537440 w 12537440"/>
                <a:gd name="connsiteY4" fmla="*/ 703867 h 938209"/>
                <a:gd name="connsiteX0" fmla="*/ 0 w 12537440"/>
                <a:gd name="connsiteY0" fmla="*/ 368587 h 938136"/>
                <a:gd name="connsiteX1" fmla="*/ 1259840 w 12537440"/>
                <a:gd name="connsiteY1" fmla="*/ 155227 h 938136"/>
                <a:gd name="connsiteX2" fmla="*/ 5486400 w 12537440"/>
                <a:gd name="connsiteY2" fmla="*/ 937547 h 938136"/>
                <a:gd name="connsiteX3" fmla="*/ 9906000 w 12537440"/>
                <a:gd name="connsiteY3" fmla="*/ 2827 h 938136"/>
                <a:gd name="connsiteX4" fmla="*/ 12537440 w 12537440"/>
                <a:gd name="connsiteY4" fmla="*/ 703867 h 938136"/>
                <a:gd name="connsiteX0" fmla="*/ 0 w 12537440"/>
                <a:gd name="connsiteY0" fmla="*/ 297467 h 938220"/>
                <a:gd name="connsiteX1" fmla="*/ 1259840 w 12537440"/>
                <a:gd name="connsiteY1" fmla="*/ 155227 h 938220"/>
                <a:gd name="connsiteX2" fmla="*/ 5486400 w 12537440"/>
                <a:gd name="connsiteY2" fmla="*/ 937547 h 938220"/>
                <a:gd name="connsiteX3" fmla="*/ 9906000 w 12537440"/>
                <a:gd name="connsiteY3" fmla="*/ 2827 h 938220"/>
                <a:gd name="connsiteX4" fmla="*/ 12537440 w 12537440"/>
                <a:gd name="connsiteY4" fmla="*/ 703867 h 938220"/>
                <a:gd name="connsiteX0" fmla="*/ 0 w 12537440"/>
                <a:gd name="connsiteY0" fmla="*/ 297467 h 938220"/>
                <a:gd name="connsiteX1" fmla="*/ 1259840 w 12537440"/>
                <a:gd name="connsiteY1" fmla="*/ 155227 h 938220"/>
                <a:gd name="connsiteX2" fmla="*/ 5486400 w 12537440"/>
                <a:gd name="connsiteY2" fmla="*/ 937547 h 938220"/>
                <a:gd name="connsiteX3" fmla="*/ 9906000 w 12537440"/>
                <a:gd name="connsiteY3" fmla="*/ 2827 h 938220"/>
                <a:gd name="connsiteX4" fmla="*/ 12537440 w 12537440"/>
                <a:gd name="connsiteY4" fmla="*/ 703867 h 938220"/>
                <a:gd name="connsiteX0" fmla="*/ 0 w 12537440"/>
                <a:gd name="connsiteY0" fmla="*/ 297467 h 938152"/>
                <a:gd name="connsiteX1" fmla="*/ 1259840 w 12537440"/>
                <a:gd name="connsiteY1" fmla="*/ 155227 h 938152"/>
                <a:gd name="connsiteX2" fmla="*/ 5486400 w 12537440"/>
                <a:gd name="connsiteY2" fmla="*/ 937547 h 938152"/>
                <a:gd name="connsiteX3" fmla="*/ 9906000 w 12537440"/>
                <a:gd name="connsiteY3" fmla="*/ 2827 h 938152"/>
                <a:gd name="connsiteX4" fmla="*/ 12537440 w 12537440"/>
                <a:gd name="connsiteY4" fmla="*/ 703867 h 938152"/>
                <a:gd name="connsiteX0" fmla="*/ 0 w 12537440"/>
                <a:gd name="connsiteY0" fmla="*/ 152717 h 792798"/>
                <a:gd name="connsiteX1" fmla="*/ 1259840 w 12537440"/>
                <a:gd name="connsiteY1" fmla="*/ 10477 h 792798"/>
                <a:gd name="connsiteX2" fmla="*/ 5486400 w 12537440"/>
                <a:gd name="connsiteY2" fmla="*/ 792797 h 792798"/>
                <a:gd name="connsiteX3" fmla="*/ 9973056 w 12537440"/>
                <a:gd name="connsiteY3" fmla="*/ 4381 h 792798"/>
                <a:gd name="connsiteX4" fmla="*/ 12537440 w 12537440"/>
                <a:gd name="connsiteY4" fmla="*/ 559117 h 792798"/>
                <a:gd name="connsiteX0" fmla="*/ 0 w 13223240"/>
                <a:gd name="connsiteY0" fmla="*/ 154886 h 794967"/>
                <a:gd name="connsiteX1" fmla="*/ 1259840 w 13223240"/>
                <a:gd name="connsiteY1" fmla="*/ 12646 h 794967"/>
                <a:gd name="connsiteX2" fmla="*/ 5486400 w 13223240"/>
                <a:gd name="connsiteY2" fmla="*/ 794966 h 794967"/>
                <a:gd name="connsiteX3" fmla="*/ 9973056 w 13223240"/>
                <a:gd name="connsiteY3" fmla="*/ 6550 h 794967"/>
                <a:gd name="connsiteX4" fmla="*/ 13223240 w 13223240"/>
                <a:gd name="connsiteY4" fmla="*/ 469846 h 794967"/>
                <a:gd name="connsiteX0" fmla="*/ 0 w 13223240"/>
                <a:gd name="connsiteY0" fmla="*/ 152118 h 792199"/>
                <a:gd name="connsiteX1" fmla="*/ 1259840 w 13223240"/>
                <a:gd name="connsiteY1" fmla="*/ 9878 h 792199"/>
                <a:gd name="connsiteX2" fmla="*/ 5486400 w 13223240"/>
                <a:gd name="connsiteY2" fmla="*/ 792198 h 792199"/>
                <a:gd name="connsiteX3" fmla="*/ 9973056 w 13223240"/>
                <a:gd name="connsiteY3" fmla="*/ 3782 h 792199"/>
                <a:gd name="connsiteX4" fmla="*/ 13223240 w 13223240"/>
                <a:gd name="connsiteY4" fmla="*/ 467078 h 792199"/>
                <a:gd name="connsiteX0" fmla="*/ 0 w 13223240"/>
                <a:gd name="connsiteY0" fmla="*/ 152118 h 792199"/>
                <a:gd name="connsiteX1" fmla="*/ 1259840 w 13223240"/>
                <a:gd name="connsiteY1" fmla="*/ 9878 h 792199"/>
                <a:gd name="connsiteX2" fmla="*/ 5486400 w 13223240"/>
                <a:gd name="connsiteY2" fmla="*/ 792198 h 792199"/>
                <a:gd name="connsiteX3" fmla="*/ 9973056 w 13223240"/>
                <a:gd name="connsiteY3" fmla="*/ 3782 h 792199"/>
                <a:gd name="connsiteX4" fmla="*/ 13223240 w 13223240"/>
                <a:gd name="connsiteY4" fmla="*/ 467078 h 792199"/>
                <a:gd name="connsiteX0" fmla="*/ 0 w 13223240"/>
                <a:gd name="connsiteY0" fmla="*/ 152118 h 799229"/>
                <a:gd name="connsiteX1" fmla="*/ 1259840 w 13223240"/>
                <a:gd name="connsiteY1" fmla="*/ 9878 h 799229"/>
                <a:gd name="connsiteX2" fmla="*/ 5486400 w 13223240"/>
                <a:gd name="connsiteY2" fmla="*/ 792198 h 799229"/>
                <a:gd name="connsiteX3" fmla="*/ 9973056 w 13223240"/>
                <a:gd name="connsiteY3" fmla="*/ 3782 h 799229"/>
                <a:gd name="connsiteX4" fmla="*/ 13223240 w 13223240"/>
                <a:gd name="connsiteY4" fmla="*/ 467078 h 799229"/>
                <a:gd name="connsiteX0" fmla="*/ 0 w 13223240"/>
                <a:gd name="connsiteY0" fmla="*/ 152118 h 792450"/>
                <a:gd name="connsiteX1" fmla="*/ 1259840 w 13223240"/>
                <a:gd name="connsiteY1" fmla="*/ 9878 h 792450"/>
                <a:gd name="connsiteX2" fmla="*/ 5486400 w 13223240"/>
                <a:gd name="connsiteY2" fmla="*/ 792198 h 792450"/>
                <a:gd name="connsiteX3" fmla="*/ 9973056 w 13223240"/>
                <a:gd name="connsiteY3" fmla="*/ 3782 h 792450"/>
                <a:gd name="connsiteX4" fmla="*/ 13223240 w 13223240"/>
                <a:gd name="connsiteY4" fmla="*/ 467078 h 792450"/>
                <a:gd name="connsiteX0" fmla="*/ 0 w 13223240"/>
                <a:gd name="connsiteY0" fmla="*/ 152118 h 792199"/>
                <a:gd name="connsiteX1" fmla="*/ 1259840 w 13223240"/>
                <a:gd name="connsiteY1" fmla="*/ 9878 h 792199"/>
                <a:gd name="connsiteX2" fmla="*/ 5486400 w 13223240"/>
                <a:gd name="connsiteY2" fmla="*/ 792198 h 792199"/>
                <a:gd name="connsiteX3" fmla="*/ 9774936 w 13223240"/>
                <a:gd name="connsiteY3" fmla="*/ 3782 h 792199"/>
                <a:gd name="connsiteX4" fmla="*/ 13223240 w 13223240"/>
                <a:gd name="connsiteY4" fmla="*/ 467078 h 792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23240" h="792199">
                  <a:moveTo>
                    <a:pt x="0" y="152118"/>
                  </a:moveTo>
                  <a:cubicBezTo>
                    <a:pt x="401320" y="58984"/>
                    <a:pt x="426720" y="-15522"/>
                    <a:pt x="1259840" y="9878"/>
                  </a:cubicBezTo>
                  <a:cubicBezTo>
                    <a:pt x="2092960" y="35278"/>
                    <a:pt x="4067217" y="793214"/>
                    <a:pt x="5486400" y="792198"/>
                  </a:cubicBezTo>
                  <a:cubicBezTo>
                    <a:pt x="6905583" y="791182"/>
                    <a:pt x="8051123" y="103689"/>
                    <a:pt x="9774936" y="3782"/>
                  </a:cubicBezTo>
                  <a:cubicBezTo>
                    <a:pt x="10950109" y="-35165"/>
                    <a:pt x="12312226" y="234244"/>
                    <a:pt x="13223240" y="467078"/>
                  </a:cubicBezTo>
                </a:path>
              </a:pathLst>
            </a:cu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8DC82A9A-D484-460D-A5A2-A98F778EB098}"/>
                </a:ext>
              </a:extLst>
            </p:cNvPr>
            <p:cNvSpPr/>
            <p:nvPr/>
          </p:nvSpPr>
          <p:spPr>
            <a:xfrm rot="10800000">
              <a:off x="-10160" y="3017404"/>
              <a:ext cx="13192760" cy="485631"/>
            </a:xfrm>
            <a:custGeom>
              <a:avLst/>
              <a:gdLst>
                <a:gd name="connsiteX0" fmla="*/ 0 w 12537440"/>
                <a:gd name="connsiteY0" fmla="*/ 368587 h 938209"/>
                <a:gd name="connsiteX1" fmla="*/ 1595120 w 12537440"/>
                <a:gd name="connsiteY1" fmla="*/ 155227 h 938209"/>
                <a:gd name="connsiteX2" fmla="*/ 5486400 w 12537440"/>
                <a:gd name="connsiteY2" fmla="*/ 937547 h 938209"/>
                <a:gd name="connsiteX3" fmla="*/ 9906000 w 12537440"/>
                <a:gd name="connsiteY3" fmla="*/ 2827 h 938209"/>
                <a:gd name="connsiteX4" fmla="*/ 12537440 w 12537440"/>
                <a:gd name="connsiteY4" fmla="*/ 703867 h 938209"/>
                <a:gd name="connsiteX0" fmla="*/ 0 w 13192760"/>
                <a:gd name="connsiteY0" fmla="*/ 515836 h 938188"/>
                <a:gd name="connsiteX1" fmla="*/ 2250440 w 13192760"/>
                <a:gd name="connsiteY1" fmla="*/ 155227 h 938188"/>
                <a:gd name="connsiteX2" fmla="*/ 6141720 w 13192760"/>
                <a:gd name="connsiteY2" fmla="*/ 937547 h 938188"/>
                <a:gd name="connsiteX3" fmla="*/ 10561320 w 13192760"/>
                <a:gd name="connsiteY3" fmla="*/ 2827 h 938188"/>
                <a:gd name="connsiteX4" fmla="*/ 13192760 w 13192760"/>
                <a:gd name="connsiteY4" fmla="*/ 703867 h 938188"/>
                <a:gd name="connsiteX0" fmla="*/ 0 w 13192760"/>
                <a:gd name="connsiteY0" fmla="*/ 515836 h 937560"/>
                <a:gd name="connsiteX1" fmla="*/ 2250440 w 13192760"/>
                <a:gd name="connsiteY1" fmla="*/ 155227 h 937560"/>
                <a:gd name="connsiteX2" fmla="*/ 6141720 w 13192760"/>
                <a:gd name="connsiteY2" fmla="*/ 937547 h 937560"/>
                <a:gd name="connsiteX3" fmla="*/ 10561320 w 13192760"/>
                <a:gd name="connsiteY3" fmla="*/ 2827 h 937560"/>
                <a:gd name="connsiteX4" fmla="*/ 13192760 w 13192760"/>
                <a:gd name="connsiteY4" fmla="*/ 703867 h 937560"/>
                <a:gd name="connsiteX0" fmla="*/ 0 w 13192760"/>
                <a:gd name="connsiteY0" fmla="*/ 515836 h 937560"/>
                <a:gd name="connsiteX1" fmla="*/ 2250440 w 13192760"/>
                <a:gd name="connsiteY1" fmla="*/ 155227 h 937560"/>
                <a:gd name="connsiteX2" fmla="*/ 6141720 w 13192760"/>
                <a:gd name="connsiteY2" fmla="*/ 937547 h 937560"/>
                <a:gd name="connsiteX3" fmla="*/ 10561320 w 13192760"/>
                <a:gd name="connsiteY3" fmla="*/ 2827 h 937560"/>
                <a:gd name="connsiteX4" fmla="*/ 13192760 w 13192760"/>
                <a:gd name="connsiteY4" fmla="*/ 703867 h 937560"/>
                <a:gd name="connsiteX0" fmla="*/ 0 w 13192760"/>
                <a:gd name="connsiteY0" fmla="*/ 515836 h 938432"/>
                <a:gd name="connsiteX1" fmla="*/ 2250440 w 13192760"/>
                <a:gd name="connsiteY1" fmla="*/ 155227 h 938432"/>
                <a:gd name="connsiteX2" fmla="*/ 6141720 w 13192760"/>
                <a:gd name="connsiteY2" fmla="*/ 937547 h 938432"/>
                <a:gd name="connsiteX3" fmla="*/ 10561320 w 13192760"/>
                <a:gd name="connsiteY3" fmla="*/ 2827 h 938432"/>
                <a:gd name="connsiteX4" fmla="*/ 13192760 w 13192760"/>
                <a:gd name="connsiteY4" fmla="*/ 703867 h 93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92760" h="938432">
                  <a:moveTo>
                    <a:pt x="0" y="515836"/>
                  </a:moveTo>
                  <a:cubicBezTo>
                    <a:pt x="340360" y="361742"/>
                    <a:pt x="1196340" y="-3408"/>
                    <a:pt x="2250440" y="155227"/>
                  </a:cubicBezTo>
                  <a:cubicBezTo>
                    <a:pt x="3304540" y="313862"/>
                    <a:pt x="5152813" y="904048"/>
                    <a:pt x="6141720" y="937547"/>
                  </a:cubicBezTo>
                  <a:cubicBezTo>
                    <a:pt x="7130627" y="971046"/>
                    <a:pt x="9386147" y="41774"/>
                    <a:pt x="10561320" y="2827"/>
                  </a:cubicBezTo>
                  <a:cubicBezTo>
                    <a:pt x="11736493" y="-36120"/>
                    <a:pt x="12464626" y="333873"/>
                    <a:pt x="13192760" y="703867"/>
                  </a:cubicBezTo>
                </a:path>
              </a:pathLst>
            </a:cu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9A5E9B1C-C7AF-44FC-A726-EFD4F410AA1F}"/>
                </a:ext>
              </a:extLst>
            </p:cNvPr>
            <p:cNvSpPr/>
            <p:nvPr/>
          </p:nvSpPr>
          <p:spPr>
            <a:xfrm>
              <a:off x="-60960" y="2832035"/>
              <a:ext cx="13370560" cy="574071"/>
            </a:xfrm>
            <a:custGeom>
              <a:avLst/>
              <a:gdLst>
                <a:gd name="connsiteX0" fmla="*/ 0 w 12537440"/>
                <a:gd name="connsiteY0" fmla="*/ 368587 h 938209"/>
                <a:gd name="connsiteX1" fmla="*/ 1595120 w 12537440"/>
                <a:gd name="connsiteY1" fmla="*/ 155227 h 938209"/>
                <a:gd name="connsiteX2" fmla="*/ 5486400 w 12537440"/>
                <a:gd name="connsiteY2" fmla="*/ 937547 h 938209"/>
                <a:gd name="connsiteX3" fmla="*/ 9906000 w 12537440"/>
                <a:gd name="connsiteY3" fmla="*/ 2827 h 938209"/>
                <a:gd name="connsiteX4" fmla="*/ 12537440 w 12537440"/>
                <a:gd name="connsiteY4" fmla="*/ 703867 h 938209"/>
                <a:gd name="connsiteX0" fmla="*/ 0 w 12588240"/>
                <a:gd name="connsiteY0" fmla="*/ 657095 h 938169"/>
                <a:gd name="connsiteX1" fmla="*/ 1645920 w 12588240"/>
                <a:gd name="connsiteY1" fmla="*/ 155227 h 938169"/>
                <a:gd name="connsiteX2" fmla="*/ 5537200 w 12588240"/>
                <a:gd name="connsiteY2" fmla="*/ 937547 h 938169"/>
                <a:gd name="connsiteX3" fmla="*/ 9956800 w 12588240"/>
                <a:gd name="connsiteY3" fmla="*/ 2827 h 938169"/>
                <a:gd name="connsiteX4" fmla="*/ 12588240 w 12588240"/>
                <a:gd name="connsiteY4" fmla="*/ 703867 h 938169"/>
                <a:gd name="connsiteX0" fmla="*/ 0 w 12588240"/>
                <a:gd name="connsiteY0" fmla="*/ 657095 h 939809"/>
                <a:gd name="connsiteX1" fmla="*/ 1656080 w 12588240"/>
                <a:gd name="connsiteY1" fmla="*/ 276705 h 939809"/>
                <a:gd name="connsiteX2" fmla="*/ 5537200 w 12588240"/>
                <a:gd name="connsiteY2" fmla="*/ 937547 h 939809"/>
                <a:gd name="connsiteX3" fmla="*/ 9956800 w 12588240"/>
                <a:gd name="connsiteY3" fmla="*/ 2827 h 939809"/>
                <a:gd name="connsiteX4" fmla="*/ 12588240 w 12588240"/>
                <a:gd name="connsiteY4" fmla="*/ 703867 h 939809"/>
                <a:gd name="connsiteX0" fmla="*/ 0 w 12588240"/>
                <a:gd name="connsiteY0" fmla="*/ 657095 h 938467"/>
                <a:gd name="connsiteX1" fmla="*/ 3230880 w 12588240"/>
                <a:gd name="connsiteY1" fmla="*/ 185597 h 938467"/>
                <a:gd name="connsiteX2" fmla="*/ 5537200 w 12588240"/>
                <a:gd name="connsiteY2" fmla="*/ 937547 h 938467"/>
                <a:gd name="connsiteX3" fmla="*/ 9956800 w 12588240"/>
                <a:gd name="connsiteY3" fmla="*/ 2827 h 938467"/>
                <a:gd name="connsiteX4" fmla="*/ 12588240 w 12588240"/>
                <a:gd name="connsiteY4" fmla="*/ 703867 h 938467"/>
                <a:gd name="connsiteX0" fmla="*/ 0 w 12588240"/>
                <a:gd name="connsiteY0" fmla="*/ 657095 h 938466"/>
                <a:gd name="connsiteX1" fmla="*/ 3230880 w 12588240"/>
                <a:gd name="connsiteY1" fmla="*/ 185597 h 938466"/>
                <a:gd name="connsiteX2" fmla="*/ 7650480 w 12588240"/>
                <a:gd name="connsiteY2" fmla="*/ 937546 h 938466"/>
                <a:gd name="connsiteX3" fmla="*/ 9956800 w 12588240"/>
                <a:gd name="connsiteY3" fmla="*/ 2827 h 938466"/>
                <a:gd name="connsiteX4" fmla="*/ 12588240 w 12588240"/>
                <a:gd name="connsiteY4" fmla="*/ 703867 h 938466"/>
                <a:gd name="connsiteX0" fmla="*/ 0 w 12611177"/>
                <a:gd name="connsiteY0" fmla="*/ 611895 h 892873"/>
                <a:gd name="connsiteX1" fmla="*/ 3230880 w 12611177"/>
                <a:gd name="connsiteY1" fmla="*/ 140397 h 892873"/>
                <a:gd name="connsiteX2" fmla="*/ 7650480 w 12611177"/>
                <a:gd name="connsiteY2" fmla="*/ 892346 h 892873"/>
                <a:gd name="connsiteX3" fmla="*/ 12131040 w 12611177"/>
                <a:gd name="connsiteY3" fmla="*/ 3182 h 892873"/>
                <a:gd name="connsiteX4" fmla="*/ 12588240 w 12611177"/>
                <a:gd name="connsiteY4" fmla="*/ 658667 h 892873"/>
                <a:gd name="connsiteX0" fmla="*/ 0 w 12131040"/>
                <a:gd name="connsiteY0" fmla="*/ 608713 h 889691"/>
                <a:gd name="connsiteX1" fmla="*/ 3230880 w 12131040"/>
                <a:gd name="connsiteY1" fmla="*/ 137215 h 889691"/>
                <a:gd name="connsiteX2" fmla="*/ 7650480 w 12131040"/>
                <a:gd name="connsiteY2" fmla="*/ 889164 h 889691"/>
                <a:gd name="connsiteX3" fmla="*/ 12131040 w 12131040"/>
                <a:gd name="connsiteY3" fmla="*/ 0 h 889691"/>
                <a:gd name="connsiteX0" fmla="*/ 0 w 12364720"/>
                <a:gd name="connsiteY0" fmla="*/ 608713 h 889691"/>
                <a:gd name="connsiteX1" fmla="*/ 3230880 w 12364720"/>
                <a:gd name="connsiteY1" fmla="*/ 137215 h 889691"/>
                <a:gd name="connsiteX2" fmla="*/ 7650480 w 12364720"/>
                <a:gd name="connsiteY2" fmla="*/ 889164 h 889691"/>
                <a:gd name="connsiteX3" fmla="*/ 12364720 w 12364720"/>
                <a:gd name="connsiteY3" fmla="*/ 0 h 889691"/>
                <a:gd name="connsiteX0" fmla="*/ 0 w 12364720"/>
                <a:gd name="connsiteY0" fmla="*/ 608713 h 889389"/>
                <a:gd name="connsiteX1" fmla="*/ 3545840 w 12364720"/>
                <a:gd name="connsiteY1" fmla="*/ 91661 h 889389"/>
                <a:gd name="connsiteX2" fmla="*/ 7650480 w 12364720"/>
                <a:gd name="connsiteY2" fmla="*/ 889164 h 889389"/>
                <a:gd name="connsiteX3" fmla="*/ 12364720 w 12364720"/>
                <a:gd name="connsiteY3" fmla="*/ 0 h 889389"/>
                <a:gd name="connsiteX0" fmla="*/ 0 w 12364720"/>
                <a:gd name="connsiteY0" fmla="*/ 608713 h 902126"/>
                <a:gd name="connsiteX1" fmla="*/ 3545840 w 12364720"/>
                <a:gd name="connsiteY1" fmla="*/ 91661 h 902126"/>
                <a:gd name="connsiteX2" fmla="*/ 7650480 w 12364720"/>
                <a:gd name="connsiteY2" fmla="*/ 889164 h 902126"/>
                <a:gd name="connsiteX3" fmla="*/ 12364720 w 12364720"/>
                <a:gd name="connsiteY3" fmla="*/ 0 h 902126"/>
                <a:gd name="connsiteX0" fmla="*/ 0 w 13370560"/>
                <a:gd name="connsiteY0" fmla="*/ 563159 h 843668"/>
                <a:gd name="connsiteX1" fmla="*/ 3545840 w 13370560"/>
                <a:gd name="connsiteY1" fmla="*/ 46107 h 843668"/>
                <a:gd name="connsiteX2" fmla="*/ 7650480 w 13370560"/>
                <a:gd name="connsiteY2" fmla="*/ 843610 h 843668"/>
                <a:gd name="connsiteX3" fmla="*/ 13370560 w 13370560"/>
                <a:gd name="connsiteY3" fmla="*/ 0 h 843668"/>
                <a:gd name="connsiteX0" fmla="*/ 0 w 13370560"/>
                <a:gd name="connsiteY0" fmla="*/ 577472 h 857981"/>
                <a:gd name="connsiteX1" fmla="*/ 3545840 w 13370560"/>
                <a:gd name="connsiteY1" fmla="*/ 60420 h 857981"/>
                <a:gd name="connsiteX2" fmla="*/ 7650480 w 13370560"/>
                <a:gd name="connsiteY2" fmla="*/ 857923 h 857981"/>
                <a:gd name="connsiteX3" fmla="*/ 13370560 w 13370560"/>
                <a:gd name="connsiteY3" fmla="*/ 14313 h 857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70560" h="857981">
                  <a:moveTo>
                    <a:pt x="0" y="577472"/>
                  </a:moveTo>
                  <a:cubicBezTo>
                    <a:pt x="340360" y="423378"/>
                    <a:pt x="2270760" y="13678"/>
                    <a:pt x="3545840" y="60420"/>
                  </a:cubicBezTo>
                  <a:cubicBezTo>
                    <a:pt x="4820920" y="107162"/>
                    <a:pt x="6013027" y="865608"/>
                    <a:pt x="7650480" y="857923"/>
                  </a:cubicBezTo>
                  <a:cubicBezTo>
                    <a:pt x="9287933" y="850239"/>
                    <a:pt x="12286827" y="-128957"/>
                    <a:pt x="13370560" y="14313"/>
                  </a:cubicBezTo>
                </a:path>
              </a:pathLst>
            </a:custGeom>
            <a:noFill/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B04FD6A-B887-4B5E-AC17-54CCF604FB58}"/>
              </a:ext>
            </a:extLst>
          </p:cNvPr>
          <p:cNvGrpSpPr/>
          <p:nvPr/>
        </p:nvGrpSpPr>
        <p:grpSpPr>
          <a:xfrm>
            <a:off x="1405890" y="3165742"/>
            <a:ext cx="304800" cy="304800"/>
            <a:chOff x="5648960" y="1879600"/>
            <a:chExt cx="914400" cy="91440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E2C5C8F9-F840-4270-8483-11E41FCD5985}"/>
                </a:ext>
              </a:extLst>
            </p:cNvPr>
            <p:cNvSpPr/>
            <p:nvPr/>
          </p:nvSpPr>
          <p:spPr>
            <a:xfrm>
              <a:off x="5648960" y="1879600"/>
              <a:ext cx="914400" cy="9144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5B0E1EB-6764-47DA-BAE7-73CA83767017}"/>
                </a:ext>
              </a:extLst>
            </p:cNvPr>
            <p:cNvSpPr/>
            <p:nvPr/>
          </p:nvSpPr>
          <p:spPr>
            <a:xfrm>
              <a:off x="5910215" y="2140857"/>
              <a:ext cx="391890" cy="3918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967D4F0-2CDA-4AF0-BB79-8EF54017E931}"/>
              </a:ext>
            </a:extLst>
          </p:cNvPr>
          <p:cNvGrpSpPr/>
          <p:nvPr/>
        </p:nvGrpSpPr>
        <p:grpSpPr>
          <a:xfrm>
            <a:off x="3214370" y="3602052"/>
            <a:ext cx="304800" cy="304800"/>
            <a:chOff x="5648960" y="1879600"/>
            <a:chExt cx="914400" cy="9144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CD5C24F6-1309-4670-96E0-C1DD34484A9C}"/>
                </a:ext>
              </a:extLst>
            </p:cNvPr>
            <p:cNvSpPr/>
            <p:nvPr/>
          </p:nvSpPr>
          <p:spPr>
            <a:xfrm>
              <a:off x="5648960" y="1879600"/>
              <a:ext cx="914400" cy="9144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5366C4AB-8890-450F-8115-C22C4F1779F6}"/>
                </a:ext>
              </a:extLst>
            </p:cNvPr>
            <p:cNvSpPr/>
            <p:nvPr/>
          </p:nvSpPr>
          <p:spPr>
            <a:xfrm>
              <a:off x="5910215" y="2140857"/>
              <a:ext cx="391890" cy="3918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CDC5E80-CA42-46A1-840A-216F7EF53544}"/>
              </a:ext>
            </a:extLst>
          </p:cNvPr>
          <p:cNvGrpSpPr/>
          <p:nvPr/>
        </p:nvGrpSpPr>
        <p:grpSpPr>
          <a:xfrm>
            <a:off x="4556092" y="3391621"/>
            <a:ext cx="304800" cy="304800"/>
            <a:chOff x="5648960" y="1879600"/>
            <a:chExt cx="914400" cy="9144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28D80F9-B763-4F7B-AB31-F860A1AF1B0A}"/>
                </a:ext>
              </a:extLst>
            </p:cNvPr>
            <p:cNvSpPr/>
            <p:nvPr/>
          </p:nvSpPr>
          <p:spPr>
            <a:xfrm>
              <a:off x="5648960" y="1879600"/>
              <a:ext cx="914400" cy="9144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D9B47CEE-60FB-4B4B-BF7F-1DDB323E9F76}"/>
                </a:ext>
              </a:extLst>
            </p:cNvPr>
            <p:cNvSpPr/>
            <p:nvPr/>
          </p:nvSpPr>
          <p:spPr>
            <a:xfrm>
              <a:off x="5910215" y="2140857"/>
              <a:ext cx="391890" cy="3918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23EA2CF-76AD-4C48-B506-AC8F2085E0BC}"/>
              </a:ext>
            </a:extLst>
          </p:cNvPr>
          <p:cNvGrpSpPr/>
          <p:nvPr/>
        </p:nvGrpSpPr>
        <p:grpSpPr>
          <a:xfrm>
            <a:off x="6783072" y="3318142"/>
            <a:ext cx="304800" cy="304800"/>
            <a:chOff x="5648960" y="1879600"/>
            <a:chExt cx="914400" cy="914400"/>
          </a:xfrm>
        </p:grpSpPr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8768C8A0-52BD-4951-B159-7320C110A2A6}"/>
                </a:ext>
              </a:extLst>
            </p:cNvPr>
            <p:cNvSpPr/>
            <p:nvPr/>
          </p:nvSpPr>
          <p:spPr>
            <a:xfrm>
              <a:off x="5648960" y="1879600"/>
              <a:ext cx="914400" cy="9144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2E88D6E-6BBE-45CA-AFA0-03DADED4ED07}"/>
                </a:ext>
              </a:extLst>
            </p:cNvPr>
            <p:cNvSpPr/>
            <p:nvPr/>
          </p:nvSpPr>
          <p:spPr>
            <a:xfrm>
              <a:off x="5910215" y="2140857"/>
              <a:ext cx="391890" cy="3918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3806B96-2124-4C5E-B6CA-142D2AC6C0E4}"/>
              </a:ext>
            </a:extLst>
          </p:cNvPr>
          <p:cNvGrpSpPr/>
          <p:nvPr/>
        </p:nvGrpSpPr>
        <p:grpSpPr>
          <a:xfrm>
            <a:off x="8561072" y="3504913"/>
            <a:ext cx="304800" cy="304800"/>
            <a:chOff x="5648960" y="1879600"/>
            <a:chExt cx="914400" cy="914400"/>
          </a:xfrm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0C596638-7DE8-4366-8CCF-D6C02158AD4F}"/>
                </a:ext>
              </a:extLst>
            </p:cNvPr>
            <p:cNvSpPr/>
            <p:nvPr/>
          </p:nvSpPr>
          <p:spPr>
            <a:xfrm>
              <a:off x="5648960" y="1879600"/>
              <a:ext cx="914400" cy="914400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A82F3D28-CBE0-43D1-B31E-B39F4A76C645}"/>
                </a:ext>
              </a:extLst>
            </p:cNvPr>
            <p:cNvSpPr/>
            <p:nvPr/>
          </p:nvSpPr>
          <p:spPr>
            <a:xfrm>
              <a:off x="5910215" y="2140857"/>
              <a:ext cx="391890" cy="3918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5C01BC6-354B-4422-AF51-D2C60BCE095D}"/>
              </a:ext>
            </a:extLst>
          </p:cNvPr>
          <p:cNvCxnSpPr>
            <a:cxnSpLocks/>
          </p:cNvCxnSpPr>
          <p:nvPr/>
        </p:nvCxnSpPr>
        <p:spPr>
          <a:xfrm>
            <a:off x="1558290" y="1516284"/>
            <a:ext cx="0" cy="1801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A462C0EB-4B63-40EF-B8E5-0A8C64965CA4}"/>
              </a:ext>
            </a:extLst>
          </p:cNvPr>
          <p:cNvSpPr txBox="1"/>
          <p:nvPr/>
        </p:nvSpPr>
        <p:spPr>
          <a:xfrm>
            <a:off x="1558289" y="1432912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2016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D2420DC-EC2B-4E10-A335-AAE18C63F210}"/>
              </a:ext>
            </a:extLst>
          </p:cNvPr>
          <p:cNvSpPr/>
          <p:nvPr/>
        </p:nvSpPr>
        <p:spPr>
          <a:xfrm>
            <a:off x="1558289" y="1845682"/>
            <a:ext cx="2360920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BB014FE9-C498-4B73-ACFD-2FEC79690461}"/>
              </a:ext>
            </a:extLst>
          </p:cNvPr>
          <p:cNvCxnSpPr>
            <a:cxnSpLocks/>
          </p:cNvCxnSpPr>
          <p:nvPr/>
        </p:nvCxnSpPr>
        <p:spPr>
          <a:xfrm>
            <a:off x="3367496" y="3749040"/>
            <a:ext cx="0" cy="2255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38F08CCA-C46D-41BC-A8E0-D382A730DC60}"/>
              </a:ext>
            </a:extLst>
          </p:cNvPr>
          <p:cNvSpPr txBox="1"/>
          <p:nvPr/>
        </p:nvSpPr>
        <p:spPr>
          <a:xfrm>
            <a:off x="3367495" y="4431359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2017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46EA962F-50D7-47A8-9862-6206CF2B3C67}"/>
              </a:ext>
            </a:extLst>
          </p:cNvPr>
          <p:cNvSpPr/>
          <p:nvPr/>
        </p:nvSpPr>
        <p:spPr>
          <a:xfrm>
            <a:off x="3367495" y="4844129"/>
            <a:ext cx="2360920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690FD49-9E4A-40FF-A6A1-74C24D50EAF0}"/>
              </a:ext>
            </a:extLst>
          </p:cNvPr>
          <p:cNvCxnSpPr>
            <a:cxnSpLocks/>
          </p:cNvCxnSpPr>
          <p:nvPr/>
        </p:nvCxnSpPr>
        <p:spPr>
          <a:xfrm>
            <a:off x="4702688" y="1516284"/>
            <a:ext cx="0" cy="20269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F6640FFE-1D02-48F6-B9AA-BBA4AEEA15EF}"/>
              </a:ext>
            </a:extLst>
          </p:cNvPr>
          <p:cNvSpPr txBox="1"/>
          <p:nvPr/>
        </p:nvSpPr>
        <p:spPr>
          <a:xfrm>
            <a:off x="4702687" y="1443983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2018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F736B57-AF9F-4B6C-B453-FB3CDBAF8D6E}"/>
              </a:ext>
            </a:extLst>
          </p:cNvPr>
          <p:cNvSpPr/>
          <p:nvPr/>
        </p:nvSpPr>
        <p:spPr>
          <a:xfrm>
            <a:off x="4702687" y="1856753"/>
            <a:ext cx="2360920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77654299-A736-43B2-B5EE-D5B5CCDDE694}"/>
              </a:ext>
            </a:extLst>
          </p:cNvPr>
          <p:cNvCxnSpPr>
            <a:cxnSpLocks/>
          </p:cNvCxnSpPr>
          <p:nvPr/>
        </p:nvCxnSpPr>
        <p:spPr>
          <a:xfrm>
            <a:off x="6934684" y="3467100"/>
            <a:ext cx="0" cy="25374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630974E9-998B-4564-A8C6-1694A8E6538A}"/>
              </a:ext>
            </a:extLst>
          </p:cNvPr>
          <p:cNvSpPr txBox="1"/>
          <p:nvPr/>
        </p:nvSpPr>
        <p:spPr>
          <a:xfrm>
            <a:off x="6934683" y="4431359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2019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4C32B4-2976-4F0D-9EC9-5E96C96E0871}"/>
              </a:ext>
            </a:extLst>
          </p:cNvPr>
          <p:cNvSpPr/>
          <p:nvPr/>
        </p:nvSpPr>
        <p:spPr>
          <a:xfrm>
            <a:off x="6934683" y="4844129"/>
            <a:ext cx="2360920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98BD0A9C-A23D-4C17-B0F1-1FBE05C35BD2}"/>
              </a:ext>
            </a:extLst>
          </p:cNvPr>
          <p:cNvCxnSpPr>
            <a:cxnSpLocks/>
          </p:cNvCxnSpPr>
          <p:nvPr/>
        </p:nvCxnSpPr>
        <p:spPr>
          <a:xfrm>
            <a:off x="8708944" y="1504092"/>
            <a:ext cx="0" cy="2153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>
            <a:extLst>
              <a:ext uri="{FF2B5EF4-FFF2-40B4-BE49-F238E27FC236}">
                <a16:creationId xmlns:a16="http://schemas.microsoft.com/office/drawing/2014/main" id="{D5BD225D-A60A-4CAF-9435-A062ABF5A1A4}"/>
              </a:ext>
            </a:extLst>
          </p:cNvPr>
          <p:cNvSpPr txBox="1"/>
          <p:nvPr/>
        </p:nvSpPr>
        <p:spPr>
          <a:xfrm>
            <a:off x="8708943" y="1443983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2020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年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76E05A1D-64C1-44AD-8233-FF52774823FF}"/>
              </a:ext>
            </a:extLst>
          </p:cNvPr>
          <p:cNvSpPr/>
          <p:nvPr/>
        </p:nvSpPr>
        <p:spPr>
          <a:xfrm>
            <a:off x="8708943" y="1856753"/>
            <a:ext cx="2360920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。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CE06796-9A62-422C-9DA7-B4751A724A50}"/>
              </a:ext>
            </a:extLst>
          </p:cNvPr>
          <p:cNvGrpSpPr/>
          <p:nvPr/>
        </p:nvGrpSpPr>
        <p:grpSpPr>
          <a:xfrm>
            <a:off x="1662288" y="1840375"/>
            <a:ext cx="2013060" cy="3451"/>
            <a:chOff x="1662288" y="1840375"/>
            <a:chExt cx="2013060" cy="3451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A6482BA9-E2C5-465A-8DEB-46CE5AC08E19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0375"/>
              <a:ext cx="2013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943143AD-46A0-4AED-8F8E-0D4DE1B3A8B3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3826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A331E6AB-4A8C-4C1D-A862-059DCD04E88F}"/>
              </a:ext>
            </a:extLst>
          </p:cNvPr>
          <p:cNvGrpSpPr/>
          <p:nvPr/>
        </p:nvGrpSpPr>
        <p:grpSpPr>
          <a:xfrm>
            <a:off x="3462504" y="4836903"/>
            <a:ext cx="2013060" cy="3451"/>
            <a:chOff x="1662288" y="1840375"/>
            <a:chExt cx="2013060" cy="3451"/>
          </a:xfrm>
        </p:grpSpPr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B8140F47-5EB0-47EE-B2E4-C8EE4BAB7217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0375"/>
              <a:ext cx="2013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21A0462F-AE08-49E7-9CEC-D616C936D730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3826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AC6E97D0-FAE8-4640-A33E-89A0A1784550}"/>
              </a:ext>
            </a:extLst>
          </p:cNvPr>
          <p:cNvGrpSpPr/>
          <p:nvPr/>
        </p:nvGrpSpPr>
        <p:grpSpPr>
          <a:xfrm>
            <a:off x="8778787" y="1840375"/>
            <a:ext cx="2013060" cy="3451"/>
            <a:chOff x="1662288" y="1840375"/>
            <a:chExt cx="2013060" cy="3451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D4201E50-1BDA-4B52-BFC7-5E599A4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0375"/>
              <a:ext cx="2013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A7E79ED4-E71F-4CC8-9FBE-D8F3D31EEB47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3826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12AF0171-380D-4B15-894A-22AD9257B699}"/>
              </a:ext>
            </a:extLst>
          </p:cNvPr>
          <p:cNvGrpSpPr/>
          <p:nvPr/>
        </p:nvGrpSpPr>
        <p:grpSpPr>
          <a:xfrm>
            <a:off x="7043085" y="4836903"/>
            <a:ext cx="2013060" cy="3451"/>
            <a:chOff x="1662288" y="1840375"/>
            <a:chExt cx="2013060" cy="3451"/>
          </a:xfrm>
        </p:grpSpPr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5755A392-6A4C-44AF-87AE-D5CFD84F2187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0375"/>
              <a:ext cx="20130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E6344300-4E3A-4FE7-8574-B70A1AD122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2288" y="1843826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0525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F316398F-A765-4452-9814-E2015AB12012}"/>
              </a:ext>
            </a:extLst>
          </p:cNvPr>
          <p:cNvSpPr/>
          <p:nvPr/>
        </p:nvSpPr>
        <p:spPr>
          <a:xfrm>
            <a:off x="1551008" y="1536137"/>
            <a:ext cx="9329410" cy="148138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EF8748F-5643-4D30-8C32-53B79C6D7522}"/>
              </a:ext>
            </a:extLst>
          </p:cNvPr>
          <p:cNvSpPr/>
          <p:nvPr/>
        </p:nvSpPr>
        <p:spPr>
          <a:xfrm>
            <a:off x="1551008" y="3112791"/>
            <a:ext cx="9329410" cy="148138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6406085-54C2-4498-9E84-656C0F1133FC}"/>
              </a:ext>
            </a:extLst>
          </p:cNvPr>
          <p:cNvSpPr/>
          <p:nvPr/>
        </p:nvSpPr>
        <p:spPr>
          <a:xfrm>
            <a:off x="1551008" y="4689444"/>
            <a:ext cx="9329410" cy="148138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247114-C45F-41D0-A49A-3DE7665136AD}"/>
              </a:ext>
            </a:extLst>
          </p:cNvPr>
          <p:cNvSpPr/>
          <p:nvPr/>
        </p:nvSpPr>
        <p:spPr>
          <a:xfrm>
            <a:off x="1432560" y="1536137"/>
            <a:ext cx="9329410" cy="14813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693DE83-7CB8-459E-A1BB-A07D7B5F857E}"/>
              </a:ext>
            </a:extLst>
          </p:cNvPr>
          <p:cNvSpPr/>
          <p:nvPr/>
        </p:nvSpPr>
        <p:spPr>
          <a:xfrm>
            <a:off x="1432560" y="3112791"/>
            <a:ext cx="9329410" cy="14813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8D161D7-A578-4B1C-8305-9B3AC08F8A6D}"/>
              </a:ext>
            </a:extLst>
          </p:cNvPr>
          <p:cNvSpPr/>
          <p:nvPr/>
        </p:nvSpPr>
        <p:spPr>
          <a:xfrm>
            <a:off x="1432560" y="4689444"/>
            <a:ext cx="9329410" cy="148138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C69CD7-AC0E-47A1-A1E4-2A0E8EBD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33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B0C270-05B5-4309-A956-51F682D29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AF2E1D-944D-4ACA-869A-9973DE05D0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21F07BA6-6ECF-408D-A1D1-0C0EDC2318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1FB96077-C703-4C80-9F87-1E43526297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49059CB9-8639-44B2-BDFA-1815F6A371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58F192B-645E-4669-B3D2-242E250C0F0E}"/>
              </a:ext>
            </a:extLst>
          </p:cNvPr>
          <p:cNvSpPr txBox="1"/>
          <p:nvPr/>
        </p:nvSpPr>
        <p:spPr>
          <a:xfrm>
            <a:off x="6471384" y="1676008"/>
            <a:ext cx="290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1.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F607D8F-D5CE-427B-BEAC-6FB7E343EBB1}"/>
              </a:ext>
            </a:extLst>
          </p:cNvPr>
          <p:cNvGrpSpPr/>
          <p:nvPr/>
        </p:nvGrpSpPr>
        <p:grpSpPr>
          <a:xfrm>
            <a:off x="6585058" y="2119164"/>
            <a:ext cx="1725168" cy="0"/>
            <a:chOff x="1211072" y="2722880"/>
            <a:chExt cx="1725168" cy="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26E4F720-1865-4FAB-9973-31E53931785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1A15C46-44F4-496A-97BF-80292D449B3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32AD6BB5-79B2-45C0-B2FE-F2E73EE542BF}"/>
              </a:ext>
            </a:extLst>
          </p:cNvPr>
          <p:cNvSpPr/>
          <p:nvPr/>
        </p:nvSpPr>
        <p:spPr>
          <a:xfrm>
            <a:off x="6471385" y="2201096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DC6004-139B-43EB-93CB-2841613D72F3}"/>
              </a:ext>
            </a:extLst>
          </p:cNvPr>
          <p:cNvSpPr txBox="1"/>
          <p:nvPr/>
        </p:nvSpPr>
        <p:spPr>
          <a:xfrm>
            <a:off x="6471384" y="3248617"/>
            <a:ext cx="290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2.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01D0A96-C67A-4D70-A355-DD9758A484B7}"/>
              </a:ext>
            </a:extLst>
          </p:cNvPr>
          <p:cNvGrpSpPr/>
          <p:nvPr/>
        </p:nvGrpSpPr>
        <p:grpSpPr>
          <a:xfrm>
            <a:off x="6585058" y="3691773"/>
            <a:ext cx="1725168" cy="0"/>
            <a:chOff x="1211072" y="2722880"/>
            <a:chExt cx="1725168" cy="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0A0DA1D9-9435-4C08-B7E1-8120D756B25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4ED07AC9-CA14-49DC-B7B2-75A64BFCF1B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ACA4382B-669C-4A0E-AA61-26A08ABB41F0}"/>
              </a:ext>
            </a:extLst>
          </p:cNvPr>
          <p:cNvSpPr/>
          <p:nvPr/>
        </p:nvSpPr>
        <p:spPr>
          <a:xfrm>
            <a:off x="6471385" y="3773705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58CEC1F-F8B0-4DC3-A974-962CC5527340}"/>
              </a:ext>
            </a:extLst>
          </p:cNvPr>
          <p:cNvSpPr txBox="1"/>
          <p:nvPr/>
        </p:nvSpPr>
        <p:spPr>
          <a:xfrm>
            <a:off x="6471384" y="4802838"/>
            <a:ext cx="290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3.</a:t>
            </a: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B6E28D98-37E1-45C3-8B40-07EE2498F39A}"/>
              </a:ext>
            </a:extLst>
          </p:cNvPr>
          <p:cNvGrpSpPr/>
          <p:nvPr/>
        </p:nvGrpSpPr>
        <p:grpSpPr>
          <a:xfrm>
            <a:off x="6585058" y="5245994"/>
            <a:ext cx="1725168" cy="0"/>
            <a:chOff x="1211072" y="2722880"/>
            <a:chExt cx="1725168" cy="0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2095E70-61B4-4FBB-85F5-37267FE3C4A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F6BDC8B-76F3-4092-AA91-D2731B98051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54698FAB-5BCE-4C14-83C4-66C9D5EE2789}"/>
              </a:ext>
            </a:extLst>
          </p:cNvPr>
          <p:cNvSpPr/>
          <p:nvPr/>
        </p:nvSpPr>
        <p:spPr>
          <a:xfrm>
            <a:off x="6471385" y="5327926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210EA40-B9C6-4B01-8BB5-710F60FF1AE8}"/>
              </a:ext>
            </a:extLst>
          </p:cNvPr>
          <p:cNvSpPr txBox="1"/>
          <p:nvPr/>
        </p:nvSpPr>
        <p:spPr>
          <a:xfrm>
            <a:off x="412147" y="80010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金字塔页排版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133D9FC-21D4-491F-AC6F-E83A7F0BCF28}"/>
              </a:ext>
            </a:extLst>
          </p:cNvPr>
          <p:cNvSpPr/>
          <p:nvPr/>
        </p:nvSpPr>
        <p:spPr>
          <a:xfrm>
            <a:off x="6471385" y="2564016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3C9B021-ED36-4C3A-B0EE-78FBF4FF4730}"/>
              </a:ext>
            </a:extLst>
          </p:cNvPr>
          <p:cNvSpPr/>
          <p:nvPr/>
        </p:nvSpPr>
        <p:spPr>
          <a:xfrm>
            <a:off x="6471385" y="4136625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D0B3287-DAA8-4751-A1BE-E6A9C8CA0197}"/>
              </a:ext>
            </a:extLst>
          </p:cNvPr>
          <p:cNvSpPr/>
          <p:nvPr/>
        </p:nvSpPr>
        <p:spPr>
          <a:xfrm>
            <a:off x="6471385" y="5690846"/>
            <a:ext cx="4623335" cy="362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683A62CC-03E6-4D0E-884A-4B0EAD049E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716060"/>
              </p:ext>
            </p:extLst>
          </p:nvPr>
        </p:nvGraphicFramePr>
        <p:xfrm>
          <a:off x="854882" y="1461826"/>
          <a:ext cx="4623335" cy="4889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2425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F96C80E-060C-489E-BD42-237641AED9B1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展望未来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4312ADA-2B45-44CF-AF21-0624DA74D923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第五部分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PA-文本框 8">
            <a:extLst>
              <a:ext uri="{FF2B5EF4-FFF2-40B4-BE49-F238E27FC236}">
                <a16:creationId xmlns:a16="http://schemas.microsoft.com/office/drawing/2014/main" id="{0EF03886-7B7F-48B3-8BF1-A19895D71E8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50007" y="2348816"/>
            <a:ext cx="2594870" cy="2363423"/>
          </a:xfrm>
          <a:custGeom>
            <a:avLst/>
            <a:gdLst/>
            <a:ahLst/>
            <a:cxnLst/>
            <a:rect l="l" t="t" r="r" b="b"/>
            <a:pathLst>
              <a:path w="2594870" h="2363423">
                <a:moveTo>
                  <a:pt x="1234381" y="1356038"/>
                </a:moveTo>
                <a:lnTo>
                  <a:pt x="679503" y="1764036"/>
                </a:lnTo>
                <a:cubicBezTo>
                  <a:pt x="675547" y="1730408"/>
                  <a:pt x="675052" y="1694059"/>
                  <a:pt x="678020" y="1654990"/>
                </a:cubicBezTo>
                <a:cubicBezTo>
                  <a:pt x="680987" y="1615921"/>
                  <a:pt x="687416" y="1577594"/>
                  <a:pt x="697307" y="1540008"/>
                </a:cubicBezTo>
                <a:lnTo>
                  <a:pt x="731430" y="1540008"/>
                </a:lnTo>
                <a:cubicBezTo>
                  <a:pt x="752201" y="1539019"/>
                  <a:pt x="780637" y="1535557"/>
                  <a:pt x="816739" y="1529623"/>
                </a:cubicBezTo>
                <a:cubicBezTo>
                  <a:pt x="852841" y="1523688"/>
                  <a:pt x="893393" y="1514045"/>
                  <a:pt x="938397" y="1500692"/>
                </a:cubicBezTo>
                <a:cubicBezTo>
                  <a:pt x="983400" y="1487339"/>
                  <a:pt x="1031371" y="1469041"/>
                  <a:pt x="1082309" y="1445798"/>
                </a:cubicBezTo>
                <a:cubicBezTo>
                  <a:pt x="1133247" y="1422554"/>
                  <a:pt x="1183938" y="1392634"/>
                  <a:pt x="1234381" y="1356038"/>
                </a:cubicBezTo>
                <a:close/>
                <a:moveTo>
                  <a:pt x="2594870" y="461409"/>
                </a:moveTo>
                <a:cubicBezTo>
                  <a:pt x="2587946" y="469322"/>
                  <a:pt x="2574346" y="484652"/>
                  <a:pt x="2554070" y="507401"/>
                </a:cubicBezTo>
                <a:cubicBezTo>
                  <a:pt x="2533794" y="530151"/>
                  <a:pt x="2511292" y="555619"/>
                  <a:pt x="2486565" y="583808"/>
                </a:cubicBezTo>
                <a:cubicBezTo>
                  <a:pt x="2461838" y="611997"/>
                  <a:pt x="2437358" y="640681"/>
                  <a:pt x="2413125" y="669859"/>
                </a:cubicBezTo>
                <a:cubicBezTo>
                  <a:pt x="2388893" y="699037"/>
                  <a:pt x="2369358" y="724012"/>
                  <a:pt x="2354522" y="744782"/>
                </a:cubicBezTo>
                <a:cubicBezTo>
                  <a:pt x="2322871" y="791269"/>
                  <a:pt x="2297897" y="832317"/>
                  <a:pt x="2279598" y="867924"/>
                </a:cubicBezTo>
                <a:cubicBezTo>
                  <a:pt x="2261300" y="903531"/>
                  <a:pt x="2258086" y="932214"/>
                  <a:pt x="2269955" y="953974"/>
                </a:cubicBezTo>
                <a:cubicBezTo>
                  <a:pt x="2305562" y="1017276"/>
                  <a:pt x="2326827" y="1087996"/>
                  <a:pt x="2333751" y="1166133"/>
                </a:cubicBezTo>
                <a:cubicBezTo>
                  <a:pt x="2341664" y="1258118"/>
                  <a:pt x="2331278" y="1360983"/>
                  <a:pt x="2302595" y="1474729"/>
                </a:cubicBezTo>
                <a:cubicBezTo>
                  <a:pt x="2285780" y="1544954"/>
                  <a:pt x="2261053" y="1612212"/>
                  <a:pt x="2228413" y="1676502"/>
                </a:cubicBezTo>
                <a:cubicBezTo>
                  <a:pt x="2195773" y="1740793"/>
                  <a:pt x="2156457" y="1800633"/>
                  <a:pt x="2110465" y="1856021"/>
                </a:cubicBezTo>
                <a:cubicBezTo>
                  <a:pt x="2064472" y="1911410"/>
                  <a:pt x="2013040" y="1961359"/>
                  <a:pt x="1956167" y="2005868"/>
                </a:cubicBezTo>
                <a:cubicBezTo>
                  <a:pt x="1899295" y="2050377"/>
                  <a:pt x="1838218" y="2087468"/>
                  <a:pt x="1772939" y="2117140"/>
                </a:cubicBezTo>
                <a:cubicBezTo>
                  <a:pt x="1642379" y="2177475"/>
                  <a:pt x="1496489" y="2207642"/>
                  <a:pt x="1335268" y="2207642"/>
                </a:cubicBezTo>
                <a:cubicBezTo>
                  <a:pt x="1240316" y="2207642"/>
                  <a:pt x="1147589" y="2193795"/>
                  <a:pt x="1057087" y="2166100"/>
                </a:cubicBezTo>
                <a:cubicBezTo>
                  <a:pt x="966586" y="2138406"/>
                  <a:pt x="885728" y="2091424"/>
                  <a:pt x="814514" y="2025155"/>
                </a:cubicBezTo>
                <a:cubicBezTo>
                  <a:pt x="800666" y="2012297"/>
                  <a:pt x="780885" y="2005868"/>
                  <a:pt x="755168" y="2005868"/>
                </a:cubicBezTo>
                <a:cubicBezTo>
                  <a:pt x="729452" y="2005868"/>
                  <a:pt x="699038" y="2011061"/>
                  <a:pt x="663925" y="2021446"/>
                </a:cubicBezTo>
                <a:cubicBezTo>
                  <a:pt x="628813" y="2031832"/>
                  <a:pt x="590980" y="2045432"/>
                  <a:pt x="550427" y="2062246"/>
                </a:cubicBezTo>
                <a:cubicBezTo>
                  <a:pt x="509875" y="2079060"/>
                  <a:pt x="468333" y="2098100"/>
                  <a:pt x="425802" y="2119366"/>
                </a:cubicBezTo>
                <a:cubicBezTo>
                  <a:pt x="383272" y="2140631"/>
                  <a:pt x="341236" y="2162638"/>
                  <a:pt x="299694" y="2185387"/>
                </a:cubicBezTo>
                <a:cubicBezTo>
                  <a:pt x="204741" y="2237809"/>
                  <a:pt x="104844" y="2297154"/>
                  <a:pt x="0" y="2363423"/>
                </a:cubicBezTo>
                <a:lnTo>
                  <a:pt x="241832" y="2186871"/>
                </a:lnTo>
                <a:lnTo>
                  <a:pt x="243316" y="2188355"/>
                </a:lnTo>
                <a:lnTo>
                  <a:pt x="1433187" y="1314496"/>
                </a:lnTo>
                <a:cubicBezTo>
                  <a:pt x="1400548" y="1343180"/>
                  <a:pt x="1370875" y="1370874"/>
                  <a:pt x="1344170" y="1397580"/>
                </a:cubicBezTo>
                <a:cubicBezTo>
                  <a:pt x="1319442" y="1422307"/>
                  <a:pt x="1297435" y="1447281"/>
                  <a:pt x="1278148" y="1472503"/>
                </a:cubicBezTo>
                <a:cubicBezTo>
                  <a:pt x="1258861" y="1497725"/>
                  <a:pt x="1247239" y="1520226"/>
                  <a:pt x="1243283" y="1540008"/>
                </a:cubicBezTo>
                <a:cubicBezTo>
                  <a:pt x="1243283" y="1540997"/>
                  <a:pt x="1242788" y="1543965"/>
                  <a:pt x="1241799" y="1548910"/>
                </a:cubicBezTo>
                <a:cubicBezTo>
                  <a:pt x="1241799" y="1550888"/>
                  <a:pt x="1241304" y="1553361"/>
                  <a:pt x="1240316" y="1556328"/>
                </a:cubicBezTo>
                <a:cubicBezTo>
                  <a:pt x="1227457" y="1631499"/>
                  <a:pt x="1237348" y="1689855"/>
                  <a:pt x="1269988" y="1731397"/>
                </a:cubicBezTo>
                <a:cubicBezTo>
                  <a:pt x="1302628" y="1773927"/>
                  <a:pt x="1355050" y="1795193"/>
                  <a:pt x="1427253" y="1795193"/>
                </a:cubicBezTo>
                <a:cubicBezTo>
                  <a:pt x="1479675" y="1795193"/>
                  <a:pt x="1524678" y="1784807"/>
                  <a:pt x="1562263" y="1764036"/>
                </a:cubicBezTo>
                <a:cubicBezTo>
                  <a:pt x="1599849" y="1743266"/>
                  <a:pt x="1631994" y="1715818"/>
                  <a:pt x="1658699" y="1681695"/>
                </a:cubicBezTo>
                <a:cubicBezTo>
                  <a:pt x="1685405" y="1647571"/>
                  <a:pt x="1707165" y="1608997"/>
                  <a:pt x="1723979" y="1565972"/>
                </a:cubicBezTo>
                <a:cubicBezTo>
                  <a:pt x="1740793" y="1522947"/>
                  <a:pt x="1754641" y="1479179"/>
                  <a:pt x="1765521" y="1434671"/>
                </a:cubicBezTo>
                <a:cubicBezTo>
                  <a:pt x="1795193" y="1320925"/>
                  <a:pt x="1788764" y="1236853"/>
                  <a:pt x="1746233" y="1182453"/>
                </a:cubicBezTo>
                <a:cubicBezTo>
                  <a:pt x="1730408" y="1162672"/>
                  <a:pt x="1708648" y="1146352"/>
                  <a:pt x="1680954" y="1133494"/>
                </a:cubicBezTo>
                <a:close/>
                <a:moveTo>
                  <a:pt x="1258119" y="0"/>
                </a:moveTo>
                <a:lnTo>
                  <a:pt x="2591903" y="0"/>
                </a:lnTo>
                <a:lnTo>
                  <a:pt x="2489532" y="412449"/>
                </a:lnTo>
                <a:lnTo>
                  <a:pt x="1603805" y="412449"/>
                </a:lnTo>
                <a:lnTo>
                  <a:pt x="1461376" y="801160"/>
                </a:lnTo>
                <a:cubicBezTo>
                  <a:pt x="1511820" y="781379"/>
                  <a:pt x="1563500" y="765553"/>
                  <a:pt x="1616416" y="753684"/>
                </a:cubicBezTo>
                <a:cubicBezTo>
                  <a:pt x="1669332" y="741815"/>
                  <a:pt x="1722990" y="735881"/>
                  <a:pt x="1777390" y="735881"/>
                </a:cubicBezTo>
                <a:cubicBezTo>
                  <a:pt x="1874320" y="735881"/>
                  <a:pt x="1958887" y="747750"/>
                  <a:pt x="2031090" y="771488"/>
                </a:cubicBezTo>
                <a:lnTo>
                  <a:pt x="1568198" y="1111239"/>
                </a:lnTo>
                <a:cubicBezTo>
                  <a:pt x="1563252" y="1110250"/>
                  <a:pt x="1555834" y="1109755"/>
                  <a:pt x="1545943" y="1109755"/>
                </a:cubicBezTo>
                <a:cubicBezTo>
                  <a:pt x="1489565" y="1109755"/>
                  <a:pt x="1436649" y="1118904"/>
                  <a:pt x="1387195" y="1137203"/>
                </a:cubicBezTo>
                <a:cubicBezTo>
                  <a:pt x="1337741" y="1155501"/>
                  <a:pt x="1292243" y="1184431"/>
                  <a:pt x="1250701" y="1223995"/>
                </a:cubicBezTo>
                <a:lnTo>
                  <a:pt x="841219" y="11245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52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93838CB4-6621-4361-9CB8-ED5C17BFC844}"/>
              </a:ext>
            </a:extLst>
          </p:cNvPr>
          <p:cNvSpPr/>
          <p:nvPr/>
        </p:nvSpPr>
        <p:spPr>
          <a:xfrm>
            <a:off x="-633046" y="-3300046"/>
            <a:ext cx="13458092" cy="134580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6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11E8823-3150-4562-8EC7-F371E5F2A4D1}"/>
              </a:ext>
            </a:extLst>
          </p:cNvPr>
          <p:cNvSpPr/>
          <p:nvPr/>
        </p:nvSpPr>
        <p:spPr>
          <a:xfrm>
            <a:off x="844062" y="-1822938"/>
            <a:ext cx="10503876" cy="1050387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9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2AA0949-070F-4745-8665-C1C3A3468E86}"/>
              </a:ext>
            </a:extLst>
          </p:cNvPr>
          <p:cNvSpPr/>
          <p:nvPr/>
        </p:nvSpPr>
        <p:spPr>
          <a:xfrm>
            <a:off x="2064152" y="-602848"/>
            <a:ext cx="8063696" cy="8063696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12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2017C87E-D5AF-4094-985F-54D50B2E628F}"/>
              </a:ext>
            </a:extLst>
          </p:cNvPr>
          <p:cNvSpPr/>
          <p:nvPr/>
        </p:nvSpPr>
        <p:spPr>
          <a:xfrm>
            <a:off x="2909104" y="242104"/>
            <a:ext cx="6373792" cy="637379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12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48D7C61B-177F-4A76-B59C-FB43D84767FF}"/>
              </a:ext>
            </a:extLst>
          </p:cNvPr>
          <p:cNvSpPr/>
          <p:nvPr/>
        </p:nvSpPr>
        <p:spPr>
          <a:xfrm>
            <a:off x="3811929" y="1144929"/>
            <a:ext cx="4568142" cy="4568142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14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9C5BAED5-A5EC-4C23-BE8F-BB28B2EE86A2}"/>
              </a:ext>
            </a:extLst>
          </p:cNvPr>
          <p:cNvSpPr/>
          <p:nvPr/>
        </p:nvSpPr>
        <p:spPr>
          <a:xfrm>
            <a:off x="4471686" y="1804686"/>
            <a:ext cx="3248628" cy="3248628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40000"/>
                  <a:lumOff val="60000"/>
                  <a:alpha val="17000"/>
                </a:schemeClr>
              </a:gs>
              <a:gs pos="44000">
                <a:schemeClr val="accent1">
                  <a:lumMod val="60000"/>
                  <a:lumOff val="40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699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6A6BA7-AFFE-4345-AECB-8CD484038316}"/>
              </a:ext>
            </a:extLst>
          </p:cNvPr>
          <p:cNvSpPr txBox="1"/>
          <p:nvPr/>
        </p:nvSpPr>
        <p:spPr>
          <a:xfrm>
            <a:off x="978253" y="2644170"/>
            <a:ext cx="10235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一滴水落下，可以激起无数的波纹。</a:t>
            </a:r>
            <a:endParaRPr lang="en-US" altLang="zh-CN" sz="48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凡我在处，便是山大。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4C390F9-3980-4693-A6D9-B9FCA8694204}"/>
              </a:ext>
            </a:extLst>
          </p:cNvPr>
          <p:cNvSpPr txBox="1"/>
          <p:nvPr/>
        </p:nvSpPr>
        <p:spPr>
          <a:xfrm>
            <a:off x="193465" y="1424080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542862-8701-4DCA-9C88-20AA0B6201A9}"/>
              </a:ext>
            </a:extLst>
          </p:cNvPr>
          <p:cNvSpPr txBox="1"/>
          <p:nvPr/>
        </p:nvSpPr>
        <p:spPr>
          <a:xfrm>
            <a:off x="10315507" y="4325924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38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id="{BC42E7DD-B95A-430C-9753-51AEE7FC9ADE}"/>
              </a:ext>
            </a:extLst>
          </p:cNvPr>
          <p:cNvSpPr/>
          <p:nvPr/>
        </p:nvSpPr>
        <p:spPr>
          <a:xfrm>
            <a:off x="5216813" y="1791260"/>
            <a:ext cx="5134708" cy="241494"/>
          </a:xfrm>
          <a:prstGeom prst="parallelogram">
            <a:avLst>
              <a:gd name="adj" fmla="val 109143"/>
            </a:avLst>
          </a:prstGeom>
          <a:gradFill flip="none" rotWithShape="1">
            <a:gsLst>
              <a:gs pos="100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id="{2AECFD09-2A8C-43D3-AE1C-A00DF719DDC4}"/>
              </a:ext>
            </a:extLst>
          </p:cNvPr>
          <p:cNvSpPr/>
          <p:nvPr/>
        </p:nvSpPr>
        <p:spPr>
          <a:xfrm flipH="1" flipV="1">
            <a:off x="1435523" y="4618667"/>
            <a:ext cx="5134708" cy="241494"/>
          </a:xfrm>
          <a:prstGeom prst="parallelogram">
            <a:avLst>
              <a:gd name="adj" fmla="val 109143"/>
            </a:avLst>
          </a:prstGeom>
          <a:gradFill flip="none" rotWithShape="1">
            <a:gsLst>
              <a:gs pos="100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A2B2309-AFD7-49C5-80F4-1CD3EC2347F4}"/>
              </a:ext>
            </a:extLst>
          </p:cNvPr>
          <p:cNvCxnSpPr/>
          <p:nvPr/>
        </p:nvCxnSpPr>
        <p:spPr>
          <a:xfrm>
            <a:off x="4869899" y="2349112"/>
            <a:ext cx="2452201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426CF91-AE5B-4D2B-90E8-A636429FA725}"/>
              </a:ext>
            </a:extLst>
          </p:cNvPr>
          <p:cNvCxnSpPr>
            <a:cxnSpLocks/>
          </p:cNvCxnSpPr>
          <p:nvPr/>
        </p:nvCxnSpPr>
        <p:spPr>
          <a:xfrm>
            <a:off x="4002877" y="2157726"/>
            <a:ext cx="1575483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066D473-2D0B-4B66-86A0-8D31011F547A}"/>
              </a:ext>
            </a:extLst>
          </p:cNvPr>
          <p:cNvCxnSpPr>
            <a:cxnSpLocks/>
          </p:cNvCxnSpPr>
          <p:nvPr/>
        </p:nvCxnSpPr>
        <p:spPr>
          <a:xfrm flipH="1">
            <a:off x="6876051" y="5053314"/>
            <a:ext cx="1688525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1462DA5-4592-49DA-B90C-D39B44878029}"/>
              </a:ext>
            </a:extLst>
          </p:cNvPr>
          <p:cNvCxnSpPr>
            <a:cxnSpLocks/>
          </p:cNvCxnSpPr>
          <p:nvPr/>
        </p:nvCxnSpPr>
        <p:spPr>
          <a:xfrm flipH="1">
            <a:off x="7971205" y="4610883"/>
            <a:ext cx="2156643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44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CC3A7E8-B2E3-4759-873C-C6DADCED1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43" y="2822202"/>
            <a:ext cx="2284886" cy="361608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2CF5B8B-27AF-4A39-AAD2-0BB16C84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/>
              <a:t>Page </a:t>
            </a:r>
            <a:fld id="{7CFB1EEF-B761-4911-A2FD-18DBD3241D03}" type="slidenum">
              <a:rPr lang="zh-CN" altLang="en-US" smtClean="0"/>
              <a:pPr/>
              <a:t>36</a:t>
            </a:fld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AD66CE-CF09-496C-BD3D-47989E758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F82336B-BD99-4A7E-90D5-A5B90D90E6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1329A7E-CED8-4A84-80D5-3473662118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47B2A03-77A1-4366-8B2E-F4389E6131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21083D33-D22C-4363-92EC-8022865C83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5D80601-72FC-4FDA-9858-4630B667F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6" y="1734670"/>
            <a:ext cx="2716886" cy="16943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066000-52B0-451C-8F0B-2A29032C1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3398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75" y="537700"/>
            <a:ext cx="3407222" cy="39616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C56159A-9C8F-4DD3-A102-81B8F9658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77" y="1734670"/>
            <a:ext cx="2716886" cy="169433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1435A67-945F-46DD-95D8-0921E98F5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6" y="4153779"/>
            <a:ext cx="2716886" cy="1694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28C38F-3F88-431E-BDBE-3CB1C42B5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477" y="4153779"/>
            <a:ext cx="2716886" cy="169433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977BF03-2C9D-4627-8CAC-80C5463DA937}"/>
              </a:ext>
            </a:extLst>
          </p:cNvPr>
          <p:cNvSpPr txBox="1"/>
          <p:nvPr/>
        </p:nvSpPr>
        <p:spPr>
          <a:xfrm>
            <a:off x="1745621" y="189824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+mj-ea"/>
                <a:ea typeface="+mj-ea"/>
              </a:rPr>
              <a:t>一等奖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80096FB-04E0-4874-9EC2-3375A3C04A88}"/>
              </a:ext>
            </a:extLst>
          </p:cNvPr>
          <p:cNvSpPr txBox="1"/>
          <p:nvPr/>
        </p:nvSpPr>
        <p:spPr>
          <a:xfrm>
            <a:off x="5356920" y="1898248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+mj-ea"/>
                <a:ea typeface="+mj-ea"/>
              </a:rPr>
              <a:t>特等奖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CBC4577-985C-45A6-A711-19E920B277CC}"/>
              </a:ext>
            </a:extLst>
          </p:cNvPr>
          <p:cNvSpPr txBox="1"/>
          <p:nvPr/>
        </p:nvSpPr>
        <p:spPr>
          <a:xfrm>
            <a:off x="1739208" y="4399409"/>
            <a:ext cx="1120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+mj-ea"/>
                <a:ea typeface="+mj-ea"/>
              </a:rPr>
              <a:t>二等奖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7A34546-34D1-42D9-9332-156FAF695C83}"/>
              </a:ext>
            </a:extLst>
          </p:cNvPr>
          <p:cNvSpPr txBox="1"/>
          <p:nvPr/>
        </p:nvSpPr>
        <p:spPr>
          <a:xfrm>
            <a:off x="5350509" y="439940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0" scaled="0"/>
                </a:gradFill>
                <a:latin typeface="+mj-ea"/>
                <a:ea typeface="+mj-ea"/>
              </a:rPr>
              <a:t>三等奖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72F8B84-02ED-42B4-91A7-E533B220D07C}"/>
              </a:ext>
            </a:extLst>
          </p:cNvPr>
          <p:cNvSpPr txBox="1"/>
          <p:nvPr/>
        </p:nvSpPr>
        <p:spPr>
          <a:xfrm>
            <a:off x="1489141" y="251850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第二届建模大赛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47F8226-E11D-4FB6-A659-A5F469ADD654}"/>
              </a:ext>
            </a:extLst>
          </p:cNvPr>
          <p:cNvSpPr txBox="1"/>
          <p:nvPr/>
        </p:nvSpPr>
        <p:spPr>
          <a:xfrm>
            <a:off x="1489143" y="501603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第四届设计大赛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2E5D4AC-FEB6-4B8F-8BE5-0FD5AA5558F5}"/>
              </a:ext>
            </a:extLst>
          </p:cNvPr>
          <p:cNvSpPr txBox="1"/>
          <p:nvPr/>
        </p:nvSpPr>
        <p:spPr>
          <a:xfrm>
            <a:off x="5094030" y="501603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第五届创意大赛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BFC82A6-4203-482B-B512-8890AE3E114A}"/>
              </a:ext>
            </a:extLst>
          </p:cNvPr>
          <p:cNvSpPr txBox="1"/>
          <p:nvPr/>
        </p:nvSpPr>
        <p:spPr>
          <a:xfrm>
            <a:off x="4991440" y="251487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第三届计算机大赛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CC08A65-8A0A-419D-9F87-EB359BB1D878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荣誉页排版</a:t>
            </a:r>
          </a:p>
        </p:txBody>
      </p:sp>
    </p:spTree>
    <p:extLst>
      <p:ext uri="{BB962C8B-B14F-4D97-AF65-F5344CB8AC3E}">
        <p14:creationId xmlns:p14="http://schemas.microsoft.com/office/powerpoint/2010/main" val="392645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3B396F6F-C131-437C-8424-A0815FDAF0BA}"/>
              </a:ext>
            </a:extLst>
          </p:cNvPr>
          <p:cNvSpPr/>
          <p:nvPr/>
        </p:nvSpPr>
        <p:spPr>
          <a:xfrm>
            <a:off x="766025" y="1433346"/>
            <a:ext cx="10659951" cy="3373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82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816B4760-12AA-4633-85BA-602C50EF853F}"/>
              </a:ext>
            </a:extLst>
          </p:cNvPr>
          <p:cNvSpPr/>
          <p:nvPr/>
        </p:nvSpPr>
        <p:spPr>
          <a:xfrm>
            <a:off x="4601153" y="4265659"/>
            <a:ext cx="6096000" cy="6696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东临黄海，南望泰山，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这里是我们追求真理的乐园。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天行健，君子以自强不息；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薪火传，学子要与前贤比肩。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为天下储人才，放眼九洲；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为国家图富强，求索万年。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志向远大，气养浩然；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学无止境，不畏登攀。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奋斗啊，奋斗啊，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为了中华民族崛起；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奋斗啊，奋斗啊，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为了人类美好明天。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我们是崇实与求新的朝气勃发的青年！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奋斗啊，奋斗啊，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为了中华民族崛起；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奋斗啊，奋斗啊，</a:t>
            </a:r>
            <a:endParaRPr lang="en-US" altLang="zh-CN" sz="16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为了人类美好明天。</a:t>
            </a: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我们是崇实与求新的朝气勃发的青年！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4E88B3F6-F45D-4D3F-A36E-25599A733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7"/>
          <a:stretch/>
        </p:blipFill>
        <p:spPr>
          <a:xfrm>
            <a:off x="31668" y="5046532"/>
            <a:ext cx="12160332" cy="1811468"/>
          </a:xfrm>
          <a:prstGeom prst="rect">
            <a:avLst/>
          </a:prstGeom>
        </p:spPr>
      </p:pic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92CF9EB2-59DC-444C-99FF-8E9E5CE2DB89}"/>
              </a:ext>
            </a:extLst>
          </p:cNvPr>
          <p:cNvSpPr/>
          <p:nvPr/>
        </p:nvSpPr>
        <p:spPr>
          <a:xfrm>
            <a:off x="2385272" y="5037625"/>
            <a:ext cx="524273" cy="523481"/>
          </a:xfrm>
          <a:custGeom>
            <a:avLst/>
            <a:gdLst>
              <a:gd name="connsiteX0" fmla="*/ 310762 w 524273"/>
              <a:gd name="connsiteY0" fmla="*/ 117740 h 523481"/>
              <a:gd name="connsiteX1" fmla="*/ 334251 w 524273"/>
              <a:gd name="connsiteY1" fmla="*/ 141229 h 523481"/>
              <a:gd name="connsiteX2" fmla="*/ 334250 w 524273"/>
              <a:gd name="connsiteY2" fmla="*/ 382252 h 523481"/>
              <a:gd name="connsiteX3" fmla="*/ 310761 w 524273"/>
              <a:gd name="connsiteY3" fmla="*/ 405741 h 523481"/>
              <a:gd name="connsiteX4" fmla="*/ 310762 w 524273"/>
              <a:gd name="connsiteY4" fmla="*/ 405740 h 523481"/>
              <a:gd name="connsiteX5" fmla="*/ 287273 w 524273"/>
              <a:gd name="connsiteY5" fmla="*/ 382251 h 523481"/>
              <a:gd name="connsiteX6" fmla="*/ 287273 w 524273"/>
              <a:gd name="connsiteY6" fmla="*/ 141229 h 523481"/>
              <a:gd name="connsiteX7" fmla="*/ 310762 w 524273"/>
              <a:gd name="connsiteY7" fmla="*/ 117740 h 523481"/>
              <a:gd name="connsiteX8" fmla="*/ 213511 w 524273"/>
              <a:gd name="connsiteY8" fmla="*/ 117740 h 523481"/>
              <a:gd name="connsiteX9" fmla="*/ 237000 w 524273"/>
              <a:gd name="connsiteY9" fmla="*/ 141229 h 523481"/>
              <a:gd name="connsiteX10" fmla="*/ 236999 w 524273"/>
              <a:gd name="connsiteY10" fmla="*/ 382252 h 523481"/>
              <a:gd name="connsiteX11" fmla="*/ 213510 w 524273"/>
              <a:gd name="connsiteY11" fmla="*/ 405741 h 523481"/>
              <a:gd name="connsiteX12" fmla="*/ 213511 w 524273"/>
              <a:gd name="connsiteY12" fmla="*/ 405740 h 523481"/>
              <a:gd name="connsiteX13" fmla="*/ 190022 w 524273"/>
              <a:gd name="connsiteY13" fmla="*/ 382251 h 523481"/>
              <a:gd name="connsiteX14" fmla="*/ 190022 w 524273"/>
              <a:gd name="connsiteY14" fmla="*/ 141229 h 523481"/>
              <a:gd name="connsiteX15" fmla="*/ 213511 w 524273"/>
              <a:gd name="connsiteY15" fmla="*/ 117740 h 523481"/>
              <a:gd name="connsiteX16" fmla="*/ 262098 w 524273"/>
              <a:gd name="connsiteY16" fmla="*/ 47617 h 523481"/>
              <a:gd name="connsiteX17" fmla="*/ 47689 w 524273"/>
              <a:gd name="connsiteY17" fmla="*/ 261703 h 523481"/>
              <a:gd name="connsiteX18" fmla="*/ 262098 w 524273"/>
              <a:gd name="connsiteY18" fmla="*/ 475864 h 523481"/>
              <a:gd name="connsiteX19" fmla="*/ 476584 w 524273"/>
              <a:gd name="connsiteY19" fmla="*/ 261703 h 523481"/>
              <a:gd name="connsiteX20" fmla="*/ 262098 w 524273"/>
              <a:gd name="connsiteY20" fmla="*/ 47617 h 523481"/>
              <a:gd name="connsiteX21" fmla="*/ 262098 w 524273"/>
              <a:gd name="connsiteY21" fmla="*/ 0 h 523481"/>
              <a:gd name="connsiteX22" fmla="*/ 524273 w 524273"/>
              <a:gd name="connsiteY22" fmla="*/ 261703 h 523481"/>
              <a:gd name="connsiteX23" fmla="*/ 262098 w 524273"/>
              <a:gd name="connsiteY23" fmla="*/ 523481 h 523481"/>
              <a:gd name="connsiteX24" fmla="*/ 0 w 524273"/>
              <a:gd name="connsiteY24" fmla="*/ 261703 h 523481"/>
              <a:gd name="connsiteX25" fmla="*/ 262098 w 524273"/>
              <a:gd name="connsiteY25" fmla="*/ 0 h 52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4273" h="523481">
                <a:moveTo>
                  <a:pt x="310762" y="117740"/>
                </a:moveTo>
                <a:cubicBezTo>
                  <a:pt x="323735" y="117740"/>
                  <a:pt x="334251" y="128256"/>
                  <a:pt x="334251" y="141229"/>
                </a:cubicBezTo>
                <a:cubicBezTo>
                  <a:pt x="334251" y="221570"/>
                  <a:pt x="334250" y="301911"/>
                  <a:pt x="334250" y="382252"/>
                </a:cubicBezTo>
                <a:cubicBezTo>
                  <a:pt x="334250" y="395225"/>
                  <a:pt x="323734" y="405741"/>
                  <a:pt x="310761" y="405741"/>
                </a:cubicBezTo>
                <a:lnTo>
                  <a:pt x="310762" y="405740"/>
                </a:lnTo>
                <a:cubicBezTo>
                  <a:pt x="297789" y="405740"/>
                  <a:pt x="287273" y="395224"/>
                  <a:pt x="287273" y="382251"/>
                </a:cubicBezTo>
                <a:lnTo>
                  <a:pt x="287273" y="141229"/>
                </a:lnTo>
                <a:cubicBezTo>
                  <a:pt x="287273" y="128256"/>
                  <a:pt x="297789" y="117740"/>
                  <a:pt x="310762" y="117740"/>
                </a:cubicBezTo>
                <a:close/>
                <a:moveTo>
                  <a:pt x="213511" y="117740"/>
                </a:moveTo>
                <a:cubicBezTo>
                  <a:pt x="226484" y="117740"/>
                  <a:pt x="237000" y="128256"/>
                  <a:pt x="237000" y="141229"/>
                </a:cubicBezTo>
                <a:cubicBezTo>
                  <a:pt x="237000" y="221570"/>
                  <a:pt x="236999" y="301911"/>
                  <a:pt x="236999" y="382252"/>
                </a:cubicBezTo>
                <a:cubicBezTo>
                  <a:pt x="236999" y="395225"/>
                  <a:pt x="226483" y="405741"/>
                  <a:pt x="213510" y="405741"/>
                </a:cubicBezTo>
                <a:lnTo>
                  <a:pt x="213511" y="405740"/>
                </a:lnTo>
                <a:cubicBezTo>
                  <a:pt x="200538" y="405740"/>
                  <a:pt x="190022" y="395224"/>
                  <a:pt x="190022" y="382251"/>
                </a:cubicBezTo>
                <a:lnTo>
                  <a:pt x="190022" y="141229"/>
                </a:lnTo>
                <a:cubicBezTo>
                  <a:pt x="190022" y="128256"/>
                  <a:pt x="200538" y="117740"/>
                  <a:pt x="213511" y="117740"/>
                </a:cubicBezTo>
                <a:close/>
                <a:moveTo>
                  <a:pt x="262098" y="47617"/>
                </a:moveTo>
                <a:cubicBezTo>
                  <a:pt x="143836" y="47617"/>
                  <a:pt x="47689" y="143618"/>
                  <a:pt x="47689" y="261703"/>
                </a:cubicBezTo>
                <a:cubicBezTo>
                  <a:pt x="47689" y="379787"/>
                  <a:pt x="143836" y="475864"/>
                  <a:pt x="262098" y="475864"/>
                </a:cubicBezTo>
                <a:cubicBezTo>
                  <a:pt x="380361" y="475864"/>
                  <a:pt x="476584" y="379787"/>
                  <a:pt x="476584" y="261703"/>
                </a:cubicBezTo>
                <a:cubicBezTo>
                  <a:pt x="476584" y="143618"/>
                  <a:pt x="380361" y="47617"/>
                  <a:pt x="262098" y="47617"/>
                </a:cubicBezTo>
                <a:close/>
                <a:moveTo>
                  <a:pt x="262098" y="0"/>
                </a:moveTo>
                <a:cubicBezTo>
                  <a:pt x="406625" y="0"/>
                  <a:pt x="524273" y="117394"/>
                  <a:pt x="524273" y="261703"/>
                </a:cubicBezTo>
                <a:cubicBezTo>
                  <a:pt x="524273" y="406011"/>
                  <a:pt x="406625" y="523481"/>
                  <a:pt x="262098" y="523481"/>
                </a:cubicBezTo>
                <a:cubicBezTo>
                  <a:pt x="117572" y="523481"/>
                  <a:pt x="0" y="406011"/>
                  <a:pt x="0" y="261703"/>
                </a:cubicBezTo>
                <a:cubicBezTo>
                  <a:pt x="0" y="117394"/>
                  <a:pt x="117572" y="0"/>
                  <a:pt x="2620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A05FFD6-71FD-455E-8FA3-82FBE7B4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 </a:t>
            </a:r>
            <a:r>
              <a:rPr lang="en-US" altLang="zh-CN" dirty="0"/>
              <a:t>Page </a:t>
            </a:r>
            <a:fld id="{7CFB1EEF-B761-4911-A2FD-18DBD3241D03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A10B77-6895-4DC1-8B2E-14A4CC6B9C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B301DC0-CBA3-4BF4-B487-A118641219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D487161-A565-4AFD-9D68-7A880EB73A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问题分析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63356A2F-5E61-481D-BBF7-0D7F7B2F1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032FC406-B85F-4BD3-94D2-53E7DC16B8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9" name="总时间">
            <a:extLst>
              <a:ext uri="{FF2B5EF4-FFF2-40B4-BE49-F238E27FC236}">
                <a16:creationId xmlns:a16="http://schemas.microsoft.com/office/drawing/2014/main" id="{9C4F4AF5-E560-424E-A3D9-FA512E750EC0}"/>
              </a:ext>
            </a:extLst>
          </p:cNvPr>
          <p:cNvSpPr txBox="1"/>
          <p:nvPr/>
        </p:nvSpPr>
        <p:spPr>
          <a:xfrm>
            <a:off x="10614538" y="5126891"/>
            <a:ext cx="914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n-ea"/>
              </a:rPr>
              <a:t>01:49</a:t>
            </a:r>
            <a:endParaRPr lang="zh-CN" altLang="en-US" sz="1400" dirty="0">
              <a:latin typeface="+mn-ea"/>
            </a:endParaRPr>
          </a:p>
        </p:txBody>
      </p:sp>
      <p:cxnSp>
        <p:nvCxnSpPr>
          <p:cNvPr id="11" name="全部">
            <a:extLst>
              <a:ext uri="{FF2B5EF4-FFF2-40B4-BE49-F238E27FC236}">
                <a16:creationId xmlns:a16="http://schemas.microsoft.com/office/drawing/2014/main" id="{72382328-01C6-45CE-BA4B-022E23C87F9F}"/>
              </a:ext>
            </a:extLst>
          </p:cNvPr>
          <p:cNvCxnSpPr/>
          <p:nvPr/>
        </p:nvCxnSpPr>
        <p:spPr>
          <a:xfrm>
            <a:off x="4808668" y="5276506"/>
            <a:ext cx="5752216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当前">
            <a:extLst>
              <a:ext uri="{FF2B5EF4-FFF2-40B4-BE49-F238E27FC236}">
                <a16:creationId xmlns:a16="http://schemas.microsoft.com/office/drawing/2014/main" id="{F3B75B16-85ED-4B5A-A4F6-345DD61E9C41}"/>
              </a:ext>
            </a:extLst>
          </p:cNvPr>
          <p:cNvCxnSpPr>
            <a:cxnSpLocks/>
          </p:cNvCxnSpPr>
          <p:nvPr/>
        </p:nvCxnSpPr>
        <p:spPr>
          <a:xfrm>
            <a:off x="4737422" y="5276506"/>
            <a:ext cx="58234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52F2214F-20F0-4236-8027-442F5D87D3D3}"/>
              </a:ext>
            </a:extLst>
          </p:cNvPr>
          <p:cNvSpPr/>
          <p:nvPr/>
        </p:nvSpPr>
        <p:spPr>
          <a:xfrm>
            <a:off x="4683768" y="5222853"/>
            <a:ext cx="107308" cy="1073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EFBB90-432F-469A-9C64-352C82C32E22}"/>
              </a:ext>
            </a:extLst>
          </p:cNvPr>
          <p:cNvSpPr/>
          <p:nvPr/>
        </p:nvSpPr>
        <p:spPr>
          <a:xfrm>
            <a:off x="6260632" y="1604016"/>
            <a:ext cx="2777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spc="120" dirty="0">
                <a:solidFill>
                  <a:schemeClr val="bg1"/>
                </a:solidFill>
                <a:latin typeface="+mj-ea"/>
                <a:ea typeface="+mj-ea"/>
              </a:rPr>
              <a:t>《</a:t>
            </a:r>
            <a:r>
              <a:rPr lang="zh-CN" altLang="en-US" sz="2400" spc="120" dirty="0">
                <a:solidFill>
                  <a:schemeClr val="bg1"/>
                </a:solidFill>
                <a:latin typeface="+mj-ea"/>
                <a:ea typeface="+mj-ea"/>
              </a:rPr>
              <a:t>山东大学校歌</a:t>
            </a:r>
            <a:r>
              <a:rPr lang="en-US" altLang="zh-CN" sz="2400" spc="120" dirty="0">
                <a:solidFill>
                  <a:schemeClr val="bg1"/>
                </a:solidFill>
                <a:latin typeface="+mj-ea"/>
                <a:ea typeface="+mj-ea"/>
              </a:rPr>
              <a:t>》</a:t>
            </a:r>
            <a:endParaRPr lang="zh-CN" altLang="en-US" sz="2400" spc="12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7" name="play-and-pause-button_135">
            <a:extLst>
              <a:ext uri="{FF2B5EF4-FFF2-40B4-BE49-F238E27FC236}">
                <a16:creationId xmlns:a16="http://schemas.microsoft.com/office/drawing/2014/main" id="{18F7C3D4-6889-400E-9EFE-90D7C847B9A0}"/>
              </a:ext>
            </a:extLst>
          </p:cNvPr>
          <p:cNvSpPr>
            <a:spLocks noChangeAspect="1"/>
          </p:cNvSpPr>
          <p:nvPr/>
        </p:nvSpPr>
        <p:spPr bwMode="auto">
          <a:xfrm>
            <a:off x="3420850" y="5120995"/>
            <a:ext cx="268400" cy="356741"/>
          </a:xfrm>
          <a:custGeom>
            <a:avLst/>
            <a:gdLst>
              <a:gd name="connsiteX0" fmla="*/ 6469 w 383467"/>
              <a:gd name="connsiteY0" fmla="*/ 2151 h 509681"/>
              <a:gd name="connsiteX1" fmla="*/ 17251 w 383467"/>
              <a:gd name="connsiteY1" fmla="*/ 2151 h 509681"/>
              <a:gd name="connsiteX2" fmla="*/ 288980 w 383467"/>
              <a:gd name="connsiteY2" fmla="*/ 216686 h 509681"/>
              <a:gd name="connsiteX3" fmla="*/ 288980 w 383467"/>
              <a:gd name="connsiteY3" fmla="*/ 294876 h 509681"/>
              <a:gd name="connsiteX4" fmla="*/ 17251 w 383467"/>
              <a:gd name="connsiteY4" fmla="*/ 507530 h 509681"/>
              <a:gd name="connsiteX5" fmla="*/ 10782 w 383467"/>
              <a:gd name="connsiteY5" fmla="*/ 509681 h 509681"/>
              <a:gd name="connsiteX6" fmla="*/ 6469 w 383467"/>
              <a:gd name="connsiteY6" fmla="*/ 509681 h 509681"/>
              <a:gd name="connsiteX7" fmla="*/ 0 w 383467"/>
              <a:gd name="connsiteY7" fmla="*/ 498928 h 509681"/>
              <a:gd name="connsiteX8" fmla="*/ 0 w 383467"/>
              <a:gd name="connsiteY8" fmla="*/ 10753 h 509681"/>
              <a:gd name="connsiteX9" fmla="*/ 6469 w 383467"/>
              <a:gd name="connsiteY9" fmla="*/ 2151 h 509681"/>
              <a:gd name="connsiteX10" fmla="*/ 297570 w 383467"/>
              <a:gd name="connsiteY10" fmla="*/ 0 h 509681"/>
              <a:gd name="connsiteX11" fmla="*/ 374877 w 383467"/>
              <a:gd name="connsiteY11" fmla="*/ 0 h 509681"/>
              <a:gd name="connsiteX12" fmla="*/ 383467 w 383467"/>
              <a:gd name="connsiteY12" fmla="*/ 12903 h 509681"/>
              <a:gd name="connsiteX13" fmla="*/ 383467 w 383467"/>
              <a:gd name="connsiteY13" fmla="*/ 498928 h 509681"/>
              <a:gd name="connsiteX14" fmla="*/ 374877 w 383467"/>
              <a:gd name="connsiteY14" fmla="*/ 509681 h 509681"/>
              <a:gd name="connsiteX15" fmla="*/ 297570 w 383467"/>
              <a:gd name="connsiteY15" fmla="*/ 509681 h 509681"/>
              <a:gd name="connsiteX16" fmla="*/ 288980 w 383467"/>
              <a:gd name="connsiteY16" fmla="*/ 498928 h 509681"/>
              <a:gd name="connsiteX17" fmla="*/ 288980 w 383467"/>
              <a:gd name="connsiteY17" fmla="*/ 294876 h 509681"/>
              <a:gd name="connsiteX18" fmla="*/ 327772 w 383467"/>
              <a:gd name="connsiteY18" fmla="*/ 264518 h 509681"/>
              <a:gd name="connsiteX19" fmla="*/ 332085 w 383467"/>
              <a:gd name="connsiteY19" fmla="*/ 255916 h 509681"/>
              <a:gd name="connsiteX20" fmla="*/ 327772 w 383467"/>
              <a:gd name="connsiteY20" fmla="*/ 247314 h 509681"/>
              <a:gd name="connsiteX21" fmla="*/ 288980 w 383467"/>
              <a:gd name="connsiteY21" fmla="*/ 216686 h 509681"/>
              <a:gd name="connsiteX22" fmla="*/ 288980 w 383467"/>
              <a:gd name="connsiteY22" fmla="*/ 12903 h 509681"/>
              <a:gd name="connsiteX23" fmla="*/ 297570 w 383467"/>
              <a:gd name="connsiteY23" fmla="*/ 0 h 5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3467" h="509681">
                <a:moveTo>
                  <a:pt x="6469" y="2151"/>
                </a:moveTo>
                <a:cubicBezTo>
                  <a:pt x="8626" y="0"/>
                  <a:pt x="15095" y="0"/>
                  <a:pt x="17251" y="2151"/>
                </a:cubicBezTo>
                <a:lnTo>
                  <a:pt x="288980" y="216686"/>
                </a:lnTo>
                <a:lnTo>
                  <a:pt x="288980" y="294876"/>
                </a:lnTo>
                <a:lnTo>
                  <a:pt x="17251" y="507530"/>
                </a:lnTo>
                <a:cubicBezTo>
                  <a:pt x="15095" y="509681"/>
                  <a:pt x="12938" y="509681"/>
                  <a:pt x="10782" y="509681"/>
                </a:cubicBezTo>
                <a:lnTo>
                  <a:pt x="6469" y="509681"/>
                </a:lnTo>
                <a:cubicBezTo>
                  <a:pt x="2156" y="507530"/>
                  <a:pt x="0" y="503229"/>
                  <a:pt x="0" y="498928"/>
                </a:cubicBezTo>
                <a:lnTo>
                  <a:pt x="0" y="10753"/>
                </a:lnTo>
                <a:cubicBezTo>
                  <a:pt x="0" y="6452"/>
                  <a:pt x="2156" y="2151"/>
                  <a:pt x="6469" y="2151"/>
                </a:cubicBezTo>
                <a:close/>
                <a:moveTo>
                  <a:pt x="297570" y="0"/>
                </a:moveTo>
                <a:lnTo>
                  <a:pt x="374877" y="0"/>
                </a:lnTo>
                <a:cubicBezTo>
                  <a:pt x="379172" y="0"/>
                  <a:pt x="383467" y="6452"/>
                  <a:pt x="383467" y="12903"/>
                </a:cubicBezTo>
                <a:lnTo>
                  <a:pt x="383467" y="498928"/>
                </a:lnTo>
                <a:cubicBezTo>
                  <a:pt x="383467" y="505380"/>
                  <a:pt x="379172" y="509681"/>
                  <a:pt x="374877" y="509681"/>
                </a:cubicBezTo>
                <a:lnTo>
                  <a:pt x="297570" y="509681"/>
                </a:lnTo>
                <a:cubicBezTo>
                  <a:pt x="293275" y="509681"/>
                  <a:pt x="288980" y="505380"/>
                  <a:pt x="288980" y="498928"/>
                </a:cubicBezTo>
                <a:lnTo>
                  <a:pt x="288980" y="294876"/>
                </a:lnTo>
                <a:lnTo>
                  <a:pt x="327772" y="264518"/>
                </a:lnTo>
                <a:cubicBezTo>
                  <a:pt x="329929" y="262367"/>
                  <a:pt x="332085" y="258066"/>
                  <a:pt x="332085" y="255916"/>
                </a:cubicBezTo>
                <a:cubicBezTo>
                  <a:pt x="332085" y="251615"/>
                  <a:pt x="329929" y="249464"/>
                  <a:pt x="327772" y="247314"/>
                </a:cubicBezTo>
                <a:lnTo>
                  <a:pt x="288980" y="216686"/>
                </a:lnTo>
                <a:lnTo>
                  <a:pt x="288980" y="12903"/>
                </a:lnTo>
                <a:cubicBezTo>
                  <a:pt x="288980" y="6452"/>
                  <a:pt x="293275" y="0"/>
                  <a:pt x="2975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play-and-pause-button_135">
            <a:extLst>
              <a:ext uri="{FF2B5EF4-FFF2-40B4-BE49-F238E27FC236}">
                <a16:creationId xmlns:a16="http://schemas.microsoft.com/office/drawing/2014/main" id="{0D1789B5-5653-4274-889E-CD3C5DC54DD9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1605566" y="5120995"/>
            <a:ext cx="268400" cy="356741"/>
          </a:xfrm>
          <a:custGeom>
            <a:avLst/>
            <a:gdLst>
              <a:gd name="connsiteX0" fmla="*/ 6469 w 383467"/>
              <a:gd name="connsiteY0" fmla="*/ 2151 h 509681"/>
              <a:gd name="connsiteX1" fmla="*/ 17251 w 383467"/>
              <a:gd name="connsiteY1" fmla="*/ 2151 h 509681"/>
              <a:gd name="connsiteX2" fmla="*/ 288980 w 383467"/>
              <a:gd name="connsiteY2" fmla="*/ 216686 h 509681"/>
              <a:gd name="connsiteX3" fmla="*/ 288980 w 383467"/>
              <a:gd name="connsiteY3" fmla="*/ 294876 h 509681"/>
              <a:gd name="connsiteX4" fmla="*/ 17251 w 383467"/>
              <a:gd name="connsiteY4" fmla="*/ 507530 h 509681"/>
              <a:gd name="connsiteX5" fmla="*/ 10782 w 383467"/>
              <a:gd name="connsiteY5" fmla="*/ 509681 h 509681"/>
              <a:gd name="connsiteX6" fmla="*/ 6469 w 383467"/>
              <a:gd name="connsiteY6" fmla="*/ 509681 h 509681"/>
              <a:gd name="connsiteX7" fmla="*/ 0 w 383467"/>
              <a:gd name="connsiteY7" fmla="*/ 498928 h 509681"/>
              <a:gd name="connsiteX8" fmla="*/ 0 w 383467"/>
              <a:gd name="connsiteY8" fmla="*/ 10753 h 509681"/>
              <a:gd name="connsiteX9" fmla="*/ 6469 w 383467"/>
              <a:gd name="connsiteY9" fmla="*/ 2151 h 509681"/>
              <a:gd name="connsiteX10" fmla="*/ 297570 w 383467"/>
              <a:gd name="connsiteY10" fmla="*/ 0 h 509681"/>
              <a:gd name="connsiteX11" fmla="*/ 374877 w 383467"/>
              <a:gd name="connsiteY11" fmla="*/ 0 h 509681"/>
              <a:gd name="connsiteX12" fmla="*/ 383467 w 383467"/>
              <a:gd name="connsiteY12" fmla="*/ 12903 h 509681"/>
              <a:gd name="connsiteX13" fmla="*/ 383467 w 383467"/>
              <a:gd name="connsiteY13" fmla="*/ 498928 h 509681"/>
              <a:gd name="connsiteX14" fmla="*/ 374877 w 383467"/>
              <a:gd name="connsiteY14" fmla="*/ 509681 h 509681"/>
              <a:gd name="connsiteX15" fmla="*/ 297570 w 383467"/>
              <a:gd name="connsiteY15" fmla="*/ 509681 h 509681"/>
              <a:gd name="connsiteX16" fmla="*/ 288980 w 383467"/>
              <a:gd name="connsiteY16" fmla="*/ 498928 h 509681"/>
              <a:gd name="connsiteX17" fmla="*/ 288980 w 383467"/>
              <a:gd name="connsiteY17" fmla="*/ 294876 h 509681"/>
              <a:gd name="connsiteX18" fmla="*/ 327772 w 383467"/>
              <a:gd name="connsiteY18" fmla="*/ 264518 h 509681"/>
              <a:gd name="connsiteX19" fmla="*/ 332085 w 383467"/>
              <a:gd name="connsiteY19" fmla="*/ 255916 h 509681"/>
              <a:gd name="connsiteX20" fmla="*/ 327772 w 383467"/>
              <a:gd name="connsiteY20" fmla="*/ 247314 h 509681"/>
              <a:gd name="connsiteX21" fmla="*/ 288980 w 383467"/>
              <a:gd name="connsiteY21" fmla="*/ 216686 h 509681"/>
              <a:gd name="connsiteX22" fmla="*/ 288980 w 383467"/>
              <a:gd name="connsiteY22" fmla="*/ 12903 h 509681"/>
              <a:gd name="connsiteX23" fmla="*/ 297570 w 383467"/>
              <a:gd name="connsiteY23" fmla="*/ 0 h 50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3467" h="509681">
                <a:moveTo>
                  <a:pt x="6469" y="2151"/>
                </a:moveTo>
                <a:cubicBezTo>
                  <a:pt x="8626" y="0"/>
                  <a:pt x="15095" y="0"/>
                  <a:pt x="17251" y="2151"/>
                </a:cubicBezTo>
                <a:lnTo>
                  <a:pt x="288980" y="216686"/>
                </a:lnTo>
                <a:lnTo>
                  <a:pt x="288980" y="294876"/>
                </a:lnTo>
                <a:lnTo>
                  <a:pt x="17251" y="507530"/>
                </a:lnTo>
                <a:cubicBezTo>
                  <a:pt x="15095" y="509681"/>
                  <a:pt x="12938" y="509681"/>
                  <a:pt x="10782" y="509681"/>
                </a:cubicBezTo>
                <a:lnTo>
                  <a:pt x="6469" y="509681"/>
                </a:lnTo>
                <a:cubicBezTo>
                  <a:pt x="2156" y="507530"/>
                  <a:pt x="0" y="503229"/>
                  <a:pt x="0" y="498928"/>
                </a:cubicBezTo>
                <a:lnTo>
                  <a:pt x="0" y="10753"/>
                </a:lnTo>
                <a:cubicBezTo>
                  <a:pt x="0" y="6452"/>
                  <a:pt x="2156" y="2151"/>
                  <a:pt x="6469" y="2151"/>
                </a:cubicBezTo>
                <a:close/>
                <a:moveTo>
                  <a:pt x="297570" y="0"/>
                </a:moveTo>
                <a:lnTo>
                  <a:pt x="374877" y="0"/>
                </a:lnTo>
                <a:cubicBezTo>
                  <a:pt x="379172" y="0"/>
                  <a:pt x="383467" y="6452"/>
                  <a:pt x="383467" y="12903"/>
                </a:cubicBezTo>
                <a:lnTo>
                  <a:pt x="383467" y="498928"/>
                </a:lnTo>
                <a:cubicBezTo>
                  <a:pt x="383467" y="505380"/>
                  <a:pt x="379172" y="509681"/>
                  <a:pt x="374877" y="509681"/>
                </a:cubicBezTo>
                <a:lnTo>
                  <a:pt x="297570" y="509681"/>
                </a:lnTo>
                <a:cubicBezTo>
                  <a:pt x="293275" y="509681"/>
                  <a:pt x="288980" y="505380"/>
                  <a:pt x="288980" y="498928"/>
                </a:cubicBezTo>
                <a:lnTo>
                  <a:pt x="288980" y="294876"/>
                </a:lnTo>
                <a:lnTo>
                  <a:pt x="327772" y="264518"/>
                </a:lnTo>
                <a:cubicBezTo>
                  <a:pt x="329929" y="262367"/>
                  <a:pt x="332085" y="258066"/>
                  <a:pt x="332085" y="255916"/>
                </a:cubicBezTo>
                <a:cubicBezTo>
                  <a:pt x="332085" y="251615"/>
                  <a:pt x="329929" y="249464"/>
                  <a:pt x="327772" y="247314"/>
                </a:cubicBezTo>
                <a:lnTo>
                  <a:pt x="288980" y="216686"/>
                </a:lnTo>
                <a:lnTo>
                  <a:pt x="288980" y="12903"/>
                </a:lnTo>
                <a:cubicBezTo>
                  <a:pt x="288980" y="6452"/>
                  <a:pt x="293275" y="0"/>
                  <a:pt x="2975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" name="music-player_352010">
            <a:extLst>
              <a:ext uri="{FF2B5EF4-FFF2-40B4-BE49-F238E27FC236}">
                <a16:creationId xmlns:a16="http://schemas.microsoft.com/office/drawing/2014/main" id="{B0908C7C-02F3-4C7C-B960-BC3267964D42}"/>
              </a:ext>
            </a:extLst>
          </p:cNvPr>
          <p:cNvSpPr>
            <a:spLocks noChangeAspect="1"/>
          </p:cNvSpPr>
          <p:nvPr/>
        </p:nvSpPr>
        <p:spPr bwMode="auto">
          <a:xfrm>
            <a:off x="2385272" y="5037625"/>
            <a:ext cx="524273" cy="523481"/>
          </a:xfrm>
          <a:custGeom>
            <a:avLst/>
            <a:gdLst>
              <a:gd name="connsiteX0" fmla="*/ 268789 w 607639"/>
              <a:gd name="connsiteY0" fmla="*/ 229034 h 606722"/>
              <a:gd name="connsiteX1" fmla="*/ 268789 w 607639"/>
              <a:gd name="connsiteY1" fmla="*/ 377698 h 606722"/>
              <a:gd name="connsiteX2" fmla="*/ 387974 w 607639"/>
              <a:gd name="connsiteY2" fmla="*/ 303321 h 606722"/>
              <a:gd name="connsiteX3" fmla="*/ 241919 w 607639"/>
              <a:gd name="connsiteY3" fmla="*/ 151715 h 606722"/>
              <a:gd name="connsiteX4" fmla="*/ 255793 w 607639"/>
              <a:gd name="connsiteY4" fmla="*/ 155902 h 606722"/>
              <a:gd name="connsiteX5" fmla="*/ 454732 w 607639"/>
              <a:gd name="connsiteY5" fmla="*/ 279951 h 606722"/>
              <a:gd name="connsiteX6" fmla="*/ 467638 w 607639"/>
              <a:gd name="connsiteY6" fmla="*/ 303321 h 606722"/>
              <a:gd name="connsiteX7" fmla="*/ 454732 w 607639"/>
              <a:gd name="connsiteY7" fmla="*/ 326781 h 606722"/>
              <a:gd name="connsiteX8" fmla="*/ 255793 w 607639"/>
              <a:gd name="connsiteY8" fmla="*/ 450830 h 606722"/>
              <a:gd name="connsiteX9" fmla="*/ 241195 w 607639"/>
              <a:gd name="connsiteY9" fmla="*/ 455006 h 606722"/>
              <a:gd name="connsiteX10" fmla="*/ 227844 w 607639"/>
              <a:gd name="connsiteY10" fmla="*/ 451540 h 606722"/>
              <a:gd name="connsiteX11" fmla="*/ 213602 w 607639"/>
              <a:gd name="connsiteY11" fmla="*/ 427459 h 606722"/>
              <a:gd name="connsiteX12" fmla="*/ 213602 w 607639"/>
              <a:gd name="connsiteY12" fmla="*/ 179272 h 606722"/>
              <a:gd name="connsiteX13" fmla="*/ 227844 w 607639"/>
              <a:gd name="connsiteY13" fmla="*/ 155191 h 606722"/>
              <a:gd name="connsiteX14" fmla="*/ 241919 w 607639"/>
              <a:gd name="connsiteY14" fmla="*/ 151715 h 606722"/>
              <a:gd name="connsiteX15" fmla="*/ 303775 w 607639"/>
              <a:gd name="connsiteY15" fmla="*/ 55189 h 606722"/>
              <a:gd name="connsiteX16" fmla="*/ 55272 w 607639"/>
              <a:gd name="connsiteY16" fmla="*/ 303317 h 606722"/>
              <a:gd name="connsiteX17" fmla="*/ 303775 w 607639"/>
              <a:gd name="connsiteY17" fmla="*/ 551533 h 606722"/>
              <a:gd name="connsiteX18" fmla="*/ 552367 w 607639"/>
              <a:gd name="connsiteY18" fmla="*/ 303317 h 606722"/>
              <a:gd name="connsiteX19" fmla="*/ 303775 w 607639"/>
              <a:gd name="connsiteY19" fmla="*/ 55189 h 606722"/>
              <a:gd name="connsiteX20" fmla="*/ 303775 w 607639"/>
              <a:gd name="connsiteY20" fmla="*/ 0 h 606722"/>
              <a:gd name="connsiteX21" fmla="*/ 607639 w 607639"/>
              <a:gd name="connsiteY21" fmla="*/ 303317 h 606722"/>
              <a:gd name="connsiteX22" fmla="*/ 303775 w 607639"/>
              <a:gd name="connsiteY22" fmla="*/ 606722 h 606722"/>
              <a:gd name="connsiteX23" fmla="*/ 0 w 607639"/>
              <a:gd name="connsiteY23" fmla="*/ 303317 h 606722"/>
              <a:gd name="connsiteX24" fmla="*/ 303775 w 607639"/>
              <a:gd name="connsiteY24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07639" h="606722">
                <a:moveTo>
                  <a:pt x="268789" y="229034"/>
                </a:moveTo>
                <a:lnTo>
                  <a:pt x="268789" y="377698"/>
                </a:lnTo>
                <a:lnTo>
                  <a:pt x="387974" y="303321"/>
                </a:lnTo>
                <a:close/>
                <a:moveTo>
                  <a:pt x="241919" y="151715"/>
                </a:moveTo>
                <a:cubicBezTo>
                  <a:pt x="246759" y="151837"/>
                  <a:pt x="251565" y="153237"/>
                  <a:pt x="255793" y="155902"/>
                </a:cubicBezTo>
                <a:lnTo>
                  <a:pt x="454732" y="279951"/>
                </a:lnTo>
                <a:cubicBezTo>
                  <a:pt x="462743" y="285016"/>
                  <a:pt x="467638" y="293813"/>
                  <a:pt x="467638" y="303321"/>
                </a:cubicBezTo>
                <a:cubicBezTo>
                  <a:pt x="467638" y="312829"/>
                  <a:pt x="462743" y="321716"/>
                  <a:pt x="454732" y="326781"/>
                </a:cubicBezTo>
                <a:lnTo>
                  <a:pt x="255793" y="450830"/>
                </a:lnTo>
                <a:cubicBezTo>
                  <a:pt x="251343" y="453584"/>
                  <a:pt x="246269" y="455006"/>
                  <a:pt x="241195" y="455006"/>
                </a:cubicBezTo>
                <a:cubicBezTo>
                  <a:pt x="236567" y="455006"/>
                  <a:pt x="231938" y="453851"/>
                  <a:pt x="227844" y="451540"/>
                </a:cubicBezTo>
                <a:cubicBezTo>
                  <a:pt x="219032" y="446653"/>
                  <a:pt x="213602" y="437501"/>
                  <a:pt x="213602" y="427459"/>
                </a:cubicBezTo>
                <a:lnTo>
                  <a:pt x="213602" y="179272"/>
                </a:lnTo>
                <a:cubicBezTo>
                  <a:pt x="213602" y="169231"/>
                  <a:pt x="219032" y="159990"/>
                  <a:pt x="227844" y="155191"/>
                </a:cubicBezTo>
                <a:cubicBezTo>
                  <a:pt x="232205" y="152748"/>
                  <a:pt x="237079" y="151593"/>
                  <a:pt x="241919" y="151715"/>
                </a:cubicBezTo>
                <a:close/>
                <a:moveTo>
                  <a:pt x="303775" y="55189"/>
                </a:moveTo>
                <a:cubicBezTo>
                  <a:pt x="166707" y="55189"/>
                  <a:pt x="55272" y="166455"/>
                  <a:pt x="55272" y="303317"/>
                </a:cubicBezTo>
                <a:cubicBezTo>
                  <a:pt x="55272" y="440178"/>
                  <a:pt x="166707" y="551533"/>
                  <a:pt x="303775" y="551533"/>
                </a:cubicBezTo>
                <a:cubicBezTo>
                  <a:pt x="440843" y="551533"/>
                  <a:pt x="552367" y="440178"/>
                  <a:pt x="552367" y="303317"/>
                </a:cubicBezTo>
                <a:cubicBezTo>
                  <a:pt x="552367" y="166455"/>
                  <a:pt x="440843" y="55189"/>
                  <a:pt x="303775" y="55189"/>
                </a:cubicBezTo>
                <a:close/>
                <a:moveTo>
                  <a:pt x="303775" y="0"/>
                </a:moveTo>
                <a:cubicBezTo>
                  <a:pt x="471283" y="0"/>
                  <a:pt x="607639" y="136061"/>
                  <a:pt x="607639" y="303317"/>
                </a:cubicBezTo>
                <a:cubicBezTo>
                  <a:pt x="607639" y="470572"/>
                  <a:pt x="471283" y="606722"/>
                  <a:pt x="303775" y="606722"/>
                </a:cubicBezTo>
                <a:cubicBezTo>
                  <a:pt x="136267" y="606722"/>
                  <a:pt x="0" y="470572"/>
                  <a:pt x="0" y="303317"/>
                </a:cubicBezTo>
                <a:cubicBezTo>
                  <a:pt x="0" y="136061"/>
                  <a:pt x="136267" y="0"/>
                  <a:pt x="3037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A865154-BF05-4056-A8C6-89AD5B96728C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校歌页排版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3684E26-761A-4FCD-ABAA-B3F25273F767}"/>
              </a:ext>
            </a:extLst>
          </p:cNvPr>
          <p:cNvSpPr txBox="1"/>
          <p:nvPr/>
        </p:nvSpPr>
        <p:spPr>
          <a:xfrm>
            <a:off x="515938" y="6858000"/>
            <a:ext cx="38779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小惊喜！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r>
              <a:rPr lang="zh-CN" altLang="en-US" dirty="0"/>
              <a:t>放映状态下点击这里播放音乐和动画</a:t>
            </a: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F8FE012C-F58E-410D-B0C2-87C6FE633684}"/>
              </a:ext>
            </a:extLst>
          </p:cNvPr>
          <p:cNvCxnSpPr/>
          <p:nvPr/>
        </p:nvCxnSpPr>
        <p:spPr>
          <a:xfrm flipV="1">
            <a:off x="2647408" y="5683514"/>
            <a:ext cx="0" cy="1158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29A44E01-8D70-4FFF-8F8E-AA08E43851C4}"/>
              </a:ext>
            </a:extLst>
          </p:cNvPr>
          <p:cNvSpPr txBox="1"/>
          <p:nvPr/>
        </p:nvSpPr>
        <p:spPr>
          <a:xfrm>
            <a:off x="424497" y="6468762"/>
            <a:ext cx="2249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学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无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止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境 气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有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浩</a:t>
            </a:r>
            <a:r>
              <a:rPr lang="en-US" altLang="zh-CN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/</a:t>
            </a:r>
            <a:r>
              <a:rPr lang="zh-CN" altLang="en-US" sz="11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然</a:t>
            </a: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F06C9857-DFCA-4463-AD08-C68F3E6F9D8F}"/>
              </a:ext>
            </a:extLst>
          </p:cNvPr>
          <p:cNvCxnSpPr>
            <a:cxnSpLocks/>
          </p:cNvCxnSpPr>
          <p:nvPr/>
        </p:nvCxnSpPr>
        <p:spPr>
          <a:xfrm>
            <a:off x="516000" y="6489700"/>
            <a:ext cx="1116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5EE5EB95-8D48-4BE2-8E8B-30BCBBE34846}"/>
              </a:ext>
            </a:extLst>
          </p:cNvPr>
          <p:cNvGrpSpPr/>
          <p:nvPr/>
        </p:nvGrpSpPr>
        <p:grpSpPr>
          <a:xfrm>
            <a:off x="1469309" y="1643234"/>
            <a:ext cx="2356199" cy="2356199"/>
            <a:chOff x="1469309" y="1909460"/>
            <a:chExt cx="2356199" cy="2356199"/>
          </a:xfrm>
        </p:grpSpPr>
        <p:pic>
          <p:nvPicPr>
            <p:cNvPr id="14" name="唱片">
              <a:extLst>
                <a:ext uri="{FF2B5EF4-FFF2-40B4-BE49-F238E27FC236}">
                  <a16:creationId xmlns:a16="http://schemas.microsoft.com/office/drawing/2014/main" id="{72933ABD-690E-41DF-AD7A-DF5E62DE6E13}"/>
                </a:ext>
              </a:extLst>
            </p:cNvPr>
            <p:cNvPicPr/>
            <p:nvPr/>
          </p:nvPicPr>
          <p:blipFill rotWithShape="1">
            <a:blip r:embed="rId6"/>
            <a:srcRect l="8033" t="16699" r="61673" b="37009"/>
            <a:stretch/>
          </p:blipFill>
          <p:spPr>
            <a:xfrm>
              <a:off x="1469309" y="1909460"/>
              <a:ext cx="2356199" cy="2356199"/>
            </a:xfrm>
            <a:prstGeom prst="donut">
              <a:avLst>
                <a:gd name="adj" fmla="val 16587"/>
              </a:avLst>
            </a:prstGeom>
            <a:effectLst>
              <a:outerShdw blurRad="114300" dist="38100" dir="5400000" algn="tl" rotWithShape="0">
                <a:prstClr val="black">
                  <a:alpha val="43000"/>
                </a:prstClr>
              </a:outerShdw>
            </a:effectLst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09701EC-5072-4D76-B244-5629E66D9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6" t="14675" r="23506" b="14675"/>
            <a:stretch>
              <a:fillRect/>
            </a:stretch>
          </p:blipFill>
          <p:spPr>
            <a:xfrm>
              <a:off x="1861075" y="2301227"/>
              <a:ext cx="1572666" cy="1572665"/>
            </a:xfrm>
            <a:custGeom>
              <a:avLst/>
              <a:gdLst>
                <a:gd name="connsiteX0" fmla="*/ 786333 w 1572666"/>
                <a:gd name="connsiteY0" fmla="*/ 0 h 1572665"/>
                <a:gd name="connsiteX1" fmla="*/ 1572666 w 1572666"/>
                <a:gd name="connsiteY1" fmla="*/ 786333 h 1572665"/>
                <a:gd name="connsiteX2" fmla="*/ 866731 w 1572666"/>
                <a:gd name="connsiteY2" fmla="*/ 1568606 h 1572665"/>
                <a:gd name="connsiteX3" fmla="*/ 786353 w 1572666"/>
                <a:gd name="connsiteY3" fmla="*/ 1572665 h 1572665"/>
                <a:gd name="connsiteX4" fmla="*/ 786314 w 1572666"/>
                <a:gd name="connsiteY4" fmla="*/ 1572665 h 1572665"/>
                <a:gd name="connsiteX5" fmla="*/ 705935 w 1572666"/>
                <a:gd name="connsiteY5" fmla="*/ 1568606 h 1572665"/>
                <a:gd name="connsiteX6" fmla="*/ 0 w 1572666"/>
                <a:gd name="connsiteY6" fmla="*/ 786333 h 1572665"/>
                <a:gd name="connsiteX7" fmla="*/ 786333 w 1572666"/>
                <a:gd name="connsiteY7" fmla="*/ 0 h 157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666" h="1572665">
                  <a:moveTo>
                    <a:pt x="786333" y="0"/>
                  </a:moveTo>
                  <a:cubicBezTo>
                    <a:pt x="1220613" y="0"/>
                    <a:pt x="1572666" y="352053"/>
                    <a:pt x="1572666" y="786333"/>
                  </a:cubicBezTo>
                  <a:cubicBezTo>
                    <a:pt x="1572666" y="1193471"/>
                    <a:pt x="1263245" y="1528338"/>
                    <a:pt x="866731" y="1568606"/>
                  </a:cubicBezTo>
                  <a:lnTo>
                    <a:pt x="786353" y="1572665"/>
                  </a:lnTo>
                  <a:lnTo>
                    <a:pt x="786314" y="1572665"/>
                  </a:lnTo>
                  <a:lnTo>
                    <a:pt x="705935" y="1568606"/>
                  </a:lnTo>
                  <a:cubicBezTo>
                    <a:pt x="309422" y="1528338"/>
                    <a:pt x="0" y="1193471"/>
                    <a:pt x="0" y="786333"/>
                  </a:cubicBezTo>
                  <a:cubicBezTo>
                    <a:pt x="0" y="352053"/>
                    <a:pt x="352053" y="0"/>
                    <a:pt x="786333" y="0"/>
                  </a:cubicBezTo>
                  <a:close/>
                </a:path>
              </a:pathLst>
            </a:custGeom>
          </p:spPr>
        </p:pic>
      </p:grpSp>
      <p:pic>
        <p:nvPicPr>
          <p:cNvPr id="4" name="群星 - 山东大学校歌 (成仿吾作词版)">
            <a:hlinkClick r:id="" action="ppaction://media"/>
            <a:extLst>
              <a:ext uri="{FF2B5EF4-FFF2-40B4-BE49-F238E27FC236}">
                <a16:creationId xmlns:a16="http://schemas.microsoft.com/office/drawing/2014/main" id="{A6D8C218-9F96-4B1B-8147-4698D5016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4390" y="7373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7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47774 -4.44444E-6 " pathEditMode="relative" rAng="0" ptsTypes="AA">
                                      <p:cBhvr>
                                        <p:cTn id="12" dur="109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4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-1.28797 " pathEditMode="relative" rAng="0" ptsTypes="AA">
                                      <p:cBhvr>
                                        <p:cTn id="20" dur="109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39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xit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4" grpId="0"/>
      <p:bldP spid="34" grpId="1"/>
      <p:bldP spid="3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A05FFD6-71FD-455E-8FA3-82FBE7B4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 </a:t>
            </a:r>
            <a:r>
              <a:rPr lang="en-US" altLang="zh-CN" dirty="0"/>
              <a:t>Page </a:t>
            </a:r>
            <a:fld id="{7CFB1EEF-B761-4911-A2FD-18DBD3241D03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0625A8-873E-4AE2-B7BD-9ABB2C58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45B576-7714-47E3-8FFA-7450EB9914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1FAEF1F-92BC-4610-A45B-B654FC3AC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9393EF8-0AAD-4C5F-A8A0-2336D1232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1C1FD4F-CB0E-47B0-8F5E-CEF363BF28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A865154-BF05-4056-A8C6-89AD5B96728C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参考文献页排版</a:t>
            </a:r>
          </a:p>
        </p:txBody>
      </p:sp>
      <p:graphicFrame>
        <p:nvGraphicFramePr>
          <p:cNvPr id="23" name="Group 129">
            <a:extLst>
              <a:ext uri="{FF2B5EF4-FFF2-40B4-BE49-F238E27FC236}">
                <a16:creationId xmlns:a16="http://schemas.microsoft.com/office/drawing/2014/main" id="{36C8572E-77C6-4A1B-8F95-676F5A34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29916"/>
              </p:ext>
            </p:extLst>
          </p:nvPr>
        </p:nvGraphicFramePr>
        <p:xfrm>
          <a:off x="839787" y="1712976"/>
          <a:ext cx="10512426" cy="4015160"/>
        </p:xfrm>
        <a:graphic>
          <a:graphicData uri="http://schemas.openxmlformats.org/drawingml/2006/table">
            <a:tbl>
              <a:tblPr/>
              <a:tblGrid>
                <a:gridCol w="1277945">
                  <a:extLst>
                    <a:ext uri="{9D8B030D-6E8A-4147-A177-3AD203B41FA5}">
                      <a16:colId xmlns:a16="http://schemas.microsoft.com/office/drawing/2014/main" val="1595062894"/>
                    </a:ext>
                  </a:extLst>
                </a:gridCol>
                <a:gridCol w="2129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4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95">
                <a:tc>
                  <a:txBody>
                    <a:bodyPr/>
                    <a:lstStyle/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  <a:sym typeface="+mn-lt"/>
                        </a:rPr>
                        <a:t>序号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  <a:sym typeface="+mn-lt"/>
                        </a:rPr>
                        <a:t>参考来源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lvl="0" algn="ctr" eaLnBrk="0" fontAlgn="auto" hangingPunct="0">
                        <a:lnSpc>
                          <a:spcPct val="110000"/>
                        </a:lnSpc>
                        <a:defRPr/>
                      </a:pPr>
                      <a:r>
                        <a:rPr lang="zh-CN" altLang="en-US" sz="1800" b="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  <a:cs typeface="微软雅黑" panose="020B0503020204020204" pitchFamily="34" charset="-122"/>
                          <a:sym typeface="+mn-lt"/>
                        </a:rPr>
                        <a:t>详细内容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1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学术期刊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主要责任者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文献题名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[J].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刊名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年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卷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(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期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):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起止页码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.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2</a:t>
                      </a:r>
                      <a:endParaRPr lang="zh-CN" altLang="en-US" sz="16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algn="ctr"/>
                      <a:r>
                        <a:rPr lang="zh-CN" altLang="en-US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专利文献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lvl="0" algn="ctr"/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lang="zh-CN" altLang="en-US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3</a:t>
                      </a:r>
                      <a:endParaRPr lang="zh-CN" altLang="en-US" sz="16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专利文献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lang="zh-CN" altLang="en-US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4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学术期刊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5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  <a:sym typeface="+mn-lt"/>
                        </a:rPr>
                        <a:t>专利文献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685800" rtl="0" eaLnBrk="0" fontAlgn="auto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defRPr/>
                      </a:pP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lang="zh-CN" altLang="en-US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lang="en-US" altLang="zh-CN" sz="1600" b="0" kern="1200" noProof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lang="zh-CN" altLang="en-US" sz="1600" b="0" kern="1200" noProof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6</a:t>
                      </a:r>
                      <a:endParaRPr lang="zh-CN" altLang="en-US" sz="1600" b="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sym typeface="+mn-lt"/>
                        </a:rPr>
                        <a:t>专利文献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lang="zh-CN" altLang="en-US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lang="en-US" altLang="zh-CN" sz="1600" b="0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lang="zh-CN" altLang="en-US" sz="16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733751"/>
                  </a:ext>
                </a:extLst>
              </a:tr>
              <a:tr h="501895">
                <a:tc>
                  <a:txBody>
                    <a:bodyPr/>
                    <a:lstStyle/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7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学术期刊</a:t>
                      </a: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 algn="l" eaLnBrk="0" hangingPunct="0">
                        <a:lnSpc>
                          <a:spcPts val="2150"/>
                        </a:lnSpc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defTabSz="1042670" eaLnBrk="0" fontAlgn="base" hangingPunct="0">
                        <a:lnSpc>
                          <a:spcPts val="21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SzPct val="100000"/>
                        <a:defRPr sz="1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412750" rtl="0" eaLnBrk="0" fontAlgn="auto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主要责任者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文献题名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[J].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刊名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年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,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卷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(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期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):</a:t>
                      </a:r>
                      <a:r>
                        <a:rPr kumimoji="0" lang="zh-CN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起止页码</a:t>
                      </a:r>
                      <a:r>
                        <a:rPr kumimoji="0" lang="en-US" altLang="zh-CN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微软雅黑" panose="020B0503020204020204" pitchFamily="34" charset="-122"/>
                          <a:sym typeface="+mn-lt"/>
                        </a:rPr>
                        <a:t>.</a:t>
                      </a: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微软雅黑" panose="020B0503020204020204" pitchFamily="34" charset="-122"/>
                        <a:sym typeface="+mn-lt"/>
                      </a:endParaRPr>
                    </a:p>
                  </a:txBody>
                  <a:tcPr marL="70363" marR="70363" marT="38700" marB="387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876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760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CBBE784-BBFA-4C16-BA49-AEE6C4A0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/>
              <a:t>Page </a:t>
            </a:r>
            <a:fld id="{7CFB1EEF-B761-4911-A2FD-18DBD3241D03}" type="slidenum">
              <a:rPr lang="zh-CN" altLang="en-US" smtClean="0"/>
              <a:pPr/>
              <a:t>39</a:t>
            </a:fld>
            <a:endParaRPr lang="zh-CN" altLang="en-US" dirty="0"/>
          </a:p>
        </p:txBody>
      </p:sp>
      <p:sp>
        <p:nvSpPr>
          <p:cNvPr id="4" name="媒体占位符 3">
            <a:extLst>
              <a:ext uri="{FF2B5EF4-FFF2-40B4-BE49-F238E27FC236}">
                <a16:creationId xmlns:a16="http://schemas.microsoft.com/office/drawing/2014/main" id="{A153462D-596C-4466-A34B-376716EF59E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/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727544-E148-4821-B9C1-12A5BF85CB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712DCB47-14B8-47FF-8A57-F85EBB6554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4FE816AA-EAD6-4E0F-B633-F7F09D58AD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B5E5E5D1-6DB0-4CAC-A746-82F9D23ECE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8" name="文本占位符 17">
            <a:extLst>
              <a:ext uri="{FF2B5EF4-FFF2-40B4-BE49-F238E27FC236}">
                <a16:creationId xmlns:a16="http://schemas.microsoft.com/office/drawing/2014/main" id="{731A8268-48AE-45E4-9445-C5FF604C3C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8A381F1-7570-422E-9F58-6D8B236DA774}"/>
              </a:ext>
            </a:extLst>
          </p:cNvPr>
          <p:cNvSpPr txBox="1"/>
          <p:nvPr/>
        </p:nvSpPr>
        <p:spPr>
          <a:xfrm>
            <a:off x="730009" y="2590053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9195D4D-4230-4D82-A770-25C6A59397E3}"/>
              </a:ext>
            </a:extLst>
          </p:cNvPr>
          <p:cNvGrpSpPr/>
          <p:nvPr/>
        </p:nvGrpSpPr>
        <p:grpSpPr>
          <a:xfrm>
            <a:off x="843683" y="3110867"/>
            <a:ext cx="1725168" cy="0"/>
            <a:chOff x="1211072" y="2722880"/>
            <a:chExt cx="1725168" cy="0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44C1A68E-0773-4795-BB85-DEE515C9875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1585D4BF-AE05-446F-AFB5-9A9751A3D73C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E5F155B8-1DAE-45B0-B81F-F33D1277F313}"/>
              </a:ext>
            </a:extLst>
          </p:cNvPr>
          <p:cNvSpPr/>
          <p:nvPr/>
        </p:nvSpPr>
        <p:spPr>
          <a:xfrm>
            <a:off x="730009" y="3231572"/>
            <a:ext cx="4964735" cy="15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年，开启近代中国高等医学教育之先河。其主体是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1901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年创办的山东大学堂，是继京师大学堂之后中国创办的第二所国立大学，也是中国第一所按章程办学的大学。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C00EB4-F16D-4F0F-9762-499FE0B54797}"/>
              </a:ext>
            </a:extLst>
          </p:cNvPr>
          <p:cNvSpPr txBox="1"/>
          <p:nvPr/>
        </p:nvSpPr>
        <p:spPr>
          <a:xfrm>
            <a:off x="412147" y="8001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样机页排版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DADC547-8D38-4230-B0AF-5297D2D4D96E}"/>
              </a:ext>
            </a:extLst>
          </p:cNvPr>
          <p:cNvCxnSpPr>
            <a:cxnSpLocks/>
          </p:cNvCxnSpPr>
          <p:nvPr/>
        </p:nvCxnSpPr>
        <p:spPr>
          <a:xfrm flipV="1">
            <a:off x="8821177" y="3670604"/>
            <a:ext cx="0" cy="3407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258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AEDD2453-353A-4D89-8BE9-2CC94939FCF9}"/>
              </a:ext>
            </a:extLst>
          </p:cNvPr>
          <p:cNvSpPr/>
          <p:nvPr/>
        </p:nvSpPr>
        <p:spPr>
          <a:xfrm>
            <a:off x="754070" y="2226922"/>
            <a:ext cx="10683861" cy="34265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2286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0B47F9F-153B-4AEB-866C-CE2E38D44A0B}"/>
              </a:ext>
            </a:extLst>
          </p:cNvPr>
          <p:cNvSpPr/>
          <p:nvPr/>
        </p:nvSpPr>
        <p:spPr>
          <a:xfrm>
            <a:off x="754070" y="2108180"/>
            <a:ext cx="10683861" cy="3426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345CFFA-0D16-4851-9FBF-FF721149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4</a:t>
            </a:fld>
            <a:endParaRPr lang="zh-CN" altLang="en-US" spc="9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7AC5D92-8DFF-431C-9345-C88AAEEDDE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C352FE4A-FD69-48BD-9F92-4093ED6495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188A4143-5485-4343-8438-E1623A689A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6250223B-D8E9-49CC-AF51-8DE879EF2F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03552578-7E24-4811-9FAA-D9516E9B74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FE2D893-0856-42B2-8ECB-CCACA846EEBF}"/>
              </a:ext>
            </a:extLst>
          </p:cNvPr>
          <p:cNvSpPr txBox="1"/>
          <p:nvPr/>
        </p:nvSpPr>
        <p:spPr>
          <a:xfrm>
            <a:off x="412147" y="8001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两段内容页排版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0F063C-B7BB-473E-A2F2-061F92D81ADB}"/>
              </a:ext>
            </a:extLst>
          </p:cNvPr>
          <p:cNvSpPr/>
          <p:nvPr/>
        </p:nvSpPr>
        <p:spPr>
          <a:xfrm>
            <a:off x="1010312" y="2967334"/>
            <a:ext cx="4816462" cy="2058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年，开启近代中国高等医学教育之先河。其主体是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1901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年创办的山东大学堂，是继京师大学堂之后中国创办的第二所国立大学，也是中国第一所按章程办学的大学。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2C30528-101E-4497-9A4A-A3444539FA58}"/>
              </a:ext>
            </a:extLst>
          </p:cNvPr>
          <p:cNvCxnSpPr>
            <a:cxnSpLocks/>
          </p:cNvCxnSpPr>
          <p:nvPr/>
        </p:nvCxnSpPr>
        <p:spPr>
          <a:xfrm>
            <a:off x="6096000" y="2270760"/>
            <a:ext cx="0" cy="3018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F2A7C03-5C83-441E-B6E1-BA979B8DB822}"/>
              </a:ext>
            </a:extLst>
          </p:cNvPr>
          <p:cNvSpPr txBox="1"/>
          <p:nvPr/>
        </p:nvSpPr>
        <p:spPr>
          <a:xfrm>
            <a:off x="1010312" y="2267381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3AF8D32-1F08-47B5-8E4A-CCC6BCE27495}"/>
              </a:ext>
            </a:extLst>
          </p:cNvPr>
          <p:cNvGrpSpPr/>
          <p:nvPr/>
        </p:nvGrpSpPr>
        <p:grpSpPr>
          <a:xfrm>
            <a:off x="1123986" y="2788195"/>
            <a:ext cx="1725168" cy="0"/>
            <a:chOff x="1211072" y="2722880"/>
            <a:chExt cx="1725168" cy="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F8943CF-7EC1-4DC3-99AD-4047D1D4B18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B7E6208-57E8-42C2-B7EF-E1C4176D63C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08724C4-7AD6-4EAE-AD9E-DE52C7640A00}"/>
              </a:ext>
            </a:extLst>
          </p:cNvPr>
          <p:cNvSpPr/>
          <p:nvPr/>
        </p:nvSpPr>
        <p:spPr>
          <a:xfrm>
            <a:off x="6310802" y="2967334"/>
            <a:ext cx="4857941" cy="2058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年，开启近代中国高等医学教育之先河。其主体是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1901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年创办的山东大学堂，是继京师大学堂之后中国创办的第二所国立大学，也是中国第一所按章程办学的大学。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3531723-D10B-4E8F-A97E-BEA7A78B9557}"/>
              </a:ext>
            </a:extLst>
          </p:cNvPr>
          <p:cNvSpPr txBox="1"/>
          <p:nvPr/>
        </p:nvSpPr>
        <p:spPr>
          <a:xfrm>
            <a:off x="6310803" y="2267381"/>
            <a:ext cx="2675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在此输入小标题 </a:t>
            </a:r>
            <a:r>
              <a:rPr lang="zh-CN" altLang="en-US" sz="20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712C292A-91CC-4A18-BF00-987E7E48082E}"/>
              </a:ext>
            </a:extLst>
          </p:cNvPr>
          <p:cNvCxnSpPr>
            <a:cxnSpLocks/>
          </p:cNvCxnSpPr>
          <p:nvPr/>
        </p:nvCxnSpPr>
        <p:spPr>
          <a:xfrm>
            <a:off x="6424477" y="2788195"/>
            <a:ext cx="17251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76040F7A-6305-421D-875E-D2D569724F47}"/>
              </a:ext>
            </a:extLst>
          </p:cNvPr>
          <p:cNvCxnSpPr>
            <a:cxnSpLocks/>
          </p:cNvCxnSpPr>
          <p:nvPr/>
        </p:nvCxnSpPr>
        <p:spPr>
          <a:xfrm>
            <a:off x="6424477" y="2788195"/>
            <a:ext cx="338328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803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49CACE-4FC7-4F51-A32C-E0E19DE85579}"/>
              </a:ext>
            </a:extLst>
          </p:cNvPr>
          <p:cNvSpPr/>
          <p:nvPr/>
        </p:nvSpPr>
        <p:spPr>
          <a:xfrm>
            <a:off x="3161548" y="3013501"/>
            <a:ext cx="5868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accent1"/>
                </a:solidFill>
                <a:latin typeface="+mj-ea"/>
                <a:ea typeface="+mj-ea"/>
              </a:rPr>
              <a:t>感谢各位老师的指导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546B2E9-53B4-41D3-B3C8-105964894CAD}"/>
              </a:ext>
            </a:extLst>
          </p:cNvPr>
          <p:cNvSpPr/>
          <p:nvPr/>
        </p:nvSpPr>
        <p:spPr>
          <a:xfrm>
            <a:off x="6585134" y="4586418"/>
            <a:ext cx="1420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pc="-150" dirty="0">
                <a:solidFill>
                  <a:srgbClr val="FF9900"/>
                </a:solidFill>
                <a:latin typeface="+mj-ea"/>
                <a:sym typeface="Wingdings 3" panose="05040102010807070707" pitchFamily="18" charset="2"/>
              </a:rPr>
              <a:t>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汇报人：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892DD3A-68BF-4DCE-9452-ECA2297D4D92}"/>
              </a:ext>
            </a:extLst>
          </p:cNvPr>
          <p:cNvSpPr/>
          <p:nvPr/>
        </p:nvSpPr>
        <p:spPr>
          <a:xfrm>
            <a:off x="7868776" y="4586418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祁文超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C3D8215-8F84-47B2-9124-5B59BF9E46F1}"/>
              </a:ext>
            </a:extLst>
          </p:cNvPr>
          <p:cNvSpPr/>
          <p:nvPr/>
        </p:nvSpPr>
        <p:spPr>
          <a:xfrm>
            <a:off x="3348757" y="4586418"/>
            <a:ext cx="1677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spc="-150" dirty="0">
                <a:solidFill>
                  <a:srgbClr val="FF9900"/>
                </a:solidFill>
                <a:latin typeface="+mj-ea"/>
                <a:sym typeface="Wingdings 3" panose="05040102010807070707" pitchFamily="18" charset="2"/>
              </a:rPr>
              <a:t>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</a:rPr>
              <a:t>指导老师：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18354E2-5813-4B5C-850F-AF18F70FCE4E}"/>
              </a:ext>
            </a:extLst>
          </p:cNvPr>
          <p:cNvSpPr/>
          <p:nvPr/>
        </p:nvSpPr>
        <p:spPr>
          <a:xfrm>
            <a:off x="4878783" y="4586418"/>
            <a:ext cx="651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+mn-ea"/>
              </a:rPr>
              <a:t>XXX</a:t>
            </a:r>
            <a:endParaRPr lang="zh-CN" altLang="en-US" sz="2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1637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4990C104-EE7B-4459-950B-64E9E6FFAD0E}"/>
              </a:ext>
            </a:extLst>
          </p:cNvPr>
          <p:cNvSpPr/>
          <p:nvPr/>
        </p:nvSpPr>
        <p:spPr>
          <a:xfrm>
            <a:off x="2341944" y="-325056"/>
            <a:ext cx="7508112" cy="750811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28000"/>
                </a:schemeClr>
              </a:gs>
              <a:gs pos="6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2BFDC8F-6958-4EE1-A264-F08BE8BA2143}"/>
              </a:ext>
            </a:extLst>
          </p:cNvPr>
          <p:cNvSpPr/>
          <p:nvPr/>
        </p:nvSpPr>
        <p:spPr>
          <a:xfrm>
            <a:off x="2920678" y="253678"/>
            <a:ext cx="6350644" cy="6350644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46000"/>
                </a:schemeClr>
              </a:gs>
              <a:gs pos="58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C5FC864-5801-45A4-9A83-FF09BB62F583}"/>
              </a:ext>
            </a:extLst>
          </p:cNvPr>
          <p:cNvSpPr/>
          <p:nvPr/>
        </p:nvSpPr>
        <p:spPr>
          <a:xfrm>
            <a:off x="3441539" y="774539"/>
            <a:ext cx="5308922" cy="5308922"/>
          </a:xfrm>
          <a:prstGeom prst="ellipse">
            <a:avLst/>
          </a:prstGeom>
          <a:gradFill flip="none" rotWithShape="1">
            <a:gsLst>
              <a:gs pos="100000">
                <a:schemeClr val="bg1">
                  <a:alpha val="72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4EF4EC60-FA34-41A1-A2D9-4F9F831862DF}"/>
              </a:ext>
            </a:extLst>
          </p:cNvPr>
          <p:cNvSpPr/>
          <p:nvPr/>
        </p:nvSpPr>
        <p:spPr>
          <a:xfrm>
            <a:off x="3962400" y="1295400"/>
            <a:ext cx="4267200" cy="426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66EEED2-4986-44EA-8FB7-EBA598175BCC}"/>
              </a:ext>
            </a:extLst>
          </p:cNvPr>
          <p:cNvSpPr txBox="1"/>
          <p:nvPr/>
        </p:nvSpPr>
        <p:spPr>
          <a:xfrm>
            <a:off x="4100195" y="3013502"/>
            <a:ext cx="3991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accent1"/>
                </a:solidFill>
                <a:latin typeface="+mj-ea"/>
                <a:ea typeface="+mj-ea"/>
              </a:rPr>
              <a:t>谢谢您的观看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AF51B62-F288-4B5F-BE4B-FB0B504BF3FB}"/>
              </a:ext>
            </a:extLst>
          </p:cNvPr>
          <p:cNvGrpSpPr/>
          <p:nvPr/>
        </p:nvGrpSpPr>
        <p:grpSpPr>
          <a:xfrm>
            <a:off x="5233416" y="2886181"/>
            <a:ext cx="1725168" cy="0"/>
            <a:chOff x="6585058" y="2318898"/>
            <a:chExt cx="1725168" cy="0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15D8754-893B-40B1-A9D1-2813EA947390}"/>
                </a:ext>
              </a:extLst>
            </p:cNvPr>
            <p:cNvCxnSpPr>
              <a:cxnSpLocks/>
            </p:cNvCxnSpPr>
            <p:nvPr/>
          </p:nvCxnSpPr>
          <p:spPr>
            <a:xfrm>
              <a:off x="6585058" y="2318898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F4F7F0B-FE3A-44BE-AA14-4AF6D1D3C422}"/>
                </a:ext>
              </a:extLst>
            </p:cNvPr>
            <p:cNvCxnSpPr>
              <a:cxnSpLocks/>
            </p:cNvCxnSpPr>
            <p:nvPr/>
          </p:nvCxnSpPr>
          <p:spPr>
            <a:xfrm>
              <a:off x="7278478" y="2318898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581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-文本框 8">
            <a:extLst>
              <a:ext uri="{FF2B5EF4-FFF2-40B4-BE49-F238E27FC236}">
                <a16:creationId xmlns:a16="http://schemas.microsoft.com/office/drawing/2014/main" id="{3A0E0AB5-DB02-4DEA-A4FC-E57F2D98B79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14830" y="2317660"/>
            <a:ext cx="2143845" cy="2476179"/>
          </a:xfrm>
          <a:custGeom>
            <a:avLst/>
            <a:gdLst/>
            <a:ahLst/>
            <a:cxnLst/>
            <a:rect l="l" t="t" r="r" b="b"/>
            <a:pathLst>
              <a:path w="2143845" h="2476179">
                <a:moveTo>
                  <a:pt x="2143845" y="903531"/>
                </a:moveTo>
                <a:cubicBezTo>
                  <a:pt x="2113184" y="938149"/>
                  <a:pt x="2083511" y="971283"/>
                  <a:pt x="2054828" y="1002934"/>
                </a:cubicBezTo>
                <a:cubicBezTo>
                  <a:pt x="2029111" y="1033595"/>
                  <a:pt x="2004137" y="1063268"/>
                  <a:pt x="1979904" y="1091952"/>
                </a:cubicBezTo>
                <a:cubicBezTo>
                  <a:pt x="1955672" y="1120635"/>
                  <a:pt x="1936137" y="1145362"/>
                  <a:pt x="1921301" y="1166133"/>
                </a:cubicBezTo>
                <a:cubicBezTo>
                  <a:pt x="1913388" y="1180969"/>
                  <a:pt x="1905228" y="1197289"/>
                  <a:pt x="1896821" y="1215093"/>
                </a:cubicBezTo>
                <a:cubicBezTo>
                  <a:pt x="1888414" y="1232897"/>
                  <a:pt x="1880748" y="1250206"/>
                  <a:pt x="1873825" y="1267020"/>
                </a:cubicBezTo>
                <a:cubicBezTo>
                  <a:pt x="1866901" y="1283834"/>
                  <a:pt x="1860967" y="1298671"/>
                  <a:pt x="1856021" y="1311529"/>
                </a:cubicBezTo>
                <a:cubicBezTo>
                  <a:pt x="1851076" y="1324387"/>
                  <a:pt x="1847120" y="1333783"/>
                  <a:pt x="1844152" y="1339718"/>
                </a:cubicBezTo>
                <a:cubicBezTo>
                  <a:pt x="1831294" y="1442583"/>
                  <a:pt x="1807556" y="1536299"/>
                  <a:pt x="1772938" y="1620866"/>
                </a:cubicBezTo>
                <a:cubicBezTo>
                  <a:pt x="1738320" y="1705433"/>
                  <a:pt x="1687382" y="1788269"/>
                  <a:pt x="1620124" y="1869374"/>
                </a:cubicBezTo>
                <a:cubicBezTo>
                  <a:pt x="1573637" y="1926741"/>
                  <a:pt x="1520721" y="1978174"/>
                  <a:pt x="1461376" y="2023671"/>
                </a:cubicBezTo>
                <a:cubicBezTo>
                  <a:pt x="1402030" y="2069169"/>
                  <a:pt x="1338729" y="2107991"/>
                  <a:pt x="1271471" y="2140136"/>
                </a:cubicBezTo>
                <a:cubicBezTo>
                  <a:pt x="1204213" y="2172282"/>
                  <a:pt x="1133988" y="2196762"/>
                  <a:pt x="1060795" y="2213576"/>
                </a:cubicBezTo>
                <a:cubicBezTo>
                  <a:pt x="987603" y="2230391"/>
                  <a:pt x="913916" y="2238798"/>
                  <a:pt x="839735" y="2238798"/>
                </a:cubicBezTo>
                <a:cubicBezTo>
                  <a:pt x="812040" y="2238798"/>
                  <a:pt x="785335" y="2237809"/>
                  <a:pt x="759619" y="2235830"/>
                </a:cubicBezTo>
                <a:cubicBezTo>
                  <a:pt x="733902" y="2233852"/>
                  <a:pt x="708186" y="2230885"/>
                  <a:pt x="682470" y="2226929"/>
                </a:cubicBezTo>
                <a:cubicBezTo>
                  <a:pt x="672579" y="2229896"/>
                  <a:pt x="662441" y="2231874"/>
                  <a:pt x="652055" y="2232863"/>
                </a:cubicBezTo>
                <a:cubicBezTo>
                  <a:pt x="641670" y="2233852"/>
                  <a:pt x="631037" y="2234347"/>
                  <a:pt x="620157" y="2234347"/>
                </a:cubicBezTo>
                <a:cubicBezTo>
                  <a:pt x="597408" y="2233358"/>
                  <a:pt x="571197" y="2236325"/>
                  <a:pt x="541525" y="2243249"/>
                </a:cubicBezTo>
                <a:cubicBezTo>
                  <a:pt x="511852" y="2250172"/>
                  <a:pt x="480449" y="2259074"/>
                  <a:pt x="447314" y="2269954"/>
                </a:cubicBezTo>
                <a:cubicBezTo>
                  <a:pt x="414180" y="2280834"/>
                  <a:pt x="380056" y="2293692"/>
                  <a:pt x="344944" y="2308528"/>
                </a:cubicBezTo>
                <a:cubicBezTo>
                  <a:pt x="309831" y="2323365"/>
                  <a:pt x="275955" y="2338201"/>
                  <a:pt x="243315" y="2353037"/>
                </a:cubicBezTo>
                <a:cubicBezTo>
                  <a:pt x="165177" y="2388644"/>
                  <a:pt x="84072" y="2429692"/>
                  <a:pt x="0" y="2476179"/>
                </a:cubicBezTo>
                <a:lnTo>
                  <a:pt x="887211" y="1824865"/>
                </a:lnTo>
                <a:cubicBezTo>
                  <a:pt x="893145" y="1825854"/>
                  <a:pt x="898585" y="1826349"/>
                  <a:pt x="903531" y="1826349"/>
                </a:cubicBezTo>
                <a:cubicBezTo>
                  <a:pt x="908476" y="1826349"/>
                  <a:pt x="913916" y="1826349"/>
                  <a:pt x="919851" y="1826349"/>
                </a:cubicBezTo>
                <a:cubicBezTo>
                  <a:pt x="958425" y="1826349"/>
                  <a:pt x="994279" y="1818683"/>
                  <a:pt x="1027414" y="1803352"/>
                </a:cubicBezTo>
                <a:cubicBezTo>
                  <a:pt x="1060548" y="1788022"/>
                  <a:pt x="1090963" y="1767993"/>
                  <a:pt x="1118657" y="1743265"/>
                </a:cubicBezTo>
                <a:cubicBezTo>
                  <a:pt x="1146351" y="1718538"/>
                  <a:pt x="1170831" y="1690349"/>
                  <a:pt x="1192097" y="1658698"/>
                </a:cubicBezTo>
                <a:cubicBezTo>
                  <a:pt x="1213362" y="1627048"/>
                  <a:pt x="1230918" y="1594902"/>
                  <a:pt x="1244766" y="1562262"/>
                </a:cubicBezTo>
                <a:close/>
                <a:moveTo>
                  <a:pt x="1741782" y="0"/>
                </a:moveTo>
                <a:lnTo>
                  <a:pt x="1838218" y="0"/>
                </a:lnTo>
                <a:lnTo>
                  <a:pt x="1734364" y="419867"/>
                </a:lnTo>
                <a:lnTo>
                  <a:pt x="1700240" y="419867"/>
                </a:lnTo>
                <a:cubicBezTo>
                  <a:pt x="1617157" y="419867"/>
                  <a:pt x="1536299" y="429016"/>
                  <a:pt x="1457667" y="447314"/>
                </a:cubicBezTo>
                <a:cubicBezTo>
                  <a:pt x="1379034" y="465612"/>
                  <a:pt x="1305100" y="493307"/>
                  <a:pt x="1235864" y="530398"/>
                </a:cubicBezTo>
                <a:cubicBezTo>
                  <a:pt x="1166628" y="567488"/>
                  <a:pt x="1103821" y="614223"/>
                  <a:pt x="1047443" y="670601"/>
                </a:cubicBezTo>
                <a:cubicBezTo>
                  <a:pt x="991065" y="726979"/>
                  <a:pt x="943589" y="792753"/>
                  <a:pt x="905014" y="867923"/>
                </a:cubicBezTo>
                <a:cubicBezTo>
                  <a:pt x="976229" y="821436"/>
                  <a:pt x="1047443" y="787066"/>
                  <a:pt x="1118657" y="764811"/>
                </a:cubicBezTo>
                <a:cubicBezTo>
                  <a:pt x="1189871" y="742557"/>
                  <a:pt x="1268009" y="731429"/>
                  <a:pt x="1353071" y="731429"/>
                </a:cubicBezTo>
                <a:cubicBezTo>
                  <a:pt x="1407471" y="731429"/>
                  <a:pt x="1459150" y="737364"/>
                  <a:pt x="1508110" y="749233"/>
                </a:cubicBezTo>
                <a:cubicBezTo>
                  <a:pt x="1557070" y="761102"/>
                  <a:pt x="1601826" y="779400"/>
                  <a:pt x="1642379" y="804127"/>
                </a:cubicBezTo>
                <a:cubicBezTo>
                  <a:pt x="1682931" y="828855"/>
                  <a:pt x="1718291" y="860258"/>
                  <a:pt x="1748458" y="898338"/>
                </a:cubicBezTo>
                <a:cubicBezTo>
                  <a:pt x="1778625" y="936418"/>
                  <a:pt x="1802116" y="982163"/>
                  <a:pt x="1818931" y="1035574"/>
                </a:cubicBezTo>
                <a:lnTo>
                  <a:pt x="1050410" y="1600837"/>
                </a:lnTo>
                <a:cubicBezTo>
                  <a:pt x="1066235" y="1587979"/>
                  <a:pt x="1087501" y="1569433"/>
                  <a:pt x="1114206" y="1545201"/>
                </a:cubicBezTo>
                <a:cubicBezTo>
                  <a:pt x="1140912" y="1520968"/>
                  <a:pt x="1166875" y="1494263"/>
                  <a:pt x="1192097" y="1465085"/>
                </a:cubicBezTo>
                <a:cubicBezTo>
                  <a:pt x="1217319" y="1435907"/>
                  <a:pt x="1238337" y="1405492"/>
                  <a:pt x="1255151" y="1373841"/>
                </a:cubicBezTo>
                <a:cubicBezTo>
                  <a:pt x="1271965" y="1342191"/>
                  <a:pt x="1278395" y="1312518"/>
                  <a:pt x="1274438" y="1284824"/>
                </a:cubicBezTo>
                <a:cubicBezTo>
                  <a:pt x="1260591" y="1236358"/>
                  <a:pt x="1237100" y="1200751"/>
                  <a:pt x="1203966" y="1178002"/>
                </a:cubicBezTo>
                <a:cubicBezTo>
                  <a:pt x="1170831" y="1155253"/>
                  <a:pt x="1128548" y="1143879"/>
                  <a:pt x="1077115" y="1143879"/>
                </a:cubicBezTo>
                <a:cubicBezTo>
                  <a:pt x="1018759" y="1143879"/>
                  <a:pt x="963123" y="1157231"/>
                  <a:pt x="910207" y="1183937"/>
                </a:cubicBezTo>
                <a:cubicBezTo>
                  <a:pt x="857291" y="1210642"/>
                  <a:pt x="813029" y="1247238"/>
                  <a:pt x="777422" y="1293725"/>
                </a:cubicBezTo>
                <a:lnTo>
                  <a:pt x="741815" y="1439121"/>
                </a:lnTo>
                <a:cubicBezTo>
                  <a:pt x="703241" y="1593419"/>
                  <a:pt x="708186" y="1701229"/>
                  <a:pt x="756651" y="1762553"/>
                </a:cubicBezTo>
                <a:cubicBezTo>
                  <a:pt x="766542" y="1775411"/>
                  <a:pt x="776928" y="1785302"/>
                  <a:pt x="787808" y="1792225"/>
                </a:cubicBezTo>
                <a:lnTo>
                  <a:pt x="378325" y="2093402"/>
                </a:lnTo>
                <a:cubicBezTo>
                  <a:pt x="298209" y="2026144"/>
                  <a:pt x="241337" y="1937621"/>
                  <a:pt x="207708" y="1827832"/>
                </a:cubicBezTo>
                <a:cubicBezTo>
                  <a:pt x="170123" y="1694306"/>
                  <a:pt x="171112" y="1542975"/>
                  <a:pt x="210675" y="1373841"/>
                </a:cubicBezTo>
                <a:lnTo>
                  <a:pt x="259635" y="1175035"/>
                </a:lnTo>
                <a:cubicBezTo>
                  <a:pt x="303155" y="1004912"/>
                  <a:pt x="371896" y="847894"/>
                  <a:pt x="465860" y="703982"/>
                </a:cubicBezTo>
                <a:cubicBezTo>
                  <a:pt x="559823" y="560070"/>
                  <a:pt x="672084" y="435940"/>
                  <a:pt x="802644" y="331591"/>
                </a:cubicBezTo>
                <a:cubicBezTo>
                  <a:pt x="933203" y="227242"/>
                  <a:pt x="1078599" y="145890"/>
                  <a:pt x="1238831" y="87534"/>
                </a:cubicBezTo>
                <a:cubicBezTo>
                  <a:pt x="1399063" y="29178"/>
                  <a:pt x="1566713" y="0"/>
                  <a:pt x="17417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95910E-D486-4543-99D4-09E9D85CF3EF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输入主题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A33E7C-7A75-430D-A8F8-16C8ADE0E604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第六部分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914373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-文本框 17">
            <a:extLst>
              <a:ext uri="{FF2B5EF4-FFF2-40B4-BE49-F238E27FC236}">
                <a16:creationId xmlns:a16="http://schemas.microsoft.com/office/drawing/2014/main" id="{20000289-2FB7-42C8-960F-95F9F63ABB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80184" y="2028066"/>
            <a:ext cx="2139395" cy="2503170"/>
          </a:xfrm>
          <a:custGeom>
            <a:avLst/>
            <a:gdLst/>
            <a:ahLst/>
            <a:cxnLst/>
            <a:rect l="l" t="t" r="r" b="b"/>
            <a:pathLst>
              <a:path w="2139395" h="2503170">
                <a:moveTo>
                  <a:pt x="1988065" y="997285"/>
                </a:moveTo>
                <a:cubicBezTo>
                  <a:pt x="1906960" y="1071467"/>
                  <a:pt x="1827833" y="1145154"/>
                  <a:pt x="1750684" y="1218346"/>
                </a:cubicBezTo>
                <a:cubicBezTo>
                  <a:pt x="1706175" y="1261866"/>
                  <a:pt x="1668342" y="1298957"/>
                  <a:pt x="1637186" y="1329619"/>
                </a:cubicBezTo>
                <a:cubicBezTo>
                  <a:pt x="1606030" y="1360280"/>
                  <a:pt x="1574626" y="1392426"/>
                  <a:pt x="1542976" y="1426055"/>
                </a:cubicBezTo>
                <a:cubicBezTo>
                  <a:pt x="1511325" y="1459683"/>
                  <a:pt x="1480416" y="1493312"/>
                  <a:pt x="1450249" y="1526941"/>
                </a:cubicBezTo>
                <a:cubicBezTo>
                  <a:pt x="1420082" y="1560570"/>
                  <a:pt x="1393129" y="1592716"/>
                  <a:pt x="1369391" y="1623377"/>
                </a:cubicBezTo>
                <a:lnTo>
                  <a:pt x="762586" y="2503170"/>
                </a:lnTo>
                <a:lnTo>
                  <a:pt x="181003" y="2503170"/>
                </a:lnTo>
                <a:lnTo>
                  <a:pt x="459925" y="2115943"/>
                </a:lnTo>
                <a:close/>
                <a:moveTo>
                  <a:pt x="505918" y="323717"/>
                </a:moveTo>
                <a:lnTo>
                  <a:pt x="1008869" y="323717"/>
                </a:lnTo>
                <a:lnTo>
                  <a:pt x="1007385" y="325201"/>
                </a:lnTo>
                <a:lnTo>
                  <a:pt x="1008869" y="325201"/>
                </a:lnTo>
                <a:lnTo>
                  <a:pt x="0" y="1067016"/>
                </a:lnTo>
                <a:cubicBezTo>
                  <a:pt x="7913" y="1058114"/>
                  <a:pt x="27447" y="1036354"/>
                  <a:pt x="58603" y="1001736"/>
                </a:cubicBezTo>
                <a:cubicBezTo>
                  <a:pt x="89760" y="967118"/>
                  <a:pt x="124625" y="927555"/>
                  <a:pt x="163199" y="883046"/>
                </a:cubicBezTo>
                <a:cubicBezTo>
                  <a:pt x="201774" y="838537"/>
                  <a:pt x="240348" y="792792"/>
                  <a:pt x="278922" y="745810"/>
                </a:cubicBezTo>
                <a:cubicBezTo>
                  <a:pt x="317497" y="698828"/>
                  <a:pt x="348158" y="659018"/>
                  <a:pt x="370908" y="626378"/>
                </a:cubicBezTo>
                <a:cubicBezTo>
                  <a:pt x="397613" y="588792"/>
                  <a:pt x="419867" y="551207"/>
                  <a:pt x="437671" y="513622"/>
                </a:cubicBezTo>
                <a:cubicBezTo>
                  <a:pt x="455474" y="476036"/>
                  <a:pt x="469322" y="442408"/>
                  <a:pt x="479213" y="412735"/>
                </a:cubicBezTo>
                <a:lnTo>
                  <a:pt x="499983" y="325201"/>
                </a:lnTo>
                <a:lnTo>
                  <a:pt x="504434" y="325201"/>
                </a:lnTo>
                <a:close/>
                <a:moveTo>
                  <a:pt x="1592575" y="0"/>
                </a:moveTo>
                <a:lnTo>
                  <a:pt x="1659651" y="0"/>
                </a:lnTo>
                <a:lnTo>
                  <a:pt x="1602321" y="59631"/>
                </a:lnTo>
                <a:cubicBezTo>
                  <a:pt x="1557812" y="106118"/>
                  <a:pt x="1525667" y="142961"/>
                  <a:pt x="1505885" y="170161"/>
                </a:cubicBezTo>
                <a:cubicBezTo>
                  <a:pt x="1486103" y="197361"/>
                  <a:pt x="1471761" y="222336"/>
                  <a:pt x="1462860" y="245085"/>
                </a:cubicBezTo>
                <a:cubicBezTo>
                  <a:pt x="1453958" y="267834"/>
                  <a:pt x="1452474" y="286626"/>
                  <a:pt x="1458409" y="301463"/>
                </a:cubicBezTo>
                <a:cubicBezTo>
                  <a:pt x="1464343" y="316299"/>
                  <a:pt x="1482641" y="323717"/>
                  <a:pt x="1513303" y="323717"/>
                </a:cubicBezTo>
                <a:cubicBezTo>
                  <a:pt x="1514292" y="323717"/>
                  <a:pt x="1523936" y="323717"/>
                  <a:pt x="1542234" y="323717"/>
                </a:cubicBezTo>
                <a:cubicBezTo>
                  <a:pt x="1560532" y="323717"/>
                  <a:pt x="1584517" y="323717"/>
                  <a:pt x="1614190" y="323717"/>
                </a:cubicBezTo>
                <a:cubicBezTo>
                  <a:pt x="1643862" y="323717"/>
                  <a:pt x="1677244" y="323964"/>
                  <a:pt x="1714335" y="324459"/>
                </a:cubicBezTo>
                <a:cubicBezTo>
                  <a:pt x="1751426" y="324954"/>
                  <a:pt x="1789753" y="325201"/>
                  <a:pt x="1829316" y="325201"/>
                </a:cubicBezTo>
                <a:cubicBezTo>
                  <a:pt x="1920312" y="325201"/>
                  <a:pt x="2023672" y="325201"/>
                  <a:pt x="2139395" y="325201"/>
                </a:cubicBezTo>
                <a:lnTo>
                  <a:pt x="2066697" y="613025"/>
                </a:lnTo>
                <a:lnTo>
                  <a:pt x="1787775" y="1016573"/>
                </a:lnTo>
                <a:lnTo>
                  <a:pt x="307111" y="2099623"/>
                </a:lnTo>
                <a:cubicBezTo>
                  <a:pt x="384260" y="2029398"/>
                  <a:pt x="458936" y="1959667"/>
                  <a:pt x="531140" y="1890431"/>
                </a:cubicBezTo>
                <a:cubicBezTo>
                  <a:pt x="573670" y="1849878"/>
                  <a:pt x="609277" y="1815013"/>
                  <a:pt x="637961" y="1785835"/>
                </a:cubicBezTo>
                <a:cubicBezTo>
                  <a:pt x="666645" y="1756657"/>
                  <a:pt x="696070" y="1726737"/>
                  <a:pt x="726237" y="1696075"/>
                </a:cubicBezTo>
                <a:cubicBezTo>
                  <a:pt x="756404" y="1665414"/>
                  <a:pt x="785829" y="1634752"/>
                  <a:pt x="814513" y="1604090"/>
                </a:cubicBezTo>
                <a:cubicBezTo>
                  <a:pt x="843196" y="1573428"/>
                  <a:pt x="868913" y="1544250"/>
                  <a:pt x="891662" y="1516556"/>
                </a:cubicBezTo>
                <a:lnTo>
                  <a:pt x="1453958" y="737650"/>
                </a:lnTo>
                <a:lnTo>
                  <a:pt x="590485" y="7376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95910E-D486-4543-99D4-09E9D85CF3EF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输入主题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A33E7C-7A75-430D-A8F8-16C8ADE0E604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第七部分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108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-文本框 8">
            <a:extLst>
              <a:ext uri="{FF2B5EF4-FFF2-40B4-BE49-F238E27FC236}">
                <a16:creationId xmlns:a16="http://schemas.microsoft.com/office/drawing/2014/main" id="{979D3578-39E9-4276-8BC0-1C1A017680B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55468" y="2259798"/>
            <a:ext cx="2134944" cy="2501401"/>
          </a:xfrm>
          <a:custGeom>
            <a:avLst/>
            <a:gdLst/>
            <a:ahLst/>
            <a:cxnLst/>
            <a:rect l="l" t="t" r="r" b="b"/>
            <a:pathLst>
              <a:path w="2134944" h="2501401">
                <a:moveTo>
                  <a:pt x="2010319" y="1026672"/>
                </a:moveTo>
                <a:cubicBezTo>
                  <a:pt x="1953941" y="1074149"/>
                  <a:pt x="1903497" y="1122614"/>
                  <a:pt x="1858988" y="1172068"/>
                </a:cubicBezTo>
                <a:cubicBezTo>
                  <a:pt x="1832283" y="1201741"/>
                  <a:pt x="1811265" y="1227210"/>
                  <a:pt x="1795934" y="1248475"/>
                </a:cubicBezTo>
                <a:cubicBezTo>
                  <a:pt x="1780603" y="1269740"/>
                  <a:pt x="1766509" y="1292242"/>
                  <a:pt x="1753651" y="1315980"/>
                </a:cubicBezTo>
                <a:cubicBezTo>
                  <a:pt x="1740793" y="1339718"/>
                  <a:pt x="1730407" y="1364445"/>
                  <a:pt x="1722494" y="1390162"/>
                </a:cubicBezTo>
                <a:cubicBezTo>
                  <a:pt x="1714582" y="1415878"/>
                  <a:pt x="1711120" y="1440605"/>
                  <a:pt x="1712109" y="1464343"/>
                </a:cubicBezTo>
                <a:cubicBezTo>
                  <a:pt x="1713098" y="1469289"/>
                  <a:pt x="1713345" y="1473740"/>
                  <a:pt x="1712851" y="1477696"/>
                </a:cubicBezTo>
                <a:cubicBezTo>
                  <a:pt x="1712356" y="1481652"/>
                  <a:pt x="1712109" y="1485609"/>
                  <a:pt x="1712109" y="1489565"/>
                </a:cubicBezTo>
                <a:cubicBezTo>
                  <a:pt x="1715076" y="1544954"/>
                  <a:pt x="1709142" y="1604299"/>
                  <a:pt x="1694306" y="1667601"/>
                </a:cubicBezTo>
                <a:cubicBezTo>
                  <a:pt x="1665622" y="1778378"/>
                  <a:pt x="1620371" y="1873825"/>
                  <a:pt x="1558553" y="1953941"/>
                </a:cubicBezTo>
                <a:cubicBezTo>
                  <a:pt x="1496735" y="2034057"/>
                  <a:pt x="1423543" y="2099832"/>
                  <a:pt x="1338976" y="2151264"/>
                </a:cubicBezTo>
                <a:cubicBezTo>
                  <a:pt x="1254409" y="2202697"/>
                  <a:pt x="1161682" y="2240529"/>
                  <a:pt x="1060795" y="2264762"/>
                </a:cubicBezTo>
                <a:cubicBezTo>
                  <a:pt x="959908" y="2288994"/>
                  <a:pt x="856549" y="2301111"/>
                  <a:pt x="750716" y="2301111"/>
                </a:cubicBezTo>
                <a:cubicBezTo>
                  <a:pt x="735880" y="2301111"/>
                  <a:pt x="720797" y="2300864"/>
                  <a:pt x="705466" y="2300369"/>
                </a:cubicBezTo>
                <a:cubicBezTo>
                  <a:pt x="690135" y="2299874"/>
                  <a:pt x="675051" y="2299133"/>
                  <a:pt x="660215" y="2298143"/>
                </a:cubicBezTo>
                <a:lnTo>
                  <a:pt x="642412" y="2298143"/>
                </a:lnTo>
                <a:lnTo>
                  <a:pt x="626092" y="2298143"/>
                </a:lnTo>
                <a:cubicBezTo>
                  <a:pt x="579604" y="2298143"/>
                  <a:pt x="528667" y="2304820"/>
                  <a:pt x="473278" y="2318172"/>
                </a:cubicBezTo>
                <a:cubicBezTo>
                  <a:pt x="417889" y="2331525"/>
                  <a:pt x="362253" y="2348092"/>
                  <a:pt x="306369" y="2367874"/>
                </a:cubicBezTo>
                <a:cubicBezTo>
                  <a:pt x="250486" y="2387656"/>
                  <a:pt x="196086" y="2409416"/>
                  <a:pt x="143170" y="2433154"/>
                </a:cubicBezTo>
                <a:cubicBezTo>
                  <a:pt x="90254" y="2456892"/>
                  <a:pt x="42530" y="2479641"/>
                  <a:pt x="0" y="2501401"/>
                </a:cubicBezTo>
                <a:lnTo>
                  <a:pt x="835284" y="1887178"/>
                </a:lnTo>
                <a:cubicBezTo>
                  <a:pt x="911443" y="1887178"/>
                  <a:pt x="976476" y="1866902"/>
                  <a:pt x="1030381" y="1826349"/>
                </a:cubicBezTo>
                <a:cubicBezTo>
                  <a:pt x="1084286" y="1785796"/>
                  <a:pt x="1123108" y="1729913"/>
                  <a:pt x="1146846" y="1658699"/>
                </a:cubicBezTo>
                <a:close/>
                <a:moveTo>
                  <a:pt x="1293725" y="60829"/>
                </a:moveTo>
                <a:cubicBezTo>
                  <a:pt x="1333289" y="60829"/>
                  <a:pt x="1373100" y="62560"/>
                  <a:pt x="1413158" y="66022"/>
                </a:cubicBezTo>
                <a:cubicBezTo>
                  <a:pt x="1453216" y="69483"/>
                  <a:pt x="1492779" y="75912"/>
                  <a:pt x="1531848" y="85309"/>
                </a:cubicBezTo>
                <a:cubicBezTo>
                  <a:pt x="1570917" y="94705"/>
                  <a:pt x="1608750" y="107069"/>
                  <a:pt x="1645346" y="122400"/>
                </a:cubicBezTo>
                <a:cubicBezTo>
                  <a:pt x="1681942" y="137730"/>
                  <a:pt x="1716065" y="157265"/>
                  <a:pt x="1747716" y="181003"/>
                </a:cubicBezTo>
                <a:lnTo>
                  <a:pt x="1047443" y="695823"/>
                </a:lnTo>
                <a:cubicBezTo>
                  <a:pt x="1060301" y="684943"/>
                  <a:pt x="1078104" y="668128"/>
                  <a:pt x="1100853" y="645379"/>
                </a:cubicBezTo>
                <a:cubicBezTo>
                  <a:pt x="1123602" y="622630"/>
                  <a:pt x="1144126" y="599634"/>
                  <a:pt x="1162424" y="576390"/>
                </a:cubicBezTo>
                <a:cubicBezTo>
                  <a:pt x="1180722" y="553147"/>
                  <a:pt x="1192591" y="531882"/>
                  <a:pt x="1198031" y="512594"/>
                </a:cubicBezTo>
                <a:cubicBezTo>
                  <a:pt x="1203471" y="493307"/>
                  <a:pt x="1194322" y="481191"/>
                  <a:pt x="1170584" y="476245"/>
                </a:cubicBezTo>
                <a:cubicBezTo>
                  <a:pt x="1132010" y="479213"/>
                  <a:pt x="1097886" y="490340"/>
                  <a:pt x="1068213" y="509627"/>
                </a:cubicBezTo>
                <a:cubicBezTo>
                  <a:pt x="1038541" y="528914"/>
                  <a:pt x="1013566" y="553147"/>
                  <a:pt x="993290" y="582325"/>
                </a:cubicBezTo>
                <a:cubicBezTo>
                  <a:pt x="973014" y="611503"/>
                  <a:pt x="957436" y="643648"/>
                  <a:pt x="946556" y="678761"/>
                </a:cubicBezTo>
                <a:cubicBezTo>
                  <a:pt x="935676" y="713874"/>
                  <a:pt x="928752" y="749233"/>
                  <a:pt x="925785" y="784841"/>
                </a:cubicBezTo>
                <a:lnTo>
                  <a:pt x="504434" y="1094919"/>
                </a:lnTo>
                <a:cubicBezTo>
                  <a:pt x="463881" y="1056345"/>
                  <a:pt x="433220" y="1012330"/>
                  <a:pt x="412449" y="962876"/>
                </a:cubicBezTo>
                <a:cubicBezTo>
                  <a:pt x="377831" y="880782"/>
                  <a:pt x="372885" y="785335"/>
                  <a:pt x="397613" y="676536"/>
                </a:cubicBezTo>
                <a:cubicBezTo>
                  <a:pt x="424318" y="571692"/>
                  <a:pt x="467096" y="480696"/>
                  <a:pt x="525947" y="403548"/>
                </a:cubicBezTo>
                <a:cubicBezTo>
                  <a:pt x="584797" y="326399"/>
                  <a:pt x="654281" y="262355"/>
                  <a:pt x="734397" y="211417"/>
                </a:cubicBezTo>
                <a:cubicBezTo>
                  <a:pt x="814513" y="160479"/>
                  <a:pt x="902541" y="122647"/>
                  <a:pt x="998483" y="97920"/>
                </a:cubicBezTo>
                <a:cubicBezTo>
                  <a:pt x="1094424" y="73193"/>
                  <a:pt x="1192838" y="60829"/>
                  <a:pt x="1293725" y="60829"/>
                </a:cubicBezTo>
                <a:close/>
                <a:moveTo>
                  <a:pt x="2134944" y="0"/>
                </a:moveTo>
                <a:cubicBezTo>
                  <a:pt x="2126042" y="8902"/>
                  <a:pt x="2108238" y="27447"/>
                  <a:pt x="2081533" y="55636"/>
                </a:cubicBezTo>
                <a:cubicBezTo>
                  <a:pt x="2054828" y="83825"/>
                  <a:pt x="2028122" y="117949"/>
                  <a:pt x="2001417" y="158007"/>
                </a:cubicBezTo>
                <a:cubicBezTo>
                  <a:pt x="1974712" y="198065"/>
                  <a:pt x="1951963" y="243068"/>
                  <a:pt x="1933170" y="293017"/>
                </a:cubicBezTo>
                <a:cubicBezTo>
                  <a:pt x="1914377" y="342966"/>
                  <a:pt x="1907454" y="393657"/>
                  <a:pt x="1912399" y="445089"/>
                </a:cubicBezTo>
                <a:cubicBezTo>
                  <a:pt x="1917345" y="473773"/>
                  <a:pt x="1917839" y="493554"/>
                  <a:pt x="1913883" y="504434"/>
                </a:cubicBezTo>
                <a:cubicBezTo>
                  <a:pt x="1915861" y="558834"/>
                  <a:pt x="1908937" y="618674"/>
                  <a:pt x="1893112" y="683954"/>
                </a:cubicBezTo>
                <a:cubicBezTo>
                  <a:pt x="1866407" y="790775"/>
                  <a:pt x="1817200" y="883255"/>
                  <a:pt x="1745491" y="961393"/>
                </a:cubicBezTo>
                <a:cubicBezTo>
                  <a:pt x="1673782" y="1039531"/>
                  <a:pt x="1588968" y="1102337"/>
                  <a:pt x="1491048" y="1149814"/>
                </a:cubicBezTo>
                <a:cubicBezTo>
                  <a:pt x="1529623" y="1172563"/>
                  <a:pt x="1563251" y="1198773"/>
                  <a:pt x="1591935" y="1228446"/>
                </a:cubicBezTo>
                <a:lnTo>
                  <a:pt x="887211" y="1744749"/>
                </a:lnTo>
                <a:cubicBezTo>
                  <a:pt x="943589" y="1698262"/>
                  <a:pt x="990570" y="1652764"/>
                  <a:pt x="1028155" y="1608255"/>
                </a:cubicBezTo>
                <a:cubicBezTo>
                  <a:pt x="1051894" y="1583528"/>
                  <a:pt x="1069697" y="1562263"/>
                  <a:pt x="1081566" y="1544459"/>
                </a:cubicBezTo>
                <a:cubicBezTo>
                  <a:pt x="1093435" y="1526656"/>
                  <a:pt x="1103079" y="1509099"/>
                  <a:pt x="1110497" y="1491790"/>
                </a:cubicBezTo>
                <a:cubicBezTo>
                  <a:pt x="1117915" y="1474481"/>
                  <a:pt x="1121871" y="1457420"/>
                  <a:pt x="1122366" y="1440605"/>
                </a:cubicBezTo>
                <a:cubicBezTo>
                  <a:pt x="1122860" y="1423791"/>
                  <a:pt x="1117668" y="1408954"/>
                  <a:pt x="1106788" y="1396096"/>
                </a:cubicBezTo>
                <a:cubicBezTo>
                  <a:pt x="1075137" y="1373347"/>
                  <a:pt x="1033101" y="1361973"/>
                  <a:pt x="980679" y="1361973"/>
                </a:cubicBezTo>
                <a:cubicBezTo>
                  <a:pt x="940127" y="1361973"/>
                  <a:pt x="902541" y="1368649"/>
                  <a:pt x="867923" y="1382002"/>
                </a:cubicBezTo>
                <a:cubicBezTo>
                  <a:pt x="833305" y="1395354"/>
                  <a:pt x="802644" y="1413652"/>
                  <a:pt x="775938" y="1436896"/>
                </a:cubicBezTo>
                <a:cubicBezTo>
                  <a:pt x="749233" y="1460140"/>
                  <a:pt x="726484" y="1488081"/>
                  <a:pt x="707691" y="1520721"/>
                </a:cubicBezTo>
                <a:cubicBezTo>
                  <a:pt x="688899" y="1553361"/>
                  <a:pt x="674557" y="1588968"/>
                  <a:pt x="664666" y="1627543"/>
                </a:cubicBezTo>
                <a:cubicBezTo>
                  <a:pt x="645873" y="1710626"/>
                  <a:pt x="652797" y="1774422"/>
                  <a:pt x="685437" y="1818931"/>
                </a:cubicBezTo>
                <a:cubicBezTo>
                  <a:pt x="699284" y="1836735"/>
                  <a:pt x="714120" y="1850582"/>
                  <a:pt x="729946" y="1860473"/>
                </a:cubicBezTo>
                <a:lnTo>
                  <a:pt x="281889" y="2188355"/>
                </a:lnTo>
                <a:cubicBezTo>
                  <a:pt x="235402" y="2157693"/>
                  <a:pt x="195839" y="2120108"/>
                  <a:pt x="163199" y="2075599"/>
                </a:cubicBezTo>
                <a:cubicBezTo>
                  <a:pt x="130559" y="2031090"/>
                  <a:pt x="108305" y="1980647"/>
                  <a:pt x="96436" y="1924269"/>
                </a:cubicBezTo>
                <a:cubicBezTo>
                  <a:pt x="80610" y="1845142"/>
                  <a:pt x="84072" y="1757113"/>
                  <a:pt x="106821" y="1660183"/>
                </a:cubicBezTo>
                <a:cubicBezTo>
                  <a:pt x="122646" y="1599848"/>
                  <a:pt x="145148" y="1543718"/>
                  <a:pt x="174326" y="1491790"/>
                </a:cubicBezTo>
                <a:cubicBezTo>
                  <a:pt x="203504" y="1439863"/>
                  <a:pt x="238370" y="1392387"/>
                  <a:pt x="278922" y="1349362"/>
                </a:cubicBezTo>
                <a:cubicBezTo>
                  <a:pt x="319475" y="1306337"/>
                  <a:pt x="364478" y="1267762"/>
                  <a:pt x="413932" y="1233639"/>
                </a:cubicBezTo>
                <a:cubicBezTo>
                  <a:pt x="463387" y="1199515"/>
                  <a:pt x="515808" y="1170090"/>
                  <a:pt x="571197" y="1145363"/>
                </a:cubicBezTo>
                <a:lnTo>
                  <a:pt x="940621" y="875342"/>
                </a:lnTo>
                <a:cubicBezTo>
                  <a:pt x="941610" y="877320"/>
                  <a:pt x="942599" y="879298"/>
                  <a:pt x="943589" y="881277"/>
                </a:cubicBezTo>
                <a:cubicBezTo>
                  <a:pt x="944578" y="883255"/>
                  <a:pt x="945567" y="884738"/>
                  <a:pt x="946556" y="885727"/>
                </a:cubicBezTo>
                <a:cubicBezTo>
                  <a:pt x="969305" y="928258"/>
                  <a:pt x="1013319" y="949524"/>
                  <a:pt x="1078599" y="949524"/>
                </a:cubicBezTo>
                <a:cubicBezTo>
                  <a:pt x="1115195" y="949524"/>
                  <a:pt x="1147835" y="942847"/>
                  <a:pt x="1176519" y="929495"/>
                </a:cubicBezTo>
                <a:cubicBezTo>
                  <a:pt x="1205202" y="916142"/>
                  <a:pt x="1230424" y="898338"/>
                  <a:pt x="1252184" y="876084"/>
                </a:cubicBezTo>
                <a:cubicBezTo>
                  <a:pt x="1273944" y="853829"/>
                  <a:pt x="1291994" y="827866"/>
                  <a:pt x="1306336" y="798193"/>
                </a:cubicBezTo>
                <a:cubicBezTo>
                  <a:pt x="1320678" y="768521"/>
                  <a:pt x="1331805" y="737364"/>
                  <a:pt x="1339718" y="704725"/>
                </a:cubicBezTo>
                <a:cubicBezTo>
                  <a:pt x="1352576" y="656259"/>
                  <a:pt x="1355049" y="613728"/>
                  <a:pt x="1347136" y="5771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95910E-D486-4543-99D4-09E9D85CF3EF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输入主题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A33E7C-7A75-430D-A8F8-16C8ADE0E604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第八部分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55675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-文本框 8">
            <a:extLst>
              <a:ext uri="{FF2B5EF4-FFF2-40B4-BE49-F238E27FC236}">
                <a16:creationId xmlns:a16="http://schemas.microsoft.com/office/drawing/2014/main" id="{D813C8EA-1B8B-4559-8A01-004A6687C1C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024813" y="2028066"/>
            <a:ext cx="2137911" cy="2525424"/>
          </a:xfrm>
          <a:custGeom>
            <a:avLst/>
            <a:gdLst/>
            <a:ahLst/>
            <a:cxnLst/>
            <a:rect l="l" t="t" r="r" b="b"/>
            <a:pathLst>
              <a:path w="2137911" h="2525424">
                <a:moveTo>
                  <a:pt x="2137911" y="1021023"/>
                </a:moveTo>
                <a:cubicBezTo>
                  <a:pt x="2123075" y="1033882"/>
                  <a:pt x="2100326" y="1055147"/>
                  <a:pt x="2069664" y="1084820"/>
                </a:cubicBezTo>
                <a:cubicBezTo>
                  <a:pt x="2039002" y="1114492"/>
                  <a:pt x="2006857" y="1146390"/>
                  <a:pt x="1973228" y="1180514"/>
                </a:cubicBezTo>
                <a:cubicBezTo>
                  <a:pt x="1939599" y="1214637"/>
                  <a:pt x="1907701" y="1247524"/>
                  <a:pt x="1877534" y="1279175"/>
                </a:cubicBezTo>
                <a:cubicBezTo>
                  <a:pt x="1847367" y="1310826"/>
                  <a:pt x="1826349" y="1336048"/>
                  <a:pt x="1814480" y="1354840"/>
                </a:cubicBezTo>
                <a:cubicBezTo>
                  <a:pt x="1793709" y="1382535"/>
                  <a:pt x="1775163" y="1412702"/>
                  <a:pt x="1758843" y="1445342"/>
                </a:cubicBezTo>
                <a:cubicBezTo>
                  <a:pt x="1742524" y="1477982"/>
                  <a:pt x="1729913" y="1505181"/>
                  <a:pt x="1721011" y="1526941"/>
                </a:cubicBezTo>
                <a:cubicBezTo>
                  <a:pt x="1661666" y="1685195"/>
                  <a:pt x="1584764" y="1826388"/>
                  <a:pt x="1490306" y="1950518"/>
                </a:cubicBezTo>
                <a:cubicBezTo>
                  <a:pt x="1395849" y="2074648"/>
                  <a:pt x="1287296" y="2179244"/>
                  <a:pt x="1164649" y="2264306"/>
                </a:cubicBezTo>
                <a:cubicBezTo>
                  <a:pt x="1042003" y="2349367"/>
                  <a:pt x="906498" y="2414152"/>
                  <a:pt x="758135" y="2458661"/>
                </a:cubicBezTo>
                <a:cubicBezTo>
                  <a:pt x="609772" y="2503170"/>
                  <a:pt x="452507" y="2525424"/>
                  <a:pt x="286340" y="2525424"/>
                </a:cubicBezTo>
                <a:lnTo>
                  <a:pt x="237381" y="2525424"/>
                </a:lnTo>
                <a:lnTo>
                  <a:pt x="342718" y="2098139"/>
                </a:lnTo>
                <a:lnTo>
                  <a:pt x="451023" y="2096655"/>
                </a:lnTo>
                <a:cubicBezTo>
                  <a:pt x="539052" y="2092699"/>
                  <a:pt x="619910" y="2080088"/>
                  <a:pt x="693597" y="2058823"/>
                </a:cubicBezTo>
                <a:cubicBezTo>
                  <a:pt x="767284" y="2037558"/>
                  <a:pt x="833305" y="2008627"/>
                  <a:pt x="891661" y="1972031"/>
                </a:cubicBezTo>
                <a:cubicBezTo>
                  <a:pt x="905509" y="1962140"/>
                  <a:pt x="921334" y="1949776"/>
                  <a:pt x="939138" y="1934940"/>
                </a:cubicBezTo>
                <a:cubicBezTo>
                  <a:pt x="956941" y="1920103"/>
                  <a:pt x="973756" y="1904773"/>
                  <a:pt x="989581" y="1888947"/>
                </a:cubicBezTo>
                <a:cubicBezTo>
                  <a:pt x="1005407" y="1873122"/>
                  <a:pt x="1019501" y="1858533"/>
                  <a:pt x="1031865" y="1845180"/>
                </a:cubicBezTo>
                <a:cubicBezTo>
                  <a:pt x="1044228" y="1831827"/>
                  <a:pt x="1051894" y="1822184"/>
                  <a:pt x="1054861" y="1816249"/>
                </a:cubicBezTo>
                <a:close/>
                <a:moveTo>
                  <a:pt x="1139428" y="699076"/>
                </a:moveTo>
                <a:cubicBezTo>
                  <a:pt x="1094919" y="699076"/>
                  <a:pt x="1054119" y="711687"/>
                  <a:pt x="1017028" y="736908"/>
                </a:cubicBezTo>
                <a:cubicBezTo>
                  <a:pt x="979938" y="762130"/>
                  <a:pt x="947050" y="793533"/>
                  <a:pt x="918367" y="831119"/>
                </a:cubicBezTo>
                <a:cubicBezTo>
                  <a:pt x="889683" y="868704"/>
                  <a:pt x="865204" y="909257"/>
                  <a:pt x="844927" y="952776"/>
                </a:cubicBezTo>
                <a:cubicBezTo>
                  <a:pt x="824651" y="996296"/>
                  <a:pt x="810062" y="1036354"/>
                  <a:pt x="801160" y="1072951"/>
                </a:cubicBezTo>
                <a:cubicBezTo>
                  <a:pt x="774455" y="1180761"/>
                  <a:pt x="777422" y="1266812"/>
                  <a:pt x="810062" y="1331102"/>
                </a:cubicBezTo>
                <a:cubicBezTo>
                  <a:pt x="840724" y="1392426"/>
                  <a:pt x="896607" y="1423087"/>
                  <a:pt x="977712" y="1423087"/>
                </a:cubicBezTo>
                <a:cubicBezTo>
                  <a:pt x="1032112" y="1423087"/>
                  <a:pt x="1081319" y="1411465"/>
                  <a:pt x="1125333" y="1388222"/>
                </a:cubicBezTo>
                <a:cubicBezTo>
                  <a:pt x="1169348" y="1364978"/>
                  <a:pt x="1208169" y="1332586"/>
                  <a:pt x="1241798" y="1291044"/>
                </a:cubicBezTo>
                <a:lnTo>
                  <a:pt x="1292242" y="1086303"/>
                </a:lnTo>
                <a:cubicBezTo>
                  <a:pt x="1324882" y="951787"/>
                  <a:pt x="1326365" y="853373"/>
                  <a:pt x="1296693" y="791061"/>
                </a:cubicBezTo>
                <a:cubicBezTo>
                  <a:pt x="1267020" y="729737"/>
                  <a:pt x="1214598" y="699076"/>
                  <a:pt x="1139428" y="699076"/>
                </a:cubicBezTo>
                <a:close/>
                <a:moveTo>
                  <a:pt x="1237347" y="286626"/>
                </a:moveTo>
                <a:cubicBezTo>
                  <a:pt x="1247238" y="286626"/>
                  <a:pt x="1257129" y="286874"/>
                  <a:pt x="1267020" y="287368"/>
                </a:cubicBezTo>
                <a:cubicBezTo>
                  <a:pt x="1276911" y="287863"/>
                  <a:pt x="1287296" y="288605"/>
                  <a:pt x="1298176" y="289594"/>
                </a:cubicBezTo>
                <a:lnTo>
                  <a:pt x="0" y="1242084"/>
                </a:lnTo>
                <a:cubicBezTo>
                  <a:pt x="6923" y="1233183"/>
                  <a:pt x="23491" y="1214143"/>
                  <a:pt x="49701" y="1184965"/>
                </a:cubicBezTo>
                <a:cubicBezTo>
                  <a:pt x="75912" y="1155786"/>
                  <a:pt x="106079" y="1121910"/>
                  <a:pt x="140203" y="1083336"/>
                </a:cubicBezTo>
                <a:cubicBezTo>
                  <a:pt x="174326" y="1044762"/>
                  <a:pt x="209439" y="1004209"/>
                  <a:pt x="245541" y="961678"/>
                </a:cubicBezTo>
                <a:cubicBezTo>
                  <a:pt x="281642" y="919148"/>
                  <a:pt x="313046" y="880573"/>
                  <a:pt x="339751" y="845955"/>
                </a:cubicBezTo>
                <a:cubicBezTo>
                  <a:pt x="382282" y="764850"/>
                  <a:pt x="435445" y="689927"/>
                  <a:pt x="499241" y="621185"/>
                </a:cubicBezTo>
                <a:cubicBezTo>
                  <a:pt x="563037" y="552443"/>
                  <a:pt x="634252" y="493346"/>
                  <a:pt x="712884" y="443891"/>
                </a:cubicBezTo>
                <a:cubicBezTo>
                  <a:pt x="791517" y="394437"/>
                  <a:pt x="875342" y="355862"/>
                  <a:pt x="964359" y="328168"/>
                </a:cubicBezTo>
                <a:cubicBezTo>
                  <a:pt x="1053377" y="300474"/>
                  <a:pt x="1144373" y="286626"/>
                  <a:pt x="1237347" y="286626"/>
                </a:cubicBezTo>
                <a:close/>
                <a:moveTo>
                  <a:pt x="1831302" y="0"/>
                </a:moveTo>
                <a:lnTo>
                  <a:pt x="1849379" y="0"/>
                </a:lnTo>
                <a:lnTo>
                  <a:pt x="1749200" y="90787"/>
                </a:lnTo>
                <a:cubicBezTo>
                  <a:pt x="1705680" y="131340"/>
                  <a:pt x="1672793" y="164721"/>
                  <a:pt x="1650538" y="190932"/>
                </a:cubicBezTo>
                <a:cubicBezTo>
                  <a:pt x="1628284" y="217143"/>
                  <a:pt x="1610480" y="242612"/>
                  <a:pt x="1597128" y="267339"/>
                </a:cubicBezTo>
                <a:cubicBezTo>
                  <a:pt x="1583775" y="292066"/>
                  <a:pt x="1576357" y="314815"/>
                  <a:pt x="1574873" y="335586"/>
                </a:cubicBezTo>
                <a:cubicBezTo>
                  <a:pt x="1573390" y="356357"/>
                  <a:pt x="1582539" y="372677"/>
                  <a:pt x="1602320" y="384546"/>
                </a:cubicBezTo>
                <a:cubicBezTo>
                  <a:pt x="1608255" y="388502"/>
                  <a:pt x="1612211" y="391470"/>
                  <a:pt x="1614189" y="393448"/>
                </a:cubicBezTo>
                <a:cubicBezTo>
                  <a:pt x="1720022" y="467629"/>
                  <a:pt x="1791236" y="572472"/>
                  <a:pt x="1827832" y="707977"/>
                </a:cubicBezTo>
                <a:cubicBezTo>
                  <a:pt x="1860472" y="829635"/>
                  <a:pt x="1860472" y="968602"/>
                  <a:pt x="1827832" y="1124878"/>
                </a:cubicBezTo>
                <a:lnTo>
                  <a:pt x="643895" y="1994285"/>
                </a:lnTo>
                <a:cubicBezTo>
                  <a:pt x="676535" y="1961645"/>
                  <a:pt x="704230" y="1932467"/>
                  <a:pt x="726979" y="1906751"/>
                </a:cubicBezTo>
                <a:cubicBezTo>
                  <a:pt x="740826" y="1890925"/>
                  <a:pt x="751211" y="1878315"/>
                  <a:pt x="758135" y="1868918"/>
                </a:cubicBezTo>
                <a:cubicBezTo>
                  <a:pt x="765058" y="1859522"/>
                  <a:pt x="770251" y="1850620"/>
                  <a:pt x="773713" y="1842213"/>
                </a:cubicBezTo>
                <a:cubicBezTo>
                  <a:pt x="777175" y="1833806"/>
                  <a:pt x="778658" y="1826635"/>
                  <a:pt x="778164" y="1820700"/>
                </a:cubicBezTo>
                <a:cubicBezTo>
                  <a:pt x="777669" y="1814766"/>
                  <a:pt x="773960" y="1811304"/>
                  <a:pt x="767037" y="1810315"/>
                </a:cubicBezTo>
                <a:cubicBezTo>
                  <a:pt x="692855" y="1810315"/>
                  <a:pt x="624361" y="1801908"/>
                  <a:pt x="561554" y="1785093"/>
                </a:cubicBezTo>
                <a:cubicBezTo>
                  <a:pt x="498747" y="1768279"/>
                  <a:pt x="443605" y="1742068"/>
                  <a:pt x="396129" y="1706461"/>
                </a:cubicBezTo>
                <a:cubicBezTo>
                  <a:pt x="348653" y="1670854"/>
                  <a:pt x="310078" y="1625108"/>
                  <a:pt x="280406" y="1569225"/>
                </a:cubicBezTo>
                <a:cubicBezTo>
                  <a:pt x="250733" y="1513341"/>
                  <a:pt x="232435" y="1446331"/>
                  <a:pt x="225512" y="1368193"/>
                </a:cubicBezTo>
                <a:cubicBezTo>
                  <a:pt x="220566" y="1308848"/>
                  <a:pt x="223533" y="1244557"/>
                  <a:pt x="234413" y="11753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95910E-D486-4543-99D4-09E9D85CF3EF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输入主题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A33E7C-7A75-430D-A8F8-16C8ADE0E604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第九部分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43488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B49920-DC09-4062-A3DF-F79B0782FC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BC5F02-ACC2-44E9-8E88-184E06C68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C3317B-E899-4EAE-8B5A-4FED0CFEB7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9BD85A-33D3-413A-929C-8A2B9E176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1B06A75-DD17-4E92-B637-BAD0CC3381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67BCE9C-55F7-4309-B654-30D73E5BA6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3980429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48571A1-607C-4390-85D5-75049005A4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211597-4931-49B0-BF72-2DDD5C951F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9AD6FD-3E91-43EE-9408-6DAB92596F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6F5849-325B-4965-B574-730C91DBDF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8420D70-A819-4D8F-9617-D96D85732E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96FED43E-4413-4490-9CF1-9C6A96BC3E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379256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D37D382-17FC-4BB1-8DC2-3DA00ADD5C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D59F64-AEB9-4978-97F9-6957D22FC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61FCBF-D3A2-4289-A9C9-C2ED3BFA7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5881F-559C-4B29-879C-E03FABCB8B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9CDAC17-93C7-4BE5-82EA-DA9F93BA28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944C98B-4728-4DED-B18D-0353BCBDA1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1405317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FFDF4D8-FD70-4AD7-AF78-1950CA3F1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905EEE-1738-47B1-BACB-B385DC98D4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19F7B14-3B7B-4242-A6C3-69CD366741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6B79E4-E429-4B16-9BCB-E134696A51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A795E36-7982-4FEC-8333-FC8DA35667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5BB786F1-32EE-4801-BA71-3991295A6C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26938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E6F18C81-7887-49E8-9ED5-7BFB44817696}"/>
              </a:ext>
            </a:extLst>
          </p:cNvPr>
          <p:cNvCxnSpPr>
            <a:cxnSpLocks/>
          </p:cNvCxnSpPr>
          <p:nvPr/>
        </p:nvCxnSpPr>
        <p:spPr>
          <a:xfrm>
            <a:off x="3817812" y="5083033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496543FF-2AED-44A5-83F4-0DB1179D21F1}"/>
              </a:ext>
            </a:extLst>
          </p:cNvPr>
          <p:cNvSpPr/>
          <p:nvPr/>
        </p:nvSpPr>
        <p:spPr>
          <a:xfrm>
            <a:off x="678180" y="3266088"/>
            <a:ext cx="10835640" cy="19796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DDA25A7-D4F1-4465-966F-3A772BC0428A}"/>
              </a:ext>
            </a:extLst>
          </p:cNvPr>
          <p:cNvSpPr/>
          <p:nvPr/>
        </p:nvSpPr>
        <p:spPr>
          <a:xfrm>
            <a:off x="8650708" y="2289808"/>
            <a:ext cx="2431456" cy="3402874"/>
          </a:xfrm>
          <a:prstGeom prst="rect">
            <a:avLst/>
          </a:prstGeom>
          <a:solidFill>
            <a:srgbClr val="FF9900"/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2326CB1-D8E3-43EE-9926-D51B4B64533E}"/>
              </a:ext>
            </a:extLst>
          </p:cNvPr>
          <p:cNvSpPr/>
          <p:nvPr/>
        </p:nvSpPr>
        <p:spPr>
          <a:xfrm>
            <a:off x="4775200" y="2026551"/>
            <a:ext cx="2641600" cy="3696976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BD89E19-BA92-4B9A-9A1B-C350E83B229F}"/>
              </a:ext>
            </a:extLst>
          </p:cNvPr>
          <p:cNvSpPr/>
          <p:nvPr/>
        </p:nvSpPr>
        <p:spPr>
          <a:xfrm>
            <a:off x="1109836" y="2289808"/>
            <a:ext cx="2431456" cy="3402874"/>
          </a:xfrm>
          <a:prstGeom prst="rect">
            <a:avLst/>
          </a:prstGeom>
          <a:solidFill>
            <a:srgbClr val="FF9900"/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55161635-DA14-477A-88C3-F85F0ABFEFAF}"/>
              </a:ext>
            </a:extLst>
          </p:cNvPr>
          <p:cNvSpPr/>
          <p:nvPr/>
        </p:nvSpPr>
        <p:spPr>
          <a:xfrm>
            <a:off x="1109836" y="2221204"/>
            <a:ext cx="2431456" cy="3402874"/>
          </a:xfrm>
          <a:custGeom>
            <a:avLst/>
            <a:gdLst>
              <a:gd name="connsiteX0" fmla="*/ 0 w 2431456"/>
              <a:gd name="connsiteY0" fmla="*/ 0 h 3402874"/>
              <a:gd name="connsiteX1" fmla="*/ 2431456 w 2431456"/>
              <a:gd name="connsiteY1" fmla="*/ 0 h 3402874"/>
              <a:gd name="connsiteX2" fmla="*/ 2431456 w 2431456"/>
              <a:gd name="connsiteY2" fmla="*/ 1405916 h 3402874"/>
              <a:gd name="connsiteX3" fmla="*/ 2400369 w 2431456"/>
              <a:gd name="connsiteY3" fmla="*/ 1412192 h 3402874"/>
              <a:gd name="connsiteX4" fmla="*/ 2351590 w 2431456"/>
              <a:gd name="connsiteY4" fmla="*/ 1485782 h 3402874"/>
              <a:gd name="connsiteX5" fmla="*/ 2400369 w 2431456"/>
              <a:gd name="connsiteY5" fmla="*/ 1559372 h 3402874"/>
              <a:gd name="connsiteX6" fmla="*/ 2431456 w 2431456"/>
              <a:gd name="connsiteY6" fmla="*/ 1565648 h 3402874"/>
              <a:gd name="connsiteX7" fmla="*/ 2431456 w 2431456"/>
              <a:gd name="connsiteY7" fmla="*/ 3402874 h 3402874"/>
              <a:gd name="connsiteX8" fmla="*/ 0 w 2431456"/>
              <a:gd name="connsiteY8" fmla="*/ 3402874 h 3402874"/>
              <a:gd name="connsiteX9" fmla="*/ 0 w 2431456"/>
              <a:gd name="connsiteY9" fmla="*/ 1565648 h 3402874"/>
              <a:gd name="connsiteX10" fmla="*/ 31087 w 2431456"/>
              <a:gd name="connsiteY10" fmla="*/ 1559372 h 3402874"/>
              <a:gd name="connsiteX11" fmla="*/ 79866 w 2431456"/>
              <a:gd name="connsiteY11" fmla="*/ 1485782 h 3402874"/>
              <a:gd name="connsiteX12" fmla="*/ 31087 w 2431456"/>
              <a:gd name="connsiteY12" fmla="*/ 1412192 h 3402874"/>
              <a:gd name="connsiteX13" fmla="*/ 0 w 2431456"/>
              <a:gd name="connsiteY13" fmla="*/ 1405916 h 340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1456" h="3402874">
                <a:moveTo>
                  <a:pt x="0" y="0"/>
                </a:moveTo>
                <a:lnTo>
                  <a:pt x="2431456" y="0"/>
                </a:lnTo>
                <a:lnTo>
                  <a:pt x="2431456" y="1405916"/>
                </a:lnTo>
                <a:lnTo>
                  <a:pt x="2400369" y="1412192"/>
                </a:lnTo>
                <a:cubicBezTo>
                  <a:pt x="2371704" y="1424317"/>
                  <a:pt x="2351590" y="1452701"/>
                  <a:pt x="2351590" y="1485782"/>
                </a:cubicBezTo>
                <a:cubicBezTo>
                  <a:pt x="2351590" y="1518864"/>
                  <a:pt x="2371704" y="1547248"/>
                  <a:pt x="2400369" y="1559372"/>
                </a:cubicBezTo>
                <a:lnTo>
                  <a:pt x="2431456" y="1565648"/>
                </a:lnTo>
                <a:lnTo>
                  <a:pt x="2431456" y="3402874"/>
                </a:lnTo>
                <a:lnTo>
                  <a:pt x="0" y="3402874"/>
                </a:lnTo>
                <a:lnTo>
                  <a:pt x="0" y="1565648"/>
                </a:lnTo>
                <a:lnTo>
                  <a:pt x="31087" y="1559372"/>
                </a:lnTo>
                <a:cubicBezTo>
                  <a:pt x="59753" y="1547248"/>
                  <a:pt x="79866" y="1518864"/>
                  <a:pt x="79866" y="1485782"/>
                </a:cubicBezTo>
                <a:cubicBezTo>
                  <a:pt x="79866" y="1452701"/>
                  <a:pt x="59753" y="1424317"/>
                  <a:pt x="31087" y="1412192"/>
                </a:cubicBezTo>
                <a:lnTo>
                  <a:pt x="0" y="1405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endParaRPr lang="zh-CN" altLang="en-US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16A3C59F-22A9-4DE8-9035-8A9DAE3FC410}"/>
              </a:ext>
            </a:extLst>
          </p:cNvPr>
          <p:cNvSpPr/>
          <p:nvPr/>
        </p:nvSpPr>
        <p:spPr>
          <a:xfrm>
            <a:off x="4775200" y="1927102"/>
            <a:ext cx="2641600" cy="3696976"/>
          </a:xfrm>
          <a:custGeom>
            <a:avLst/>
            <a:gdLst>
              <a:gd name="connsiteX0" fmla="*/ 0 w 2641600"/>
              <a:gd name="connsiteY0" fmla="*/ 0 h 3696976"/>
              <a:gd name="connsiteX1" fmla="*/ 2641600 w 2641600"/>
              <a:gd name="connsiteY1" fmla="*/ 0 h 3696976"/>
              <a:gd name="connsiteX2" fmla="*/ 2641600 w 2641600"/>
              <a:gd name="connsiteY2" fmla="*/ 1700018 h 3696976"/>
              <a:gd name="connsiteX3" fmla="*/ 2610513 w 2641600"/>
              <a:gd name="connsiteY3" fmla="*/ 1706294 h 3696976"/>
              <a:gd name="connsiteX4" fmla="*/ 2561734 w 2641600"/>
              <a:gd name="connsiteY4" fmla="*/ 1779884 h 3696976"/>
              <a:gd name="connsiteX5" fmla="*/ 2610513 w 2641600"/>
              <a:gd name="connsiteY5" fmla="*/ 1853474 h 3696976"/>
              <a:gd name="connsiteX6" fmla="*/ 2641600 w 2641600"/>
              <a:gd name="connsiteY6" fmla="*/ 1859750 h 3696976"/>
              <a:gd name="connsiteX7" fmla="*/ 2641600 w 2641600"/>
              <a:gd name="connsiteY7" fmla="*/ 3696976 h 3696976"/>
              <a:gd name="connsiteX8" fmla="*/ 0 w 2641600"/>
              <a:gd name="connsiteY8" fmla="*/ 3696976 h 3696976"/>
              <a:gd name="connsiteX9" fmla="*/ 0 w 2641600"/>
              <a:gd name="connsiteY9" fmla="*/ 1859750 h 3696976"/>
              <a:gd name="connsiteX10" fmla="*/ 31088 w 2641600"/>
              <a:gd name="connsiteY10" fmla="*/ 1853474 h 3696976"/>
              <a:gd name="connsiteX11" fmla="*/ 79866 w 2641600"/>
              <a:gd name="connsiteY11" fmla="*/ 1779884 h 3696976"/>
              <a:gd name="connsiteX12" fmla="*/ 31088 w 2641600"/>
              <a:gd name="connsiteY12" fmla="*/ 1706294 h 3696976"/>
              <a:gd name="connsiteX13" fmla="*/ 0 w 2641600"/>
              <a:gd name="connsiteY13" fmla="*/ 1700018 h 369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1600" h="3696976">
                <a:moveTo>
                  <a:pt x="0" y="0"/>
                </a:moveTo>
                <a:lnTo>
                  <a:pt x="2641600" y="0"/>
                </a:lnTo>
                <a:lnTo>
                  <a:pt x="2641600" y="1700018"/>
                </a:lnTo>
                <a:lnTo>
                  <a:pt x="2610513" y="1706294"/>
                </a:lnTo>
                <a:cubicBezTo>
                  <a:pt x="2581848" y="1718419"/>
                  <a:pt x="2561734" y="1746803"/>
                  <a:pt x="2561734" y="1779884"/>
                </a:cubicBezTo>
                <a:cubicBezTo>
                  <a:pt x="2561734" y="1812966"/>
                  <a:pt x="2581848" y="1841350"/>
                  <a:pt x="2610513" y="1853474"/>
                </a:cubicBezTo>
                <a:lnTo>
                  <a:pt x="2641600" y="1859750"/>
                </a:lnTo>
                <a:lnTo>
                  <a:pt x="2641600" y="3696976"/>
                </a:lnTo>
                <a:lnTo>
                  <a:pt x="0" y="3696976"/>
                </a:lnTo>
                <a:lnTo>
                  <a:pt x="0" y="1859750"/>
                </a:lnTo>
                <a:lnTo>
                  <a:pt x="31088" y="1853474"/>
                </a:lnTo>
                <a:cubicBezTo>
                  <a:pt x="59753" y="1841350"/>
                  <a:pt x="79866" y="1812966"/>
                  <a:pt x="79866" y="1779884"/>
                </a:cubicBezTo>
                <a:cubicBezTo>
                  <a:pt x="79866" y="1746803"/>
                  <a:pt x="59753" y="1718419"/>
                  <a:pt x="31088" y="1706294"/>
                </a:cubicBezTo>
                <a:lnTo>
                  <a:pt x="0" y="17000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E06334F8-9088-4E7D-8B4A-2270895D170F}"/>
              </a:ext>
            </a:extLst>
          </p:cNvPr>
          <p:cNvSpPr/>
          <p:nvPr/>
        </p:nvSpPr>
        <p:spPr>
          <a:xfrm>
            <a:off x="8650708" y="2221204"/>
            <a:ext cx="2431456" cy="3402874"/>
          </a:xfrm>
          <a:custGeom>
            <a:avLst/>
            <a:gdLst>
              <a:gd name="connsiteX0" fmla="*/ 0 w 2431456"/>
              <a:gd name="connsiteY0" fmla="*/ 0 h 3402874"/>
              <a:gd name="connsiteX1" fmla="*/ 2431456 w 2431456"/>
              <a:gd name="connsiteY1" fmla="*/ 0 h 3402874"/>
              <a:gd name="connsiteX2" fmla="*/ 2431456 w 2431456"/>
              <a:gd name="connsiteY2" fmla="*/ 1405916 h 3402874"/>
              <a:gd name="connsiteX3" fmla="*/ 2400369 w 2431456"/>
              <a:gd name="connsiteY3" fmla="*/ 1412192 h 3402874"/>
              <a:gd name="connsiteX4" fmla="*/ 2351590 w 2431456"/>
              <a:gd name="connsiteY4" fmla="*/ 1485782 h 3402874"/>
              <a:gd name="connsiteX5" fmla="*/ 2400369 w 2431456"/>
              <a:gd name="connsiteY5" fmla="*/ 1559372 h 3402874"/>
              <a:gd name="connsiteX6" fmla="*/ 2431456 w 2431456"/>
              <a:gd name="connsiteY6" fmla="*/ 1565648 h 3402874"/>
              <a:gd name="connsiteX7" fmla="*/ 2431456 w 2431456"/>
              <a:gd name="connsiteY7" fmla="*/ 3402874 h 3402874"/>
              <a:gd name="connsiteX8" fmla="*/ 0 w 2431456"/>
              <a:gd name="connsiteY8" fmla="*/ 3402874 h 3402874"/>
              <a:gd name="connsiteX9" fmla="*/ 0 w 2431456"/>
              <a:gd name="connsiteY9" fmla="*/ 1565648 h 3402874"/>
              <a:gd name="connsiteX10" fmla="*/ 31087 w 2431456"/>
              <a:gd name="connsiteY10" fmla="*/ 1559372 h 3402874"/>
              <a:gd name="connsiteX11" fmla="*/ 79866 w 2431456"/>
              <a:gd name="connsiteY11" fmla="*/ 1485782 h 3402874"/>
              <a:gd name="connsiteX12" fmla="*/ 31087 w 2431456"/>
              <a:gd name="connsiteY12" fmla="*/ 1412192 h 3402874"/>
              <a:gd name="connsiteX13" fmla="*/ 0 w 2431456"/>
              <a:gd name="connsiteY13" fmla="*/ 1405916 h 340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1456" h="3402874">
                <a:moveTo>
                  <a:pt x="0" y="0"/>
                </a:moveTo>
                <a:lnTo>
                  <a:pt x="2431456" y="0"/>
                </a:lnTo>
                <a:lnTo>
                  <a:pt x="2431456" y="1405916"/>
                </a:lnTo>
                <a:lnTo>
                  <a:pt x="2400369" y="1412192"/>
                </a:lnTo>
                <a:cubicBezTo>
                  <a:pt x="2371703" y="1424317"/>
                  <a:pt x="2351590" y="1452701"/>
                  <a:pt x="2351590" y="1485782"/>
                </a:cubicBezTo>
                <a:cubicBezTo>
                  <a:pt x="2351590" y="1518864"/>
                  <a:pt x="2371703" y="1547248"/>
                  <a:pt x="2400369" y="1559372"/>
                </a:cubicBezTo>
                <a:lnTo>
                  <a:pt x="2431456" y="1565648"/>
                </a:lnTo>
                <a:lnTo>
                  <a:pt x="2431456" y="3402874"/>
                </a:lnTo>
                <a:lnTo>
                  <a:pt x="0" y="3402874"/>
                </a:lnTo>
                <a:lnTo>
                  <a:pt x="0" y="1565648"/>
                </a:lnTo>
                <a:lnTo>
                  <a:pt x="31087" y="1559372"/>
                </a:lnTo>
                <a:cubicBezTo>
                  <a:pt x="59753" y="1547248"/>
                  <a:pt x="79866" y="1518864"/>
                  <a:pt x="79866" y="1485782"/>
                </a:cubicBezTo>
                <a:cubicBezTo>
                  <a:pt x="79866" y="1452701"/>
                  <a:pt x="59753" y="1424317"/>
                  <a:pt x="31087" y="1412192"/>
                </a:cubicBezTo>
                <a:lnTo>
                  <a:pt x="0" y="14059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01600" dist="381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5</a:t>
            </a:fld>
            <a:endParaRPr lang="zh-CN" altLang="en-US" spc="9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1CCFBA-AD80-44D1-830F-83B06266E4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zh-CN" altLang="en-US" dirty="0"/>
              <a:t>研究背景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AECDC9B-0831-4863-B853-58CFC7882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B8A5EE1-ED47-46A3-9B84-ABDB2BF98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82696F2E-FFA9-43DD-9605-536D82CFF6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FF2D2C94-98D6-4E10-8B00-D69F3366E7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三段内容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01E5610-36B8-4997-BF26-8F81973ED42C}"/>
              </a:ext>
            </a:extLst>
          </p:cNvPr>
          <p:cNvSpPr/>
          <p:nvPr/>
        </p:nvSpPr>
        <p:spPr>
          <a:xfrm>
            <a:off x="1284683" y="3775590"/>
            <a:ext cx="2081762" cy="15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山东大学是中国近代高等教育的起源性大学。其医学学科开启近代中国高等医学教育之先河。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389B84B-B716-4AE1-83AF-BC7F92AD577B}"/>
              </a:ext>
            </a:extLst>
          </p:cNvPr>
          <p:cNvGrpSpPr/>
          <p:nvPr/>
        </p:nvGrpSpPr>
        <p:grpSpPr>
          <a:xfrm>
            <a:off x="9495636" y="2307959"/>
            <a:ext cx="741600" cy="741600"/>
            <a:chOff x="9419202" y="2230990"/>
            <a:chExt cx="894468" cy="894466"/>
          </a:xfrm>
        </p:grpSpPr>
        <p:sp>
          <p:nvSpPr>
            <p:cNvPr id="20" name="iconfont-11255-5323798">
              <a:extLst>
                <a:ext uri="{FF2B5EF4-FFF2-40B4-BE49-F238E27FC236}">
                  <a16:creationId xmlns:a16="http://schemas.microsoft.com/office/drawing/2014/main" id="{BAB918DF-B341-4CE7-AB11-E308356366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61655" y="2341257"/>
              <a:ext cx="609563" cy="609685"/>
            </a:xfrm>
            <a:custGeom>
              <a:avLst/>
              <a:gdLst>
                <a:gd name="T0" fmla="*/ 2580 w 10362"/>
                <a:gd name="T1" fmla="*/ 3239 h 10362"/>
                <a:gd name="T2" fmla="*/ 7761 w 10362"/>
                <a:gd name="T3" fmla="*/ 3239 h 10362"/>
                <a:gd name="T4" fmla="*/ 8409 w 10362"/>
                <a:gd name="T5" fmla="*/ 2591 h 10362"/>
                <a:gd name="T6" fmla="*/ 8409 w 10362"/>
                <a:gd name="T7" fmla="*/ 647 h 10362"/>
                <a:gd name="T8" fmla="*/ 7761 w 10362"/>
                <a:gd name="T9" fmla="*/ 0 h 10362"/>
                <a:gd name="T10" fmla="*/ 2580 w 10362"/>
                <a:gd name="T11" fmla="*/ 0 h 10362"/>
                <a:gd name="T12" fmla="*/ 1932 w 10362"/>
                <a:gd name="T13" fmla="*/ 647 h 10362"/>
                <a:gd name="T14" fmla="*/ 1932 w 10362"/>
                <a:gd name="T15" fmla="*/ 2590 h 10362"/>
                <a:gd name="T16" fmla="*/ 2580 w 10362"/>
                <a:gd name="T17" fmla="*/ 3239 h 10362"/>
                <a:gd name="T18" fmla="*/ 2429 w 10362"/>
                <a:gd name="T19" fmla="*/ 7286 h 10362"/>
                <a:gd name="T20" fmla="*/ 647 w 10362"/>
                <a:gd name="T21" fmla="*/ 7286 h 10362"/>
                <a:gd name="T22" fmla="*/ 0 w 10362"/>
                <a:gd name="T23" fmla="*/ 7934 h 10362"/>
                <a:gd name="T24" fmla="*/ 0 w 10362"/>
                <a:gd name="T25" fmla="*/ 9715 h 10362"/>
                <a:gd name="T26" fmla="*/ 647 w 10362"/>
                <a:gd name="T27" fmla="*/ 10362 h 10362"/>
                <a:gd name="T28" fmla="*/ 2429 w 10362"/>
                <a:gd name="T29" fmla="*/ 10362 h 10362"/>
                <a:gd name="T30" fmla="*/ 3076 w 10362"/>
                <a:gd name="T31" fmla="*/ 9715 h 10362"/>
                <a:gd name="T32" fmla="*/ 3076 w 10362"/>
                <a:gd name="T33" fmla="*/ 7934 h 10362"/>
                <a:gd name="T34" fmla="*/ 2429 w 10362"/>
                <a:gd name="T35" fmla="*/ 7286 h 10362"/>
                <a:gd name="T36" fmla="*/ 6071 w 10362"/>
                <a:gd name="T37" fmla="*/ 7286 h 10362"/>
                <a:gd name="T38" fmla="*/ 4291 w 10362"/>
                <a:gd name="T39" fmla="*/ 7286 h 10362"/>
                <a:gd name="T40" fmla="*/ 3644 w 10362"/>
                <a:gd name="T41" fmla="*/ 7934 h 10362"/>
                <a:gd name="T42" fmla="*/ 3644 w 10362"/>
                <a:gd name="T43" fmla="*/ 9715 h 10362"/>
                <a:gd name="T44" fmla="*/ 4291 w 10362"/>
                <a:gd name="T45" fmla="*/ 10362 h 10362"/>
                <a:gd name="T46" fmla="*/ 6072 w 10362"/>
                <a:gd name="T47" fmla="*/ 10362 h 10362"/>
                <a:gd name="T48" fmla="*/ 6720 w 10362"/>
                <a:gd name="T49" fmla="*/ 9715 h 10362"/>
                <a:gd name="T50" fmla="*/ 6720 w 10362"/>
                <a:gd name="T51" fmla="*/ 7934 h 10362"/>
                <a:gd name="T52" fmla="*/ 6071 w 10362"/>
                <a:gd name="T53" fmla="*/ 7286 h 10362"/>
                <a:gd name="T54" fmla="*/ 9715 w 10362"/>
                <a:gd name="T55" fmla="*/ 7286 h 10362"/>
                <a:gd name="T56" fmla="*/ 7934 w 10362"/>
                <a:gd name="T57" fmla="*/ 7286 h 10362"/>
                <a:gd name="T58" fmla="*/ 7286 w 10362"/>
                <a:gd name="T59" fmla="*/ 7934 h 10362"/>
                <a:gd name="T60" fmla="*/ 7286 w 10362"/>
                <a:gd name="T61" fmla="*/ 9715 h 10362"/>
                <a:gd name="T62" fmla="*/ 7934 w 10362"/>
                <a:gd name="T63" fmla="*/ 10362 h 10362"/>
                <a:gd name="T64" fmla="*/ 9715 w 10362"/>
                <a:gd name="T65" fmla="*/ 10362 h 10362"/>
                <a:gd name="T66" fmla="*/ 10362 w 10362"/>
                <a:gd name="T67" fmla="*/ 9715 h 10362"/>
                <a:gd name="T68" fmla="*/ 10362 w 10362"/>
                <a:gd name="T69" fmla="*/ 7934 h 10362"/>
                <a:gd name="T70" fmla="*/ 9715 w 10362"/>
                <a:gd name="T71" fmla="*/ 7286 h 10362"/>
                <a:gd name="T72" fmla="*/ 1519 w 10362"/>
                <a:gd name="T73" fmla="*/ 6726 h 10362"/>
                <a:gd name="T74" fmla="*/ 1761 w 10362"/>
                <a:gd name="T75" fmla="*/ 6484 h 10362"/>
                <a:gd name="T76" fmla="*/ 1761 w 10362"/>
                <a:gd name="T77" fmla="*/ 5100 h 10362"/>
                <a:gd name="T78" fmla="*/ 4939 w 10362"/>
                <a:gd name="T79" fmla="*/ 5100 h 10362"/>
                <a:gd name="T80" fmla="*/ 4939 w 10362"/>
                <a:gd name="T81" fmla="*/ 6476 h 10362"/>
                <a:gd name="T82" fmla="*/ 5181 w 10362"/>
                <a:gd name="T83" fmla="*/ 6719 h 10362"/>
                <a:gd name="T84" fmla="*/ 5424 w 10362"/>
                <a:gd name="T85" fmla="*/ 6476 h 10362"/>
                <a:gd name="T86" fmla="*/ 5424 w 10362"/>
                <a:gd name="T87" fmla="*/ 5100 h 10362"/>
                <a:gd name="T88" fmla="*/ 8601 w 10362"/>
                <a:gd name="T89" fmla="*/ 5100 h 10362"/>
                <a:gd name="T90" fmla="*/ 8601 w 10362"/>
                <a:gd name="T91" fmla="*/ 6476 h 10362"/>
                <a:gd name="T92" fmla="*/ 8843 w 10362"/>
                <a:gd name="T93" fmla="*/ 6719 h 10362"/>
                <a:gd name="T94" fmla="*/ 9086 w 10362"/>
                <a:gd name="T95" fmla="*/ 6476 h 10362"/>
                <a:gd name="T96" fmla="*/ 9086 w 10362"/>
                <a:gd name="T97" fmla="*/ 4857 h 10362"/>
                <a:gd name="T98" fmla="*/ 8843 w 10362"/>
                <a:gd name="T99" fmla="*/ 4615 h 10362"/>
                <a:gd name="T100" fmla="*/ 5424 w 10362"/>
                <a:gd name="T101" fmla="*/ 4615 h 10362"/>
                <a:gd name="T102" fmla="*/ 5424 w 10362"/>
                <a:gd name="T103" fmla="*/ 3886 h 10362"/>
                <a:gd name="T104" fmla="*/ 5181 w 10362"/>
                <a:gd name="T105" fmla="*/ 3644 h 10362"/>
                <a:gd name="T106" fmla="*/ 4939 w 10362"/>
                <a:gd name="T107" fmla="*/ 3886 h 10362"/>
                <a:gd name="T108" fmla="*/ 4939 w 10362"/>
                <a:gd name="T109" fmla="*/ 4615 h 10362"/>
                <a:gd name="T110" fmla="*/ 1519 w 10362"/>
                <a:gd name="T111" fmla="*/ 4615 h 10362"/>
                <a:gd name="T112" fmla="*/ 1276 w 10362"/>
                <a:gd name="T113" fmla="*/ 4857 h 10362"/>
                <a:gd name="T114" fmla="*/ 1276 w 10362"/>
                <a:gd name="T115" fmla="*/ 6484 h 10362"/>
                <a:gd name="T116" fmla="*/ 1519 w 10362"/>
                <a:gd name="T117" fmla="*/ 6726 h 10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362" h="10362">
                  <a:moveTo>
                    <a:pt x="2580" y="3239"/>
                  </a:moveTo>
                  <a:lnTo>
                    <a:pt x="7761" y="3239"/>
                  </a:lnTo>
                  <a:cubicBezTo>
                    <a:pt x="8119" y="3239"/>
                    <a:pt x="8409" y="2949"/>
                    <a:pt x="8409" y="2591"/>
                  </a:cubicBezTo>
                  <a:lnTo>
                    <a:pt x="8409" y="647"/>
                  </a:lnTo>
                  <a:cubicBezTo>
                    <a:pt x="8409" y="290"/>
                    <a:pt x="8118" y="0"/>
                    <a:pt x="7761" y="0"/>
                  </a:cubicBezTo>
                  <a:lnTo>
                    <a:pt x="2580" y="0"/>
                  </a:lnTo>
                  <a:cubicBezTo>
                    <a:pt x="2222" y="0"/>
                    <a:pt x="1932" y="290"/>
                    <a:pt x="1932" y="647"/>
                  </a:cubicBezTo>
                  <a:lnTo>
                    <a:pt x="1932" y="2590"/>
                  </a:lnTo>
                  <a:cubicBezTo>
                    <a:pt x="1932" y="2949"/>
                    <a:pt x="2222" y="3239"/>
                    <a:pt x="2580" y="3239"/>
                  </a:cubicBezTo>
                  <a:close/>
                  <a:moveTo>
                    <a:pt x="2429" y="7286"/>
                  </a:moveTo>
                  <a:lnTo>
                    <a:pt x="647" y="7286"/>
                  </a:lnTo>
                  <a:cubicBezTo>
                    <a:pt x="290" y="7286"/>
                    <a:pt x="0" y="7576"/>
                    <a:pt x="0" y="7934"/>
                  </a:cubicBezTo>
                  <a:lnTo>
                    <a:pt x="0" y="9715"/>
                  </a:lnTo>
                  <a:cubicBezTo>
                    <a:pt x="0" y="10072"/>
                    <a:pt x="290" y="10362"/>
                    <a:pt x="647" y="10362"/>
                  </a:cubicBezTo>
                  <a:lnTo>
                    <a:pt x="2429" y="10362"/>
                  </a:lnTo>
                  <a:cubicBezTo>
                    <a:pt x="2786" y="10362"/>
                    <a:pt x="3076" y="10072"/>
                    <a:pt x="3076" y="9715"/>
                  </a:cubicBezTo>
                  <a:lnTo>
                    <a:pt x="3076" y="7934"/>
                  </a:lnTo>
                  <a:cubicBezTo>
                    <a:pt x="3076" y="7576"/>
                    <a:pt x="2786" y="7286"/>
                    <a:pt x="2429" y="7286"/>
                  </a:cubicBezTo>
                  <a:close/>
                  <a:moveTo>
                    <a:pt x="6071" y="7286"/>
                  </a:moveTo>
                  <a:lnTo>
                    <a:pt x="4291" y="7286"/>
                  </a:lnTo>
                  <a:cubicBezTo>
                    <a:pt x="3934" y="7286"/>
                    <a:pt x="3644" y="7576"/>
                    <a:pt x="3644" y="7934"/>
                  </a:cubicBezTo>
                  <a:lnTo>
                    <a:pt x="3644" y="9715"/>
                  </a:lnTo>
                  <a:cubicBezTo>
                    <a:pt x="3644" y="10072"/>
                    <a:pt x="3934" y="10362"/>
                    <a:pt x="4291" y="10362"/>
                  </a:cubicBezTo>
                  <a:lnTo>
                    <a:pt x="6072" y="10362"/>
                  </a:lnTo>
                  <a:cubicBezTo>
                    <a:pt x="6430" y="10362"/>
                    <a:pt x="6720" y="10072"/>
                    <a:pt x="6720" y="9715"/>
                  </a:cubicBezTo>
                  <a:lnTo>
                    <a:pt x="6720" y="7934"/>
                  </a:lnTo>
                  <a:cubicBezTo>
                    <a:pt x="6720" y="7576"/>
                    <a:pt x="6430" y="7286"/>
                    <a:pt x="6071" y="7286"/>
                  </a:cubicBezTo>
                  <a:close/>
                  <a:moveTo>
                    <a:pt x="9715" y="7286"/>
                  </a:moveTo>
                  <a:lnTo>
                    <a:pt x="7934" y="7286"/>
                  </a:lnTo>
                  <a:cubicBezTo>
                    <a:pt x="7576" y="7286"/>
                    <a:pt x="7286" y="7576"/>
                    <a:pt x="7286" y="7934"/>
                  </a:cubicBezTo>
                  <a:lnTo>
                    <a:pt x="7286" y="9715"/>
                  </a:lnTo>
                  <a:cubicBezTo>
                    <a:pt x="7286" y="10072"/>
                    <a:pt x="7576" y="10362"/>
                    <a:pt x="7934" y="10362"/>
                  </a:cubicBezTo>
                  <a:lnTo>
                    <a:pt x="9715" y="10362"/>
                  </a:lnTo>
                  <a:cubicBezTo>
                    <a:pt x="10072" y="10362"/>
                    <a:pt x="10362" y="10072"/>
                    <a:pt x="10362" y="9715"/>
                  </a:cubicBezTo>
                  <a:lnTo>
                    <a:pt x="10362" y="7934"/>
                  </a:lnTo>
                  <a:cubicBezTo>
                    <a:pt x="10362" y="7576"/>
                    <a:pt x="10072" y="7286"/>
                    <a:pt x="9715" y="7286"/>
                  </a:cubicBezTo>
                  <a:close/>
                  <a:moveTo>
                    <a:pt x="1519" y="6726"/>
                  </a:moveTo>
                  <a:cubicBezTo>
                    <a:pt x="1652" y="6726"/>
                    <a:pt x="1761" y="6617"/>
                    <a:pt x="1761" y="6484"/>
                  </a:cubicBezTo>
                  <a:lnTo>
                    <a:pt x="1761" y="5100"/>
                  </a:lnTo>
                  <a:lnTo>
                    <a:pt x="4939" y="5100"/>
                  </a:lnTo>
                  <a:lnTo>
                    <a:pt x="4939" y="6476"/>
                  </a:lnTo>
                  <a:cubicBezTo>
                    <a:pt x="4939" y="6610"/>
                    <a:pt x="5047" y="6719"/>
                    <a:pt x="5181" y="6719"/>
                  </a:cubicBezTo>
                  <a:cubicBezTo>
                    <a:pt x="5315" y="6719"/>
                    <a:pt x="5424" y="6610"/>
                    <a:pt x="5424" y="6476"/>
                  </a:cubicBezTo>
                  <a:lnTo>
                    <a:pt x="5424" y="5100"/>
                  </a:lnTo>
                  <a:lnTo>
                    <a:pt x="8601" y="5100"/>
                  </a:lnTo>
                  <a:lnTo>
                    <a:pt x="8601" y="6476"/>
                  </a:lnTo>
                  <a:cubicBezTo>
                    <a:pt x="8601" y="6610"/>
                    <a:pt x="8710" y="6719"/>
                    <a:pt x="8843" y="6719"/>
                  </a:cubicBezTo>
                  <a:cubicBezTo>
                    <a:pt x="8977" y="6719"/>
                    <a:pt x="9086" y="6610"/>
                    <a:pt x="9086" y="6476"/>
                  </a:cubicBezTo>
                  <a:lnTo>
                    <a:pt x="9086" y="4857"/>
                  </a:lnTo>
                  <a:cubicBezTo>
                    <a:pt x="9086" y="4724"/>
                    <a:pt x="8977" y="4615"/>
                    <a:pt x="8843" y="4615"/>
                  </a:cubicBezTo>
                  <a:lnTo>
                    <a:pt x="5424" y="4615"/>
                  </a:lnTo>
                  <a:lnTo>
                    <a:pt x="5424" y="3886"/>
                  </a:lnTo>
                  <a:cubicBezTo>
                    <a:pt x="5424" y="3752"/>
                    <a:pt x="5315" y="3644"/>
                    <a:pt x="5181" y="3644"/>
                  </a:cubicBezTo>
                  <a:cubicBezTo>
                    <a:pt x="5047" y="3644"/>
                    <a:pt x="4939" y="3752"/>
                    <a:pt x="4939" y="3886"/>
                  </a:cubicBezTo>
                  <a:lnTo>
                    <a:pt x="4939" y="4615"/>
                  </a:lnTo>
                  <a:lnTo>
                    <a:pt x="1519" y="4615"/>
                  </a:lnTo>
                  <a:cubicBezTo>
                    <a:pt x="1385" y="4615"/>
                    <a:pt x="1276" y="4724"/>
                    <a:pt x="1276" y="4857"/>
                  </a:cubicBezTo>
                  <a:lnTo>
                    <a:pt x="1276" y="6484"/>
                  </a:lnTo>
                  <a:cubicBezTo>
                    <a:pt x="1275" y="6617"/>
                    <a:pt x="1384" y="6726"/>
                    <a:pt x="1519" y="6726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DF03E48-D345-46DB-8409-7EDB3D5A301F}"/>
                </a:ext>
              </a:extLst>
            </p:cNvPr>
            <p:cNvSpPr/>
            <p:nvPr/>
          </p:nvSpPr>
          <p:spPr>
            <a:xfrm>
              <a:off x="9419202" y="2230990"/>
              <a:ext cx="894468" cy="894466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EC635AF-6498-4167-A123-20CFE97F7B5F}"/>
              </a:ext>
            </a:extLst>
          </p:cNvPr>
          <p:cNvGrpSpPr/>
          <p:nvPr/>
        </p:nvGrpSpPr>
        <p:grpSpPr>
          <a:xfrm>
            <a:off x="1954227" y="2306887"/>
            <a:ext cx="742674" cy="742672"/>
            <a:chOff x="1878330" y="2230990"/>
            <a:chExt cx="894468" cy="894466"/>
          </a:xfrm>
        </p:grpSpPr>
        <p:sp>
          <p:nvSpPr>
            <p:cNvPr id="22" name="iconfont-11261-3544208">
              <a:extLst>
                <a:ext uri="{FF2B5EF4-FFF2-40B4-BE49-F238E27FC236}">
                  <a16:creationId xmlns:a16="http://schemas.microsoft.com/office/drawing/2014/main" id="{3904B80F-1153-4017-B9FD-74A03EB5B3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6920" y="2373381"/>
              <a:ext cx="457288" cy="609685"/>
            </a:xfrm>
            <a:custGeom>
              <a:avLst/>
              <a:gdLst>
                <a:gd name="T0" fmla="*/ 2333 w 9600"/>
                <a:gd name="T1" fmla="*/ 9827 h 12800"/>
                <a:gd name="T2" fmla="*/ 4800 w 9600"/>
                <a:gd name="T3" fmla="*/ 12000 h 12800"/>
                <a:gd name="T4" fmla="*/ 7267 w 9600"/>
                <a:gd name="T5" fmla="*/ 9827 h 12800"/>
                <a:gd name="T6" fmla="*/ 9600 w 9600"/>
                <a:gd name="T7" fmla="*/ 11200 h 12800"/>
                <a:gd name="T8" fmla="*/ 4800 w 9600"/>
                <a:gd name="T9" fmla="*/ 12800 h 12800"/>
                <a:gd name="T10" fmla="*/ 0 w 9600"/>
                <a:gd name="T11" fmla="*/ 11200 h 12800"/>
                <a:gd name="T12" fmla="*/ 2333 w 9600"/>
                <a:gd name="T13" fmla="*/ 9827 h 12800"/>
                <a:gd name="T14" fmla="*/ 4800 w 9600"/>
                <a:gd name="T15" fmla="*/ 10400 h 12800"/>
                <a:gd name="T16" fmla="*/ 800 w 9600"/>
                <a:gd name="T17" fmla="*/ 4000 h 12800"/>
                <a:gd name="T18" fmla="*/ 4800 w 9600"/>
                <a:gd name="T19" fmla="*/ 0 h 12800"/>
                <a:gd name="T20" fmla="*/ 8800 w 9600"/>
                <a:gd name="T21" fmla="*/ 4000 h 12800"/>
                <a:gd name="T22" fmla="*/ 4800 w 9600"/>
                <a:gd name="T23" fmla="*/ 10400 h 12800"/>
                <a:gd name="T24" fmla="*/ 4800 w 9600"/>
                <a:gd name="T25" fmla="*/ 5600 h 12800"/>
                <a:gd name="T26" fmla="*/ 6400 w 9600"/>
                <a:gd name="T27" fmla="*/ 4000 h 12800"/>
                <a:gd name="T28" fmla="*/ 4800 w 9600"/>
                <a:gd name="T29" fmla="*/ 2400 h 12800"/>
                <a:gd name="T30" fmla="*/ 3200 w 9600"/>
                <a:gd name="T31" fmla="*/ 4000 h 12800"/>
                <a:gd name="T32" fmla="*/ 4800 w 9600"/>
                <a:gd name="T33" fmla="*/ 560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00" h="12800">
                  <a:moveTo>
                    <a:pt x="2333" y="9827"/>
                  </a:moveTo>
                  <a:cubicBezTo>
                    <a:pt x="3037" y="10512"/>
                    <a:pt x="3859" y="11235"/>
                    <a:pt x="4800" y="12000"/>
                  </a:cubicBezTo>
                  <a:cubicBezTo>
                    <a:pt x="5654" y="11312"/>
                    <a:pt x="6477" y="10587"/>
                    <a:pt x="7267" y="9827"/>
                  </a:cubicBezTo>
                  <a:cubicBezTo>
                    <a:pt x="8665" y="10107"/>
                    <a:pt x="9600" y="10617"/>
                    <a:pt x="9600" y="11200"/>
                  </a:cubicBezTo>
                  <a:cubicBezTo>
                    <a:pt x="9600" y="12084"/>
                    <a:pt x="7451" y="12800"/>
                    <a:pt x="4800" y="12800"/>
                  </a:cubicBezTo>
                  <a:cubicBezTo>
                    <a:pt x="2149" y="12800"/>
                    <a:pt x="0" y="12084"/>
                    <a:pt x="0" y="11200"/>
                  </a:cubicBezTo>
                  <a:cubicBezTo>
                    <a:pt x="0" y="10617"/>
                    <a:pt x="935" y="10107"/>
                    <a:pt x="2333" y="9827"/>
                  </a:cubicBezTo>
                  <a:close/>
                  <a:moveTo>
                    <a:pt x="4800" y="10400"/>
                  </a:moveTo>
                  <a:cubicBezTo>
                    <a:pt x="2134" y="7606"/>
                    <a:pt x="800" y="5472"/>
                    <a:pt x="800" y="4000"/>
                  </a:cubicBezTo>
                  <a:cubicBezTo>
                    <a:pt x="800" y="1791"/>
                    <a:pt x="2591" y="0"/>
                    <a:pt x="4800" y="0"/>
                  </a:cubicBezTo>
                  <a:cubicBezTo>
                    <a:pt x="7009" y="0"/>
                    <a:pt x="8800" y="1791"/>
                    <a:pt x="8800" y="4000"/>
                  </a:cubicBezTo>
                  <a:cubicBezTo>
                    <a:pt x="8800" y="5472"/>
                    <a:pt x="7466" y="7606"/>
                    <a:pt x="4800" y="10400"/>
                  </a:cubicBezTo>
                  <a:close/>
                  <a:moveTo>
                    <a:pt x="4800" y="5600"/>
                  </a:moveTo>
                  <a:cubicBezTo>
                    <a:pt x="5684" y="5600"/>
                    <a:pt x="6400" y="4884"/>
                    <a:pt x="6400" y="4000"/>
                  </a:cubicBezTo>
                  <a:cubicBezTo>
                    <a:pt x="6400" y="3116"/>
                    <a:pt x="5684" y="2400"/>
                    <a:pt x="4800" y="2400"/>
                  </a:cubicBezTo>
                  <a:cubicBezTo>
                    <a:pt x="3916" y="2400"/>
                    <a:pt x="3200" y="3116"/>
                    <a:pt x="3200" y="4000"/>
                  </a:cubicBezTo>
                  <a:cubicBezTo>
                    <a:pt x="3200" y="4884"/>
                    <a:pt x="3916" y="5600"/>
                    <a:pt x="4800" y="560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80FF9E0E-221E-466D-83CF-A2A98AE66960}"/>
                </a:ext>
              </a:extLst>
            </p:cNvPr>
            <p:cNvSpPr/>
            <p:nvPr/>
          </p:nvSpPr>
          <p:spPr>
            <a:xfrm>
              <a:off x="1878330" y="2230990"/>
              <a:ext cx="894468" cy="894466"/>
            </a:xfrm>
            <a:prstGeom prst="ellipse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E4FB897-AABB-4580-AAE0-B8ADA6A6E42F}"/>
              </a:ext>
            </a:extLst>
          </p:cNvPr>
          <p:cNvGrpSpPr/>
          <p:nvPr/>
        </p:nvGrpSpPr>
        <p:grpSpPr>
          <a:xfrm>
            <a:off x="5725200" y="2135564"/>
            <a:ext cx="741600" cy="741600"/>
            <a:chOff x="5648766" y="2074153"/>
            <a:chExt cx="894468" cy="894466"/>
          </a:xfrm>
        </p:grpSpPr>
        <p:sp>
          <p:nvSpPr>
            <p:cNvPr id="21" name="iconfont-11261-4172798">
              <a:extLst>
                <a:ext uri="{FF2B5EF4-FFF2-40B4-BE49-F238E27FC236}">
                  <a16:creationId xmlns:a16="http://schemas.microsoft.com/office/drawing/2014/main" id="{2610EDBE-DABB-4E59-A266-B8C9685D6F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4699" y="2220788"/>
              <a:ext cx="522603" cy="609685"/>
            </a:xfrm>
            <a:custGeom>
              <a:avLst/>
              <a:gdLst>
                <a:gd name="T0" fmla="*/ 9600 w 9600"/>
                <a:gd name="T1" fmla="*/ 8400 h 11200"/>
                <a:gd name="T2" fmla="*/ 8000 w 9600"/>
                <a:gd name="T3" fmla="*/ 5200 h 11200"/>
                <a:gd name="T4" fmla="*/ 8000 w 9600"/>
                <a:gd name="T5" fmla="*/ 3200 h 11200"/>
                <a:gd name="T6" fmla="*/ 4800 w 9600"/>
                <a:gd name="T7" fmla="*/ 0 h 11200"/>
                <a:gd name="T8" fmla="*/ 1600 w 9600"/>
                <a:gd name="T9" fmla="*/ 3200 h 11200"/>
                <a:gd name="T10" fmla="*/ 1600 w 9600"/>
                <a:gd name="T11" fmla="*/ 5200 h 11200"/>
                <a:gd name="T12" fmla="*/ 0 w 9600"/>
                <a:gd name="T13" fmla="*/ 8400 h 11200"/>
                <a:gd name="T14" fmla="*/ 3205 w 9600"/>
                <a:gd name="T15" fmla="*/ 9910 h 11200"/>
                <a:gd name="T16" fmla="*/ 3200 w 9600"/>
                <a:gd name="T17" fmla="*/ 10000 h 11200"/>
                <a:gd name="T18" fmla="*/ 4800 w 9600"/>
                <a:gd name="T19" fmla="*/ 11200 h 11200"/>
                <a:gd name="T20" fmla="*/ 6400 w 9600"/>
                <a:gd name="T21" fmla="*/ 10000 h 11200"/>
                <a:gd name="T22" fmla="*/ 6395 w 9600"/>
                <a:gd name="T23" fmla="*/ 9910 h 11200"/>
                <a:gd name="T24" fmla="*/ 9600 w 9600"/>
                <a:gd name="T25" fmla="*/ 8400 h 1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00" h="11200">
                  <a:moveTo>
                    <a:pt x="9600" y="8400"/>
                  </a:moveTo>
                  <a:cubicBezTo>
                    <a:pt x="9600" y="7600"/>
                    <a:pt x="8000" y="6400"/>
                    <a:pt x="8000" y="5200"/>
                  </a:cubicBezTo>
                  <a:lnTo>
                    <a:pt x="8000" y="3200"/>
                  </a:lnTo>
                  <a:cubicBezTo>
                    <a:pt x="8000" y="1433"/>
                    <a:pt x="6567" y="0"/>
                    <a:pt x="4800" y="0"/>
                  </a:cubicBezTo>
                  <a:cubicBezTo>
                    <a:pt x="3033" y="0"/>
                    <a:pt x="1600" y="1433"/>
                    <a:pt x="1600" y="3200"/>
                  </a:cubicBezTo>
                  <a:lnTo>
                    <a:pt x="1600" y="5200"/>
                  </a:lnTo>
                  <a:cubicBezTo>
                    <a:pt x="1600" y="6400"/>
                    <a:pt x="0" y="7600"/>
                    <a:pt x="0" y="8400"/>
                  </a:cubicBezTo>
                  <a:cubicBezTo>
                    <a:pt x="0" y="9098"/>
                    <a:pt x="1338" y="9690"/>
                    <a:pt x="3205" y="9910"/>
                  </a:cubicBezTo>
                  <a:cubicBezTo>
                    <a:pt x="3202" y="9940"/>
                    <a:pt x="3200" y="9970"/>
                    <a:pt x="3200" y="10000"/>
                  </a:cubicBezTo>
                  <a:cubicBezTo>
                    <a:pt x="3200" y="10662"/>
                    <a:pt x="3916" y="11200"/>
                    <a:pt x="4800" y="11200"/>
                  </a:cubicBezTo>
                  <a:cubicBezTo>
                    <a:pt x="5684" y="11200"/>
                    <a:pt x="6400" y="10662"/>
                    <a:pt x="6400" y="10000"/>
                  </a:cubicBezTo>
                  <a:cubicBezTo>
                    <a:pt x="6400" y="9970"/>
                    <a:pt x="6398" y="9939"/>
                    <a:pt x="6395" y="9910"/>
                  </a:cubicBezTo>
                  <a:cubicBezTo>
                    <a:pt x="8262" y="9690"/>
                    <a:pt x="9600" y="9098"/>
                    <a:pt x="9600" y="84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E61EE96-3399-4204-8E8C-135AD4C524EF}"/>
                </a:ext>
              </a:extLst>
            </p:cNvPr>
            <p:cNvSpPr/>
            <p:nvPr/>
          </p:nvSpPr>
          <p:spPr>
            <a:xfrm>
              <a:off x="5648766" y="2074153"/>
              <a:ext cx="894468" cy="89446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D49AB07A-D6F7-4195-A1AC-119354989E7E}"/>
              </a:ext>
            </a:extLst>
          </p:cNvPr>
          <p:cNvSpPr txBox="1"/>
          <p:nvPr/>
        </p:nvSpPr>
        <p:spPr>
          <a:xfrm>
            <a:off x="1848511" y="322894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9900"/>
                </a:solidFill>
                <a:latin typeface="+mj-ea"/>
                <a:ea typeface="+mj-ea"/>
              </a:rPr>
              <a:t>小标题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0F75892-DCB5-45AD-9902-23177A5AC6F5}"/>
              </a:ext>
            </a:extLst>
          </p:cNvPr>
          <p:cNvSpPr txBox="1"/>
          <p:nvPr/>
        </p:nvSpPr>
        <p:spPr>
          <a:xfrm>
            <a:off x="9389383" y="322894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9900"/>
                </a:solidFill>
                <a:latin typeface="+mj-ea"/>
                <a:ea typeface="+mj-ea"/>
              </a:rPr>
              <a:t>小标题</a:t>
            </a:r>
            <a:endParaRPr lang="zh-CN" altLang="en-US" sz="2000" spc="-150" dirty="0">
              <a:solidFill>
                <a:srgbClr val="FF9900"/>
              </a:solidFill>
              <a:latin typeface="+mj-ea"/>
              <a:ea typeface="+mj-ea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7149389-A16B-4060-8E0E-BB437F5302D6}"/>
              </a:ext>
            </a:extLst>
          </p:cNvPr>
          <p:cNvSpPr/>
          <p:nvPr/>
        </p:nvSpPr>
        <p:spPr>
          <a:xfrm>
            <a:off x="8825555" y="3775590"/>
            <a:ext cx="2081762" cy="15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FA7F680-2814-4B14-B27F-CE55BE4D0CE7}"/>
              </a:ext>
            </a:extLst>
          </p:cNvPr>
          <p:cNvSpPr txBox="1"/>
          <p:nvPr/>
        </p:nvSpPr>
        <p:spPr>
          <a:xfrm>
            <a:off x="5631339" y="322894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  <a:endParaRPr lang="zh-CN" altLang="en-US" sz="2000" spc="-15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4CCD446-3F38-41BD-9865-FB1159833C4C}"/>
              </a:ext>
            </a:extLst>
          </p:cNvPr>
          <p:cNvSpPr/>
          <p:nvPr/>
        </p:nvSpPr>
        <p:spPr>
          <a:xfrm>
            <a:off x="5055119" y="3775590"/>
            <a:ext cx="2081762" cy="154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山东大学是中国近代高等教育的起源性大学。其医学学科开启近代中国高等医学教育之先河。</a:t>
            </a: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048657E-6E3F-4458-8A8A-3BC3AEFF7529}"/>
              </a:ext>
            </a:extLst>
          </p:cNvPr>
          <p:cNvCxnSpPr>
            <a:cxnSpLocks/>
            <a:stCxn id="64" idx="11"/>
            <a:endCxn id="64" idx="4"/>
          </p:cNvCxnSpPr>
          <p:nvPr/>
        </p:nvCxnSpPr>
        <p:spPr>
          <a:xfrm>
            <a:off x="1189702" y="3706986"/>
            <a:ext cx="2271724" cy="0"/>
          </a:xfrm>
          <a:prstGeom prst="line">
            <a:avLst/>
          </a:prstGeom>
          <a:ln>
            <a:solidFill>
              <a:srgbClr val="FF99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1D7090AF-BB13-4455-9190-F1AC471ACD4D}"/>
              </a:ext>
            </a:extLst>
          </p:cNvPr>
          <p:cNvCxnSpPr>
            <a:cxnSpLocks/>
            <a:stCxn id="62" idx="11"/>
            <a:endCxn id="62" idx="4"/>
          </p:cNvCxnSpPr>
          <p:nvPr/>
        </p:nvCxnSpPr>
        <p:spPr>
          <a:xfrm>
            <a:off x="4855066" y="3706986"/>
            <a:ext cx="2481868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047A3A5B-C000-4A01-A11F-A0A73E0C3D17}"/>
              </a:ext>
            </a:extLst>
          </p:cNvPr>
          <p:cNvCxnSpPr>
            <a:cxnSpLocks/>
            <a:stCxn id="60" idx="11"/>
            <a:endCxn id="60" idx="4"/>
          </p:cNvCxnSpPr>
          <p:nvPr/>
        </p:nvCxnSpPr>
        <p:spPr>
          <a:xfrm>
            <a:off x="8730574" y="3706986"/>
            <a:ext cx="2271724" cy="0"/>
          </a:xfrm>
          <a:prstGeom prst="line">
            <a:avLst/>
          </a:prstGeom>
          <a:ln>
            <a:solidFill>
              <a:srgbClr val="FF99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82E98507-F544-4460-A151-B899A0DA5EF2}"/>
              </a:ext>
            </a:extLst>
          </p:cNvPr>
          <p:cNvCxnSpPr>
            <a:cxnSpLocks/>
          </p:cNvCxnSpPr>
          <p:nvPr/>
        </p:nvCxnSpPr>
        <p:spPr>
          <a:xfrm>
            <a:off x="912567" y="2771947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33989109-15DA-407E-89F3-47FE838F743A}"/>
              </a:ext>
            </a:extLst>
          </p:cNvPr>
          <p:cNvCxnSpPr>
            <a:cxnSpLocks/>
          </p:cNvCxnSpPr>
          <p:nvPr/>
        </p:nvCxnSpPr>
        <p:spPr>
          <a:xfrm>
            <a:off x="762096" y="3938332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35077BD4-BDD6-4DCA-A86C-4F1158EAF3CD}"/>
              </a:ext>
            </a:extLst>
          </p:cNvPr>
          <p:cNvCxnSpPr>
            <a:cxnSpLocks/>
          </p:cNvCxnSpPr>
          <p:nvPr/>
        </p:nvCxnSpPr>
        <p:spPr>
          <a:xfrm>
            <a:off x="7718481" y="5364762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39D925DF-E0A5-4B30-976E-D9725195E130}"/>
              </a:ext>
            </a:extLst>
          </p:cNvPr>
          <p:cNvCxnSpPr>
            <a:cxnSpLocks/>
          </p:cNvCxnSpPr>
          <p:nvPr/>
        </p:nvCxnSpPr>
        <p:spPr>
          <a:xfrm>
            <a:off x="7935304" y="4255908"/>
            <a:ext cx="0" cy="1436774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6A8C93CA-261B-40C0-BE15-6332FBB5D457}"/>
              </a:ext>
            </a:extLst>
          </p:cNvPr>
          <p:cNvCxnSpPr>
            <a:cxnSpLocks/>
          </p:cNvCxnSpPr>
          <p:nvPr/>
        </p:nvCxnSpPr>
        <p:spPr>
          <a:xfrm>
            <a:off x="11364506" y="1845640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10D4A3F3-3493-485C-8ABD-38ED729226F2}"/>
              </a:ext>
            </a:extLst>
          </p:cNvPr>
          <p:cNvCxnSpPr>
            <a:cxnSpLocks/>
          </p:cNvCxnSpPr>
          <p:nvPr/>
        </p:nvCxnSpPr>
        <p:spPr>
          <a:xfrm>
            <a:off x="8239341" y="1789732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5F5BDD23-AB07-4915-AF92-5DD7222C9C4A}"/>
              </a:ext>
            </a:extLst>
          </p:cNvPr>
          <p:cNvCxnSpPr>
            <a:cxnSpLocks/>
          </p:cNvCxnSpPr>
          <p:nvPr/>
        </p:nvCxnSpPr>
        <p:spPr>
          <a:xfrm>
            <a:off x="4186119" y="2267515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489D3191-D910-4DCB-8F3E-078B0F63B00F}"/>
              </a:ext>
            </a:extLst>
          </p:cNvPr>
          <p:cNvCxnSpPr>
            <a:cxnSpLocks/>
          </p:cNvCxnSpPr>
          <p:nvPr/>
        </p:nvCxnSpPr>
        <p:spPr>
          <a:xfrm>
            <a:off x="3956400" y="2877164"/>
            <a:ext cx="0" cy="1219298"/>
          </a:xfrm>
          <a:prstGeom prst="line">
            <a:avLst/>
          </a:prstGeom>
          <a:ln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80025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A731C34-B621-4DC2-AF9A-A3F5CBCC00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E2A6E7-0B23-4E3C-AA53-2FC8210699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F8E3EA-7CF2-42D8-881F-04D4D5A763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BED211-A458-43F5-9621-4B75710855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AD4E33F-10BE-4B78-B486-DBD05CBD13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D19CB90-44EE-4739-A9EA-46830AE208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9684271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95E5A93-D08C-4CC4-BAA2-F50741ADDD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zh-CN" altLang="en-US" dirty="0"/>
              <a:t>研究背景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76EE8B-C005-4159-B10C-097FF417E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zh-CN" altLang="en-US" dirty="0"/>
              <a:t>项目进展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125E52-4678-43F5-8FF2-CE455600D5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448FE4-FB33-46BF-8096-5D76B0D36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F8B502A-9AF8-466B-8BA8-69AE325B3DB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CF8198D4-7372-4E77-B2B8-24E9C9DFEB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417200" y="87340"/>
            <a:ext cx="1774800" cy="369332"/>
          </a:xfrm>
        </p:spPr>
        <p:txBody>
          <a:bodyPr/>
          <a:lstStyle/>
          <a:p>
            <a:r>
              <a:rPr lang="zh-CN" altLang="en-US" dirty="0"/>
              <a:t>输入标题</a:t>
            </a:r>
          </a:p>
        </p:txBody>
      </p:sp>
    </p:spTree>
    <p:extLst>
      <p:ext uri="{BB962C8B-B14F-4D97-AF65-F5344CB8AC3E}">
        <p14:creationId xmlns:p14="http://schemas.microsoft.com/office/powerpoint/2010/main" val="2669559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3AFA307C-DD3F-46A4-A721-158C656CEA43}"/>
              </a:ext>
            </a:extLst>
          </p:cNvPr>
          <p:cNvSpPr/>
          <p:nvPr/>
        </p:nvSpPr>
        <p:spPr>
          <a:xfrm>
            <a:off x="3926970" y="2769243"/>
            <a:ext cx="4338060" cy="1319514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75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173E76AB-90D4-4635-A7AF-A4257A0DE67E}"/>
              </a:ext>
            </a:extLst>
          </p:cNvPr>
          <p:cNvSpPr/>
          <p:nvPr/>
        </p:nvSpPr>
        <p:spPr>
          <a:xfrm>
            <a:off x="3429965" y="2511706"/>
            <a:ext cx="5332070" cy="183458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76000">
                <a:schemeClr val="accen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对角圆角 3">
            <a:extLst>
              <a:ext uri="{FF2B5EF4-FFF2-40B4-BE49-F238E27FC236}">
                <a16:creationId xmlns:a16="http://schemas.microsoft.com/office/drawing/2014/main" id="{D667C950-741E-4639-ACEA-C2146F39F0A8}"/>
              </a:ext>
            </a:extLst>
          </p:cNvPr>
          <p:cNvSpPr/>
          <p:nvPr/>
        </p:nvSpPr>
        <p:spPr>
          <a:xfrm>
            <a:off x="4263342" y="2971800"/>
            <a:ext cx="3665316" cy="914400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FB1D078-005A-4EAF-A887-D0388D5176D1}"/>
              </a:ext>
            </a:extLst>
          </p:cNvPr>
          <p:cNvSpPr txBox="1"/>
          <p:nvPr/>
        </p:nvSpPr>
        <p:spPr>
          <a:xfrm>
            <a:off x="5388114" y="313661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ea"/>
                <a:ea typeface="+mj-ea"/>
              </a:rPr>
              <a:t>附录页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BFE816A4-F890-4DFD-99C2-0B594416C152}"/>
              </a:ext>
            </a:extLst>
          </p:cNvPr>
          <p:cNvCxnSpPr>
            <a:cxnSpLocks/>
          </p:cNvCxnSpPr>
          <p:nvPr/>
        </p:nvCxnSpPr>
        <p:spPr>
          <a:xfrm>
            <a:off x="9053332" y="3429000"/>
            <a:ext cx="2419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DC68D6F1-70CB-4A10-BB57-B53F51D6AFEB}"/>
              </a:ext>
            </a:extLst>
          </p:cNvPr>
          <p:cNvCxnSpPr>
            <a:cxnSpLocks/>
          </p:cNvCxnSpPr>
          <p:nvPr/>
        </p:nvCxnSpPr>
        <p:spPr>
          <a:xfrm>
            <a:off x="719560" y="3429000"/>
            <a:ext cx="2419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86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39A1028C-735C-4DFF-8FA9-911F05459FEF}"/>
              </a:ext>
            </a:extLst>
          </p:cNvPr>
          <p:cNvSpPr txBox="1"/>
          <p:nvPr/>
        </p:nvSpPr>
        <p:spPr>
          <a:xfrm>
            <a:off x="8273323" y="185665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主色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6B2A883-A4AA-44EC-A310-6B9E0DFA7A37}"/>
              </a:ext>
            </a:extLst>
          </p:cNvPr>
          <p:cNvSpPr txBox="1"/>
          <p:nvPr/>
        </p:nvSpPr>
        <p:spPr>
          <a:xfrm>
            <a:off x="289031" y="22673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字体、色彩规范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782A85D-4D24-4666-ABFA-0EDE06456BAB}"/>
              </a:ext>
            </a:extLst>
          </p:cNvPr>
          <p:cNvCxnSpPr>
            <a:cxnSpLocks/>
          </p:cNvCxnSpPr>
          <p:nvPr/>
        </p:nvCxnSpPr>
        <p:spPr>
          <a:xfrm>
            <a:off x="365997" y="1610036"/>
            <a:ext cx="261239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A592AB07-99C3-45DD-988C-41A256DF4E46}"/>
              </a:ext>
            </a:extLst>
          </p:cNvPr>
          <p:cNvSpPr txBox="1"/>
          <p:nvPr/>
        </p:nvSpPr>
        <p:spPr>
          <a:xfrm>
            <a:off x="365997" y="11293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中文字体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FC34C0D-E586-409F-B920-A279079DFAA2}"/>
              </a:ext>
            </a:extLst>
          </p:cNvPr>
          <p:cNvSpPr txBox="1"/>
          <p:nvPr/>
        </p:nvSpPr>
        <p:spPr>
          <a:xfrm>
            <a:off x="365997" y="318879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西文字体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53EAF9-67E0-4EBA-87A8-F2062D459763}"/>
              </a:ext>
            </a:extLst>
          </p:cNvPr>
          <p:cNvSpPr txBox="1"/>
          <p:nvPr/>
        </p:nvSpPr>
        <p:spPr>
          <a:xfrm>
            <a:off x="365997" y="185665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标题：微软雅黑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6A8A7A-D69A-4D26-9ED0-F82FC578D2F4}"/>
              </a:ext>
            </a:extLst>
          </p:cNvPr>
          <p:cNvSpPr txBox="1"/>
          <p:nvPr/>
        </p:nvSpPr>
        <p:spPr>
          <a:xfrm>
            <a:off x="365997" y="2380517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正文：微软雅黑</a:t>
            </a:r>
            <a:r>
              <a:rPr lang="en-US" altLang="zh-CN" dirty="0">
                <a:latin typeface="+mn-ea"/>
              </a:rPr>
              <a:t>light</a:t>
            </a:r>
            <a:endParaRPr lang="zh-CN" altLang="en-US" dirty="0">
              <a:latin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00EDB84-1133-4C49-B7C2-FCB16828B961}"/>
              </a:ext>
            </a:extLst>
          </p:cNvPr>
          <p:cNvCxnSpPr>
            <a:cxnSpLocks/>
          </p:cNvCxnSpPr>
          <p:nvPr/>
        </p:nvCxnSpPr>
        <p:spPr>
          <a:xfrm>
            <a:off x="365997" y="3669530"/>
            <a:ext cx="261239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A8827D0-5AB3-4A7E-8D51-4B5FD68768B2}"/>
              </a:ext>
            </a:extLst>
          </p:cNvPr>
          <p:cNvSpPr txBox="1"/>
          <p:nvPr/>
        </p:nvSpPr>
        <p:spPr>
          <a:xfrm>
            <a:off x="365997" y="3916324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标题：微软雅黑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BA4BCF6-9F2D-457B-8179-23815777F4FA}"/>
              </a:ext>
            </a:extLst>
          </p:cNvPr>
          <p:cNvSpPr txBox="1"/>
          <p:nvPr/>
        </p:nvSpPr>
        <p:spPr>
          <a:xfrm>
            <a:off x="365997" y="444018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正文：微软雅黑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8BAA116-ACDB-49F4-9ADD-89FBE7EC2B95}"/>
              </a:ext>
            </a:extLst>
          </p:cNvPr>
          <p:cNvCxnSpPr>
            <a:cxnSpLocks/>
          </p:cNvCxnSpPr>
          <p:nvPr/>
        </p:nvCxnSpPr>
        <p:spPr>
          <a:xfrm>
            <a:off x="8298122" y="1610036"/>
            <a:ext cx="261239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978FB05-9F71-41CC-BBE9-01130CB8D84D}"/>
              </a:ext>
            </a:extLst>
          </p:cNvPr>
          <p:cNvSpPr txBox="1"/>
          <p:nvPr/>
        </p:nvSpPr>
        <p:spPr>
          <a:xfrm>
            <a:off x="8197692" y="11293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色彩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F94AF50-4C72-44DE-8E25-37825F4385EF}"/>
              </a:ext>
            </a:extLst>
          </p:cNvPr>
          <p:cNvSpPr/>
          <p:nvPr/>
        </p:nvSpPr>
        <p:spPr>
          <a:xfrm>
            <a:off x="8388806" y="2323402"/>
            <a:ext cx="2521712" cy="7407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3979369-F250-4FCB-9F91-4C862EC77112}"/>
              </a:ext>
            </a:extLst>
          </p:cNvPr>
          <p:cNvSpPr/>
          <p:nvPr/>
        </p:nvSpPr>
        <p:spPr>
          <a:xfrm>
            <a:off x="8388806" y="2739983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36F33A9-39A1-4941-A516-5F5BC61113AB}"/>
              </a:ext>
            </a:extLst>
          </p:cNvPr>
          <p:cNvSpPr/>
          <p:nvPr/>
        </p:nvSpPr>
        <p:spPr>
          <a:xfrm>
            <a:off x="8893148" y="2739983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3BB41F3F-596F-4A5A-8C89-8C0B8FEDB9F3}"/>
              </a:ext>
            </a:extLst>
          </p:cNvPr>
          <p:cNvSpPr/>
          <p:nvPr/>
        </p:nvSpPr>
        <p:spPr>
          <a:xfrm>
            <a:off x="9397491" y="2739983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44EB1640-BFAC-4857-ADCE-9C238E3EFA76}"/>
              </a:ext>
            </a:extLst>
          </p:cNvPr>
          <p:cNvSpPr/>
          <p:nvPr/>
        </p:nvSpPr>
        <p:spPr>
          <a:xfrm>
            <a:off x="9901833" y="2739983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1FA9D27F-BF15-4F02-B05F-CDC27A502A45}"/>
              </a:ext>
            </a:extLst>
          </p:cNvPr>
          <p:cNvSpPr/>
          <p:nvPr/>
        </p:nvSpPr>
        <p:spPr>
          <a:xfrm>
            <a:off x="10406176" y="2739983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A2390F3-FAEC-4202-AEDD-87F6C37966A4}"/>
              </a:ext>
            </a:extLst>
          </p:cNvPr>
          <p:cNvSpPr/>
          <p:nvPr/>
        </p:nvSpPr>
        <p:spPr>
          <a:xfrm>
            <a:off x="8388806" y="4270625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8FFBED9-0B16-44FD-8531-0A38AD6F0052}"/>
              </a:ext>
            </a:extLst>
          </p:cNvPr>
          <p:cNvSpPr/>
          <p:nvPr/>
        </p:nvSpPr>
        <p:spPr>
          <a:xfrm>
            <a:off x="8893148" y="4270625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A9D14CE4-B3C8-4A81-B311-9E8F14E56793}"/>
              </a:ext>
            </a:extLst>
          </p:cNvPr>
          <p:cNvSpPr/>
          <p:nvPr/>
        </p:nvSpPr>
        <p:spPr>
          <a:xfrm>
            <a:off x="9397491" y="4270625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78EFF99E-29CC-4544-B252-30CE458CA4BC}"/>
              </a:ext>
            </a:extLst>
          </p:cNvPr>
          <p:cNvSpPr/>
          <p:nvPr/>
        </p:nvSpPr>
        <p:spPr>
          <a:xfrm>
            <a:off x="9901833" y="4270625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B562460A-3090-4C40-81CC-071D49685500}"/>
              </a:ext>
            </a:extLst>
          </p:cNvPr>
          <p:cNvSpPr/>
          <p:nvPr/>
        </p:nvSpPr>
        <p:spPr>
          <a:xfrm>
            <a:off x="10406176" y="4270625"/>
            <a:ext cx="504342" cy="740761"/>
          </a:xfrm>
          <a:custGeom>
            <a:avLst/>
            <a:gdLst>
              <a:gd name="connsiteX0" fmla="*/ 0 w 504342"/>
              <a:gd name="connsiteY0" fmla="*/ 0 h 740761"/>
              <a:gd name="connsiteX1" fmla="*/ 504342 w 504342"/>
              <a:gd name="connsiteY1" fmla="*/ 0 h 740761"/>
              <a:gd name="connsiteX2" fmla="*/ 504342 w 504342"/>
              <a:gd name="connsiteY2" fmla="*/ 740761 h 740761"/>
              <a:gd name="connsiteX3" fmla="*/ 0 w 504342"/>
              <a:gd name="connsiteY3" fmla="*/ 740761 h 74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2" h="740761">
                <a:moveTo>
                  <a:pt x="0" y="0"/>
                </a:moveTo>
                <a:lnTo>
                  <a:pt x="504342" y="0"/>
                </a:lnTo>
                <a:lnTo>
                  <a:pt x="504342" y="740761"/>
                </a:lnTo>
                <a:lnTo>
                  <a:pt x="0" y="740761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54E56EE-2091-421E-9B10-CF9799ACF4FD}"/>
              </a:ext>
            </a:extLst>
          </p:cNvPr>
          <p:cNvSpPr txBox="1"/>
          <p:nvPr/>
        </p:nvSpPr>
        <p:spPr>
          <a:xfrm>
            <a:off x="8273323" y="37775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装饰色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076D157-83B9-4724-AC3E-0235CE2CA0C9}"/>
              </a:ext>
            </a:extLst>
          </p:cNvPr>
          <p:cNvGrpSpPr/>
          <p:nvPr/>
        </p:nvGrpSpPr>
        <p:grpSpPr>
          <a:xfrm>
            <a:off x="10482876" y="226738"/>
            <a:ext cx="1185828" cy="367482"/>
            <a:chOff x="5535168" y="881263"/>
            <a:chExt cx="5169408" cy="1601975"/>
          </a:xfrm>
          <a:solidFill>
            <a:schemeClr val="accent1"/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2DC3693A-4C33-40A9-81A4-B049C107FB2D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6F87D163-03B2-482E-8D76-1C17851E0CF0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18DAC71-4B69-4C12-A3CB-3FC7490A8E60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9FB40197-F846-4EA5-AF3E-E7DF4D4E7146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405C1739-7835-4F4B-B334-89AF8CBFD72D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1861CF6F-BE62-46CA-B654-F91E775A9C71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18C475BF-3202-44FC-8AD2-F520602FB2A2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602DCD5C-A9E7-447B-9E71-01BE14B97F2B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C8462E41-0597-4688-BF2B-D45E66751F25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812BA813-6D12-42BE-B2C6-0C230E2690B2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EF9355E7-C632-43B0-B341-D4084EBF8B31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D4F146C5-8A9B-4F66-842A-C51510AAB4BE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24B7EC38-325A-46C2-B061-BFE6F55D79CB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5F6D4961-DD3E-4478-985D-FC2E5C53DD7A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7CFB8672-DC8D-484B-85BD-5EBB07A10A93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F4FA63C2-BB4B-4AF5-B904-36EB263DC725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3B6A0DBA-970D-45BA-A3FD-C051B381FD2C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4DA2311A-65E7-4A72-AF23-0EBE40FC73A9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1E2C322C-67A5-46A4-A4E3-32A97313F8FF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E88A3896-728A-404F-95F6-03EBECE9EB67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8F744495-7835-413D-96F8-6825007BD96A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72B9D497-A832-4A3F-80AA-331EE5C16153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47A9A20-A853-47F6-8E65-807FC8224FE1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4F9FA52D-024B-4425-A017-13337B7A0C23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E31E6B93-351F-4135-9A65-2DF661974569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718A9DE4-542C-4640-98AC-49DB969E990F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2E38E9F8-CC9D-4A22-818E-A55DB66C9AEE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4A55C961-9881-4923-B82A-B856178A0243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9CB39399-B3A7-42DA-9421-5BF0F6717117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E0880203-6D8D-4342-BCA0-0FCACDE6F6BC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3A179709-F0B4-46B5-A837-5C438F3C9B95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D19FF468-46B4-4B70-B446-61905CF40404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71F1830-977C-4E31-A655-3F594765F3C2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831B29E3-9689-47AE-9ED8-515DFB43CC2E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47C1E0D6-C5C3-4C8D-A2FB-10C5930918FF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70912C18-7F05-47CB-8734-884D4384E04B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0352F87C-FB5E-4D88-A98A-ACB37E839C50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A0E37A6A-06AA-4BDE-B02A-5CFC7A4CE9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0E5748C0-0125-4976-BEFC-18B058672D53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9EC6A65A-D321-4480-A5ED-D048C34FC93B}"/>
              </a:ext>
            </a:extLst>
          </p:cNvPr>
          <p:cNvSpPr txBox="1"/>
          <p:nvPr/>
        </p:nvSpPr>
        <p:spPr>
          <a:xfrm>
            <a:off x="4309309" y="11293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字体大小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F8E288A1-2BF6-409C-89EE-E509AE1B4CD2}"/>
              </a:ext>
            </a:extLst>
          </p:cNvPr>
          <p:cNvSpPr txBox="1"/>
          <p:nvPr/>
        </p:nvSpPr>
        <p:spPr>
          <a:xfrm>
            <a:off x="4309309" y="1856652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标题：</a:t>
            </a:r>
            <a:r>
              <a:rPr lang="en-US" altLang="zh-CN" dirty="0">
                <a:latin typeface="+mn-ea"/>
              </a:rPr>
              <a:t>28</a:t>
            </a:r>
            <a:r>
              <a:rPr lang="zh-CN" altLang="en-US" dirty="0">
                <a:latin typeface="+mn-ea"/>
              </a:rPr>
              <a:t>  小标题：</a:t>
            </a:r>
            <a:r>
              <a:rPr lang="en-US" altLang="zh-CN" dirty="0">
                <a:latin typeface="+mn-ea"/>
              </a:rPr>
              <a:t>20 </a:t>
            </a:r>
            <a:r>
              <a:rPr lang="zh-CN" altLang="en-US" dirty="0">
                <a:latin typeface="+mn-ea"/>
              </a:rPr>
              <a:t>正文：</a:t>
            </a:r>
            <a:r>
              <a:rPr lang="en-US" altLang="zh-CN" dirty="0">
                <a:latin typeface="+mn-ea"/>
              </a:rPr>
              <a:t>16</a:t>
            </a:r>
            <a:endParaRPr lang="zh-CN" altLang="en-US" dirty="0">
              <a:latin typeface="+mn-ea"/>
            </a:endParaRPr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F4D6A75D-DF85-4ABF-B525-EEBF9A1B42A8}"/>
              </a:ext>
            </a:extLst>
          </p:cNvPr>
          <p:cNvCxnSpPr>
            <a:cxnSpLocks/>
          </p:cNvCxnSpPr>
          <p:nvPr/>
        </p:nvCxnSpPr>
        <p:spPr>
          <a:xfrm>
            <a:off x="4418883" y="1610036"/>
            <a:ext cx="261239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文本框 83">
            <a:extLst>
              <a:ext uri="{FF2B5EF4-FFF2-40B4-BE49-F238E27FC236}">
                <a16:creationId xmlns:a16="http://schemas.microsoft.com/office/drawing/2014/main" id="{B097FC3F-1CED-47D6-AB6B-075D7060616D}"/>
              </a:ext>
            </a:extLst>
          </p:cNvPr>
          <p:cNvSpPr txBox="1"/>
          <p:nvPr/>
        </p:nvSpPr>
        <p:spPr>
          <a:xfrm>
            <a:off x="4309309" y="238051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行距：</a:t>
            </a:r>
            <a:r>
              <a:rPr lang="en-US" altLang="zh-CN" dirty="0">
                <a:latin typeface="+mn-ea"/>
              </a:rPr>
              <a:t>1.2</a:t>
            </a:r>
            <a:endParaRPr lang="zh-CN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3554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5">
            <a:extLst>
              <a:ext uri="{FF2B5EF4-FFF2-40B4-BE49-F238E27FC236}">
                <a16:creationId xmlns:a16="http://schemas.microsoft.com/office/drawing/2014/main" id="{5F327A59-A3C3-41F0-97DB-0916FD573DDE}"/>
              </a:ext>
            </a:extLst>
          </p:cNvPr>
          <p:cNvSpPr>
            <a:spLocks noEditPoints="1"/>
          </p:cNvSpPr>
          <p:nvPr/>
        </p:nvSpPr>
        <p:spPr bwMode="auto">
          <a:xfrm>
            <a:off x="641177" y="1664178"/>
            <a:ext cx="574709" cy="629116"/>
          </a:xfrm>
          <a:custGeom>
            <a:avLst/>
            <a:gdLst>
              <a:gd name="T0" fmla="*/ 65 w 128"/>
              <a:gd name="T1" fmla="*/ 0 h 140"/>
              <a:gd name="T2" fmla="*/ 52 w 128"/>
              <a:gd name="T3" fmla="*/ 12 h 140"/>
              <a:gd name="T4" fmla="*/ 65 w 128"/>
              <a:gd name="T5" fmla="*/ 25 h 140"/>
              <a:gd name="T6" fmla="*/ 77 w 128"/>
              <a:gd name="T7" fmla="*/ 12 h 140"/>
              <a:gd name="T8" fmla="*/ 65 w 128"/>
              <a:gd name="T9" fmla="*/ 0 h 140"/>
              <a:gd name="T10" fmla="*/ 26 w 128"/>
              <a:gd name="T11" fmla="*/ 92 h 140"/>
              <a:gd name="T12" fmla="*/ 8 w 128"/>
              <a:gd name="T13" fmla="*/ 88 h 140"/>
              <a:gd name="T14" fmla="*/ 3 w 128"/>
              <a:gd name="T15" fmla="*/ 105 h 140"/>
              <a:gd name="T16" fmla="*/ 21 w 128"/>
              <a:gd name="T17" fmla="*/ 109 h 140"/>
              <a:gd name="T18" fmla="*/ 26 w 128"/>
              <a:gd name="T19" fmla="*/ 92 h 140"/>
              <a:gd name="T20" fmla="*/ 120 w 128"/>
              <a:gd name="T21" fmla="*/ 88 h 140"/>
              <a:gd name="T22" fmla="*/ 104 w 128"/>
              <a:gd name="T23" fmla="*/ 92 h 140"/>
              <a:gd name="T24" fmla="*/ 108 w 128"/>
              <a:gd name="T25" fmla="*/ 109 h 140"/>
              <a:gd name="T26" fmla="*/ 125 w 128"/>
              <a:gd name="T27" fmla="*/ 105 h 140"/>
              <a:gd name="T28" fmla="*/ 120 w 128"/>
              <a:gd name="T29" fmla="*/ 88 h 140"/>
              <a:gd name="T30" fmla="*/ 114 w 128"/>
              <a:gd name="T31" fmla="*/ 78 h 140"/>
              <a:gd name="T32" fmla="*/ 122 w 128"/>
              <a:gd name="T33" fmla="*/ 80 h 140"/>
              <a:gd name="T34" fmla="*/ 122 w 128"/>
              <a:gd name="T35" fmla="*/ 60 h 140"/>
              <a:gd name="T36" fmla="*/ 114 w 128"/>
              <a:gd name="T37" fmla="*/ 61 h 140"/>
              <a:gd name="T38" fmla="*/ 114 w 128"/>
              <a:gd name="T39" fmla="*/ 78 h 140"/>
              <a:gd name="T40" fmla="*/ 120 w 128"/>
              <a:gd name="T41" fmla="*/ 52 h 140"/>
              <a:gd name="T42" fmla="*/ 125 w 128"/>
              <a:gd name="T43" fmla="*/ 35 h 140"/>
              <a:gd name="T44" fmla="*/ 108 w 128"/>
              <a:gd name="T45" fmla="*/ 30 h 140"/>
              <a:gd name="T46" fmla="*/ 104 w 128"/>
              <a:gd name="T47" fmla="*/ 47 h 140"/>
              <a:gd name="T48" fmla="*/ 120 w 128"/>
              <a:gd name="T49" fmla="*/ 52 h 140"/>
              <a:gd name="T50" fmla="*/ 28 w 128"/>
              <a:gd name="T51" fmla="*/ 25 h 140"/>
              <a:gd name="T52" fmla="*/ 33 w 128"/>
              <a:gd name="T53" fmla="*/ 31 h 140"/>
              <a:gd name="T54" fmla="*/ 47 w 128"/>
              <a:gd name="T55" fmla="*/ 23 h 140"/>
              <a:gd name="T56" fmla="*/ 45 w 128"/>
              <a:gd name="T57" fmla="*/ 15 h 140"/>
              <a:gd name="T58" fmla="*/ 28 w 128"/>
              <a:gd name="T59" fmla="*/ 25 h 140"/>
              <a:gd name="T60" fmla="*/ 65 w 128"/>
              <a:gd name="T61" fmla="*/ 115 h 140"/>
              <a:gd name="T62" fmla="*/ 52 w 128"/>
              <a:gd name="T63" fmla="*/ 127 h 140"/>
              <a:gd name="T64" fmla="*/ 65 w 128"/>
              <a:gd name="T65" fmla="*/ 140 h 140"/>
              <a:gd name="T66" fmla="*/ 77 w 128"/>
              <a:gd name="T67" fmla="*/ 127 h 140"/>
              <a:gd name="T68" fmla="*/ 65 w 128"/>
              <a:gd name="T69" fmla="*/ 115 h 140"/>
              <a:gd name="T70" fmla="*/ 7 w 128"/>
              <a:gd name="T71" fmla="*/ 80 h 140"/>
              <a:gd name="T72" fmla="*/ 15 w 128"/>
              <a:gd name="T73" fmla="*/ 78 h 140"/>
              <a:gd name="T74" fmla="*/ 15 w 128"/>
              <a:gd name="T75" fmla="*/ 61 h 140"/>
              <a:gd name="T76" fmla="*/ 7 w 128"/>
              <a:gd name="T77" fmla="*/ 60 h 140"/>
              <a:gd name="T78" fmla="*/ 7 w 128"/>
              <a:gd name="T79" fmla="*/ 80 h 140"/>
              <a:gd name="T80" fmla="*/ 8 w 128"/>
              <a:gd name="T81" fmla="*/ 52 h 140"/>
              <a:gd name="T82" fmla="*/ 26 w 128"/>
              <a:gd name="T83" fmla="*/ 47 h 140"/>
              <a:gd name="T84" fmla="*/ 21 w 128"/>
              <a:gd name="T85" fmla="*/ 30 h 140"/>
              <a:gd name="T86" fmla="*/ 3 w 128"/>
              <a:gd name="T87" fmla="*/ 35 h 140"/>
              <a:gd name="T88" fmla="*/ 8 w 128"/>
              <a:gd name="T89" fmla="*/ 52 h 140"/>
              <a:gd name="T90" fmla="*/ 27 w 128"/>
              <a:gd name="T91" fmla="*/ 115 h 140"/>
              <a:gd name="T92" fmla="*/ 45 w 128"/>
              <a:gd name="T93" fmla="*/ 124 h 140"/>
              <a:gd name="T94" fmla="*/ 47 w 128"/>
              <a:gd name="T95" fmla="*/ 117 h 140"/>
              <a:gd name="T96" fmla="*/ 33 w 128"/>
              <a:gd name="T97" fmla="*/ 109 h 140"/>
              <a:gd name="T98" fmla="*/ 27 w 128"/>
              <a:gd name="T99" fmla="*/ 115 h 140"/>
              <a:gd name="T100" fmla="*/ 82 w 128"/>
              <a:gd name="T101" fmla="*/ 22 h 140"/>
              <a:gd name="T102" fmla="*/ 97 w 128"/>
              <a:gd name="T103" fmla="*/ 31 h 140"/>
              <a:gd name="T104" fmla="*/ 102 w 128"/>
              <a:gd name="T105" fmla="*/ 25 h 140"/>
              <a:gd name="T106" fmla="*/ 85 w 128"/>
              <a:gd name="T107" fmla="*/ 15 h 140"/>
              <a:gd name="T108" fmla="*/ 82 w 128"/>
              <a:gd name="T109" fmla="*/ 22 h 140"/>
              <a:gd name="T110" fmla="*/ 82 w 128"/>
              <a:gd name="T111" fmla="*/ 117 h 140"/>
              <a:gd name="T112" fmla="*/ 84 w 128"/>
              <a:gd name="T113" fmla="*/ 124 h 140"/>
              <a:gd name="T114" fmla="*/ 102 w 128"/>
              <a:gd name="T115" fmla="*/ 114 h 140"/>
              <a:gd name="T116" fmla="*/ 97 w 128"/>
              <a:gd name="T117" fmla="*/ 108 h 140"/>
              <a:gd name="T118" fmla="*/ 82 w 128"/>
              <a:gd name="T119" fmla="*/ 11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" h="140">
                <a:moveTo>
                  <a:pt x="65" y="0"/>
                </a:moveTo>
                <a:cubicBezTo>
                  <a:pt x="58" y="0"/>
                  <a:pt x="52" y="5"/>
                  <a:pt x="52" y="12"/>
                </a:cubicBezTo>
                <a:cubicBezTo>
                  <a:pt x="52" y="19"/>
                  <a:pt x="58" y="25"/>
                  <a:pt x="65" y="25"/>
                </a:cubicBezTo>
                <a:cubicBezTo>
                  <a:pt x="71" y="25"/>
                  <a:pt x="77" y="19"/>
                  <a:pt x="77" y="12"/>
                </a:cubicBezTo>
                <a:cubicBezTo>
                  <a:pt x="77" y="5"/>
                  <a:pt x="71" y="0"/>
                  <a:pt x="65" y="0"/>
                </a:cubicBezTo>
                <a:close/>
                <a:moveTo>
                  <a:pt x="26" y="92"/>
                </a:moveTo>
                <a:cubicBezTo>
                  <a:pt x="22" y="86"/>
                  <a:pt x="14" y="84"/>
                  <a:pt x="8" y="88"/>
                </a:cubicBezTo>
                <a:cubicBezTo>
                  <a:pt x="2" y="91"/>
                  <a:pt x="0" y="99"/>
                  <a:pt x="3" y="105"/>
                </a:cubicBezTo>
                <a:cubicBezTo>
                  <a:pt x="7" y="111"/>
                  <a:pt x="15" y="113"/>
                  <a:pt x="21" y="109"/>
                </a:cubicBezTo>
                <a:cubicBezTo>
                  <a:pt x="27" y="106"/>
                  <a:pt x="29" y="98"/>
                  <a:pt x="26" y="92"/>
                </a:cubicBezTo>
                <a:close/>
                <a:moveTo>
                  <a:pt x="120" y="88"/>
                </a:moveTo>
                <a:cubicBezTo>
                  <a:pt x="115" y="84"/>
                  <a:pt x="107" y="86"/>
                  <a:pt x="104" y="92"/>
                </a:cubicBezTo>
                <a:cubicBezTo>
                  <a:pt x="101" y="98"/>
                  <a:pt x="103" y="106"/>
                  <a:pt x="108" y="109"/>
                </a:cubicBezTo>
                <a:cubicBezTo>
                  <a:pt x="114" y="113"/>
                  <a:pt x="121" y="111"/>
                  <a:pt x="125" y="105"/>
                </a:cubicBezTo>
                <a:cubicBezTo>
                  <a:pt x="128" y="99"/>
                  <a:pt x="126" y="91"/>
                  <a:pt x="120" y="88"/>
                </a:cubicBezTo>
                <a:close/>
                <a:moveTo>
                  <a:pt x="114" y="78"/>
                </a:moveTo>
                <a:cubicBezTo>
                  <a:pt x="117" y="78"/>
                  <a:pt x="119" y="79"/>
                  <a:pt x="122" y="8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19" y="61"/>
                  <a:pt x="117" y="61"/>
                  <a:pt x="114" y="61"/>
                </a:cubicBezTo>
                <a:lnTo>
                  <a:pt x="114" y="78"/>
                </a:lnTo>
                <a:close/>
                <a:moveTo>
                  <a:pt x="120" y="52"/>
                </a:moveTo>
                <a:cubicBezTo>
                  <a:pt x="126" y="48"/>
                  <a:pt x="128" y="41"/>
                  <a:pt x="125" y="35"/>
                </a:cubicBezTo>
                <a:cubicBezTo>
                  <a:pt x="121" y="29"/>
                  <a:pt x="114" y="27"/>
                  <a:pt x="108" y="30"/>
                </a:cubicBezTo>
                <a:cubicBezTo>
                  <a:pt x="103" y="34"/>
                  <a:pt x="101" y="41"/>
                  <a:pt x="104" y="47"/>
                </a:cubicBezTo>
                <a:cubicBezTo>
                  <a:pt x="107" y="53"/>
                  <a:pt x="115" y="55"/>
                  <a:pt x="120" y="52"/>
                </a:cubicBezTo>
                <a:close/>
                <a:moveTo>
                  <a:pt x="28" y="25"/>
                </a:moveTo>
                <a:cubicBezTo>
                  <a:pt x="30" y="27"/>
                  <a:pt x="32" y="29"/>
                  <a:pt x="33" y="31"/>
                </a:cubicBezTo>
                <a:cubicBezTo>
                  <a:pt x="47" y="23"/>
                  <a:pt x="47" y="23"/>
                  <a:pt x="47" y="23"/>
                </a:cubicBezTo>
                <a:cubicBezTo>
                  <a:pt x="46" y="21"/>
                  <a:pt x="45" y="18"/>
                  <a:pt x="45" y="15"/>
                </a:cubicBezTo>
                <a:lnTo>
                  <a:pt x="28" y="25"/>
                </a:lnTo>
                <a:close/>
                <a:moveTo>
                  <a:pt x="65" y="115"/>
                </a:moveTo>
                <a:cubicBezTo>
                  <a:pt x="58" y="115"/>
                  <a:pt x="52" y="121"/>
                  <a:pt x="52" y="127"/>
                </a:cubicBezTo>
                <a:cubicBezTo>
                  <a:pt x="52" y="134"/>
                  <a:pt x="58" y="140"/>
                  <a:pt x="65" y="140"/>
                </a:cubicBezTo>
                <a:cubicBezTo>
                  <a:pt x="71" y="140"/>
                  <a:pt x="77" y="134"/>
                  <a:pt x="77" y="127"/>
                </a:cubicBezTo>
                <a:cubicBezTo>
                  <a:pt x="77" y="121"/>
                  <a:pt x="71" y="115"/>
                  <a:pt x="65" y="115"/>
                </a:cubicBezTo>
                <a:close/>
                <a:moveTo>
                  <a:pt x="7" y="80"/>
                </a:moveTo>
                <a:cubicBezTo>
                  <a:pt x="10" y="79"/>
                  <a:pt x="12" y="78"/>
                  <a:pt x="15" y="78"/>
                </a:cubicBezTo>
                <a:cubicBezTo>
                  <a:pt x="15" y="61"/>
                  <a:pt x="15" y="61"/>
                  <a:pt x="15" y="61"/>
                </a:cubicBezTo>
                <a:cubicBezTo>
                  <a:pt x="12" y="61"/>
                  <a:pt x="10" y="61"/>
                  <a:pt x="7" y="60"/>
                </a:cubicBezTo>
                <a:lnTo>
                  <a:pt x="7" y="80"/>
                </a:lnTo>
                <a:close/>
                <a:moveTo>
                  <a:pt x="8" y="52"/>
                </a:moveTo>
                <a:cubicBezTo>
                  <a:pt x="14" y="55"/>
                  <a:pt x="22" y="53"/>
                  <a:pt x="26" y="47"/>
                </a:cubicBezTo>
                <a:cubicBezTo>
                  <a:pt x="29" y="41"/>
                  <a:pt x="27" y="34"/>
                  <a:pt x="21" y="30"/>
                </a:cubicBezTo>
                <a:cubicBezTo>
                  <a:pt x="15" y="27"/>
                  <a:pt x="7" y="29"/>
                  <a:pt x="3" y="35"/>
                </a:cubicBezTo>
                <a:cubicBezTo>
                  <a:pt x="0" y="41"/>
                  <a:pt x="2" y="48"/>
                  <a:pt x="8" y="52"/>
                </a:cubicBezTo>
                <a:close/>
                <a:moveTo>
                  <a:pt x="27" y="115"/>
                </a:moveTo>
                <a:cubicBezTo>
                  <a:pt x="45" y="124"/>
                  <a:pt x="45" y="124"/>
                  <a:pt x="45" y="124"/>
                </a:cubicBezTo>
                <a:cubicBezTo>
                  <a:pt x="45" y="122"/>
                  <a:pt x="46" y="119"/>
                  <a:pt x="47" y="117"/>
                </a:cubicBezTo>
                <a:cubicBezTo>
                  <a:pt x="33" y="109"/>
                  <a:pt x="33" y="109"/>
                  <a:pt x="33" y="109"/>
                </a:cubicBezTo>
                <a:cubicBezTo>
                  <a:pt x="31" y="111"/>
                  <a:pt x="29" y="113"/>
                  <a:pt x="27" y="115"/>
                </a:cubicBezTo>
                <a:close/>
                <a:moveTo>
                  <a:pt x="82" y="22"/>
                </a:moveTo>
                <a:cubicBezTo>
                  <a:pt x="97" y="31"/>
                  <a:pt x="97" y="31"/>
                  <a:pt x="97" y="31"/>
                </a:cubicBezTo>
                <a:cubicBezTo>
                  <a:pt x="98" y="29"/>
                  <a:pt x="100" y="27"/>
                  <a:pt x="102" y="25"/>
                </a:cubicBezTo>
                <a:cubicBezTo>
                  <a:pt x="85" y="15"/>
                  <a:pt x="85" y="15"/>
                  <a:pt x="85" y="15"/>
                </a:cubicBezTo>
                <a:cubicBezTo>
                  <a:pt x="84" y="18"/>
                  <a:pt x="83" y="20"/>
                  <a:pt x="82" y="22"/>
                </a:cubicBezTo>
                <a:close/>
                <a:moveTo>
                  <a:pt x="82" y="117"/>
                </a:moveTo>
                <a:cubicBezTo>
                  <a:pt x="83" y="119"/>
                  <a:pt x="84" y="121"/>
                  <a:pt x="84" y="124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0" y="112"/>
                  <a:pt x="98" y="110"/>
                  <a:pt x="97" y="108"/>
                </a:cubicBezTo>
                <a:lnTo>
                  <a:pt x="82" y="1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9B9F2EB3-99C7-4389-B2F4-4188F50E802A}"/>
              </a:ext>
            </a:extLst>
          </p:cNvPr>
          <p:cNvSpPr>
            <a:spLocks noEditPoints="1"/>
          </p:cNvSpPr>
          <p:nvPr/>
        </p:nvSpPr>
        <p:spPr bwMode="auto">
          <a:xfrm>
            <a:off x="1629559" y="1661195"/>
            <a:ext cx="768543" cy="649521"/>
          </a:xfrm>
          <a:custGeom>
            <a:avLst/>
            <a:gdLst>
              <a:gd name="T0" fmla="*/ 144 w 171"/>
              <a:gd name="T1" fmla="*/ 95 h 144"/>
              <a:gd name="T2" fmla="*/ 166 w 171"/>
              <a:gd name="T3" fmla="*/ 41 h 144"/>
              <a:gd name="T4" fmla="*/ 160 w 171"/>
              <a:gd name="T5" fmla="*/ 38 h 144"/>
              <a:gd name="T6" fmla="*/ 138 w 171"/>
              <a:gd name="T7" fmla="*/ 95 h 144"/>
              <a:gd name="T8" fmla="*/ 93 w 171"/>
              <a:gd name="T9" fmla="*/ 95 h 144"/>
              <a:gd name="T10" fmla="*/ 71 w 171"/>
              <a:gd name="T11" fmla="*/ 38 h 144"/>
              <a:gd name="T12" fmla="*/ 71 w 171"/>
              <a:gd name="T13" fmla="*/ 39 h 144"/>
              <a:gd name="T14" fmla="*/ 40 w 171"/>
              <a:gd name="T15" fmla="*/ 27 h 144"/>
              <a:gd name="T16" fmla="*/ 40 w 171"/>
              <a:gd name="T17" fmla="*/ 0 h 144"/>
              <a:gd name="T18" fmla="*/ 31 w 171"/>
              <a:gd name="T19" fmla="*/ 0 h 144"/>
              <a:gd name="T20" fmla="*/ 31 w 171"/>
              <a:gd name="T21" fmla="*/ 34 h 144"/>
              <a:gd name="T22" fmla="*/ 29 w 171"/>
              <a:gd name="T23" fmla="*/ 39 h 144"/>
              <a:gd name="T24" fmla="*/ 29 w 171"/>
              <a:gd name="T25" fmla="*/ 38 h 144"/>
              <a:gd name="T26" fmla="*/ 0 w 171"/>
              <a:gd name="T27" fmla="*/ 112 h 144"/>
              <a:gd name="T28" fmla="*/ 5 w 171"/>
              <a:gd name="T29" fmla="*/ 114 h 144"/>
              <a:gd name="T30" fmla="*/ 10 w 171"/>
              <a:gd name="T31" fmla="*/ 103 h 144"/>
              <a:gd name="T32" fmla="*/ 31 w 171"/>
              <a:gd name="T33" fmla="*/ 103 h 144"/>
              <a:gd name="T34" fmla="*/ 31 w 171"/>
              <a:gd name="T35" fmla="*/ 144 h 144"/>
              <a:gd name="T36" fmla="*/ 40 w 171"/>
              <a:gd name="T37" fmla="*/ 144 h 144"/>
              <a:gd name="T38" fmla="*/ 40 w 171"/>
              <a:gd name="T39" fmla="*/ 103 h 144"/>
              <a:gd name="T40" fmla="*/ 90 w 171"/>
              <a:gd name="T41" fmla="*/ 103 h 144"/>
              <a:gd name="T42" fmla="*/ 94 w 171"/>
              <a:gd name="T43" fmla="*/ 113 h 144"/>
              <a:gd name="T44" fmla="*/ 94 w 171"/>
              <a:gd name="T45" fmla="*/ 113 h 144"/>
              <a:gd name="T46" fmla="*/ 94 w 171"/>
              <a:gd name="T47" fmla="*/ 113 h 144"/>
              <a:gd name="T48" fmla="*/ 94 w 171"/>
              <a:gd name="T49" fmla="*/ 114 h 144"/>
              <a:gd name="T50" fmla="*/ 95 w 171"/>
              <a:gd name="T51" fmla="*/ 114 h 144"/>
              <a:gd name="T52" fmla="*/ 137 w 171"/>
              <a:gd name="T53" fmla="*/ 114 h 144"/>
              <a:gd name="T54" fmla="*/ 137 w 171"/>
              <a:gd name="T55" fmla="*/ 114 h 144"/>
              <a:gd name="T56" fmla="*/ 141 w 171"/>
              <a:gd name="T57" fmla="*/ 103 h 144"/>
              <a:gd name="T58" fmla="*/ 171 w 171"/>
              <a:gd name="T59" fmla="*/ 103 h 144"/>
              <a:gd name="T60" fmla="*/ 171 w 171"/>
              <a:gd name="T61" fmla="*/ 95 h 144"/>
              <a:gd name="T62" fmla="*/ 144 w 171"/>
              <a:gd name="T63" fmla="*/ 95 h 144"/>
              <a:gd name="T64" fmla="*/ 31 w 171"/>
              <a:gd name="T65" fmla="*/ 95 h 144"/>
              <a:gd name="T66" fmla="*/ 13 w 171"/>
              <a:gd name="T67" fmla="*/ 95 h 144"/>
              <a:gd name="T68" fmla="*/ 31 w 171"/>
              <a:gd name="T69" fmla="*/ 48 h 144"/>
              <a:gd name="T70" fmla="*/ 31 w 171"/>
              <a:gd name="T71" fmla="*/ 95 h 144"/>
              <a:gd name="T72" fmla="*/ 40 w 171"/>
              <a:gd name="T73" fmla="*/ 95 h 144"/>
              <a:gd name="T74" fmla="*/ 40 w 171"/>
              <a:gd name="T75" fmla="*/ 34 h 144"/>
              <a:gd name="T76" fmla="*/ 66 w 171"/>
              <a:gd name="T77" fmla="*/ 41 h 144"/>
              <a:gd name="T78" fmla="*/ 66 w 171"/>
              <a:gd name="T79" fmla="*/ 41 h 144"/>
              <a:gd name="T80" fmla="*/ 87 w 171"/>
              <a:gd name="T81" fmla="*/ 95 h 144"/>
              <a:gd name="T82" fmla="*/ 40 w 171"/>
              <a:gd name="T83" fmla="*/ 95 h 144"/>
              <a:gd name="T84" fmla="*/ 132 w 171"/>
              <a:gd name="T85" fmla="*/ 111 h 144"/>
              <a:gd name="T86" fmla="*/ 132 w 171"/>
              <a:gd name="T87" fmla="*/ 111 h 144"/>
              <a:gd name="T88" fmla="*/ 100 w 171"/>
              <a:gd name="T89" fmla="*/ 111 h 144"/>
              <a:gd name="T90" fmla="*/ 96 w 171"/>
              <a:gd name="T91" fmla="*/ 103 h 144"/>
              <a:gd name="T92" fmla="*/ 135 w 171"/>
              <a:gd name="T93" fmla="*/ 103 h 144"/>
              <a:gd name="T94" fmla="*/ 132 w 171"/>
              <a:gd name="T95" fmla="*/ 11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1" h="144">
                <a:moveTo>
                  <a:pt x="144" y="95"/>
                </a:moveTo>
                <a:cubicBezTo>
                  <a:pt x="166" y="41"/>
                  <a:pt x="166" y="41"/>
                  <a:pt x="166" y="41"/>
                </a:cubicBezTo>
                <a:cubicBezTo>
                  <a:pt x="160" y="38"/>
                  <a:pt x="160" y="38"/>
                  <a:pt x="160" y="38"/>
                </a:cubicBezTo>
                <a:cubicBezTo>
                  <a:pt x="138" y="95"/>
                  <a:pt x="138" y="95"/>
                  <a:pt x="138" y="95"/>
                </a:cubicBezTo>
                <a:cubicBezTo>
                  <a:pt x="93" y="95"/>
                  <a:pt x="93" y="95"/>
                  <a:pt x="93" y="95"/>
                </a:cubicBezTo>
                <a:cubicBezTo>
                  <a:pt x="71" y="38"/>
                  <a:pt x="71" y="38"/>
                  <a:pt x="71" y="38"/>
                </a:cubicBezTo>
                <a:cubicBezTo>
                  <a:pt x="71" y="39"/>
                  <a:pt x="71" y="39"/>
                  <a:pt x="71" y="39"/>
                </a:cubicBezTo>
                <a:cubicBezTo>
                  <a:pt x="65" y="25"/>
                  <a:pt x="51" y="22"/>
                  <a:pt x="40" y="27"/>
                </a:cubicBezTo>
                <a:cubicBezTo>
                  <a:pt x="40" y="0"/>
                  <a:pt x="40" y="0"/>
                  <a:pt x="40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34"/>
                  <a:pt x="31" y="34"/>
                  <a:pt x="31" y="34"/>
                </a:cubicBezTo>
                <a:cubicBezTo>
                  <a:pt x="30" y="35"/>
                  <a:pt x="29" y="37"/>
                  <a:pt x="29" y="39"/>
                </a:cubicBezTo>
                <a:cubicBezTo>
                  <a:pt x="29" y="38"/>
                  <a:pt x="29" y="38"/>
                  <a:pt x="29" y="38"/>
                </a:cubicBezTo>
                <a:cubicBezTo>
                  <a:pt x="0" y="112"/>
                  <a:pt x="0" y="112"/>
                  <a:pt x="0" y="112"/>
                </a:cubicBezTo>
                <a:cubicBezTo>
                  <a:pt x="5" y="114"/>
                  <a:pt x="5" y="114"/>
                  <a:pt x="5" y="114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31" y="103"/>
                  <a:pt x="31" y="103"/>
                  <a:pt x="31" y="103"/>
                </a:cubicBezTo>
                <a:cubicBezTo>
                  <a:pt x="31" y="144"/>
                  <a:pt x="31" y="144"/>
                  <a:pt x="31" y="144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3"/>
                  <a:pt x="94" y="113"/>
                  <a:pt x="94" y="113"/>
                </a:cubicBezTo>
                <a:cubicBezTo>
                  <a:pt x="94" y="114"/>
                  <a:pt x="94" y="114"/>
                  <a:pt x="94" y="114"/>
                </a:cubicBezTo>
                <a:cubicBezTo>
                  <a:pt x="95" y="114"/>
                  <a:pt x="95" y="114"/>
                  <a:pt x="95" y="114"/>
                </a:cubicBezTo>
                <a:cubicBezTo>
                  <a:pt x="102" y="132"/>
                  <a:pt x="129" y="132"/>
                  <a:pt x="137" y="114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41" y="103"/>
                  <a:pt x="141" y="103"/>
                  <a:pt x="141" y="103"/>
                </a:cubicBezTo>
                <a:cubicBezTo>
                  <a:pt x="171" y="103"/>
                  <a:pt x="171" y="103"/>
                  <a:pt x="171" y="103"/>
                </a:cubicBezTo>
                <a:cubicBezTo>
                  <a:pt x="171" y="95"/>
                  <a:pt x="171" y="95"/>
                  <a:pt x="171" y="95"/>
                </a:cubicBezTo>
                <a:lnTo>
                  <a:pt x="144" y="95"/>
                </a:lnTo>
                <a:close/>
                <a:moveTo>
                  <a:pt x="31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31" y="48"/>
                  <a:pt x="31" y="48"/>
                  <a:pt x="31" y="48"/>
                </a:cubicBezTo>
                <a:lnTo>
                  <a:pt x="31" y="95"/>
                </a:lnTo>
                <a:close/>
                <a:moveTo>
                  <a:pt x="40" y="95"/>
                </a:moveTo>
                <a:cubicBezTo>
                  <a:pt x="40" y="34"/>
                  <a:pt x="40" y="34"/>
                  <a:pt x="40" y="34"/>
                </a:cubicBezTo>
                <a:cubicBezTo>
                  <a:pt x="48" y="28"/>
                  <a:pt x="61" y="30"/>
                  <a:pt x="66" y="41"/>
                </a:cubicBezTo>
                <a:cubicBezTo>
                  <a:pt x="66" y="41"/>
                  <a:pt x="66" y="41"/>
                  <a:pt x="66" y="41"/>
                </a:cubicBezTo>
                <a:cubicBezTo>
                  <a:pt x="87" y="95"/>
                  <a:pt x="87" y="95"/>
                  <a:pt x="87" y="95"/>
                </a:cubicBezTo>
                <a:lnTo>
                  <a:pt x="40" y="95"/>
                </a:lnTo>
                <a:close/>
                <a:moveTo>
                  <a:pt x="132" y="111"/>
                </a:moveTo>
                <a:cubicBezTo>
                  <a:pt x="132" y="111"/>
                  <a:pt x="132" y="111"/>
                  <a:pt x="132" y="111"/>
                </a:cubicBezTo>
                <a:cubicBezTo>
                  <a:pt x="126" y="125"/>
                  <a:pt x="105" y="125"/>
                  <a:pt x="100" y="111"/>
                </a:cubicBezTo>
                <a:cubicBezTo>
                  <a:pt x="96" y="103"/>
                  <a:pt x="96" y="103"/>
                  <a:pt x="96" y="103"/>
                </a:cubicBezTo>
                <a:cubicBezTo>
                  <a:pt x="135" y="103"/>
                  <a:pt x="135" y="103"/>
                  <a:pt x="135" y="103"/>
                </a:cubicBezTo>
                <a:lnTo>
                  <a:pt x="132" y="11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7CD2B636-C71B-4C8B-8B3F-4F8A40CA5B11}"/>
              </a:ext>
            </a:extLst>
          </p:cNvPr>
          <p:cNvSpPr>
            <a:spLocks noEditPoints="1"/>
          </p:cNvSpPr>
          <p:nvPr/>
        </p:nvSpPr>
        <p:spPr bwMode="auto">
          <a:xfrm>
            <a:off x="2661188" y="1658709"/>
            <a:ext cx="666523" cy="666523"/>
          </a:xfrm>
          <a:custGeom>
            <a:avLst/>
            <a:gdLst>
              <a:gd name="T0" fmla="*/ 74 w 148"/>
              <a:gd name="T1" fmla="*/ 94 h 148"/>
              <a:gd name="T2" fmla="*/ 64 w 148"/>
              <a:gd name="T3" fmla="*/ 91 h 148"/>
              <a:gd name="T4" fmla="*/ 47 w 148"/>
              <a:gd name="T5" fmla="*/ 121 h 148"/>
              <a:gd name="T6" fmla="*/ 74 w 148"/>
              <a:gd name="T7" fmla="*/ 128 h 148"/>
              <a:gd name="T8" fmla="*/ 101 w 148"/>
              <a:gd name="T9" fmla="*/ 121 h 148"/>
              <a:gd name="T10" fmla="*/ 84 w 148"/>
              <a:gd name="T11" fmla="*/ 91 h 148"/>
              <a:gd name="T12" fmla="*/ 74 w 148"/>
              <a:gd name="T13" fmla="*/ 94 h 148"/>
              <a:gd name="T14" fmla="*/ 101 w 148"/>
              <a:gd name="T15" fmla="*/ 27 h 148"/>
              <a:gd name="T16" fmla="*/ 84 w 148"/>
              <a:gd name="T17" fmla="*/ 56 h 148"/>
              <a:gd name="T18" fmla="*/ 95 w 148"/>
              <a:gd name="T19" fmla="*/ 74 h 148"/>
              <a:gd name="T20" fmla="*/ 128 w 148"/>
              <a:gd name="T21" fmla="*/ 74 h 148"/>
              <a:gd name="T22" fmla="*/ 101 w 148"/>
              <a:gd name="T23" fmla="*/ 27 h 148"/>
              <a:gd name="T24" fmla="*/ 74 w 148"/>
              <a:gd name="T25" fmla="*/ 86 h 148"/>
              <a:gd name="T26" fmla="*/ 86 w 148"/>
              <a:gd name="T27" fmla="*/ 74 h 148"/>
              <a:gd name="T28" fmla="*/ 74 w 148"/>
              <a:gd name="T29" fmla="*/ 61 h 148"/>
              <a:gd name="T30" fmla="*/ 62 w 148"/>
              <a:gd name="T31" fmla="*/ 74 h 148"/>
              <a:gd name="T32" fmla="*/ 74 w 148"/>
              <a:gd name="T33" fmla="*/ 86 h 148"/>
              <a:gd name="T34" fmla="*/ 64 w 148"/>
              <a:gd name="T35" fmla="*/ 56 h 148"/>
              <a:gd name="T36" fmla="*/ 47 w 148"/>
              <a:gd name="T37" fmla="*/ 27 h 148"/>
              <a:gd name="T38" fmla="*/ 20 w 148"/>
              <a:gd name="T39" fmla="*/ 74 h 148"/>
              <a:gd name="T40" fmla="*/ 53 w 148"/>
              <a:gd name="T41" fmla="*/ 74 h 148"/>
              <a:gd name="T42" fmla="*/ 64 w 148"/>
              <a:gd name="T43" fmla="*/ 56 h 148"/>
              <a:gd name="T44" fmla="*/ 74 w 148"/>
              <a:gd name="T45" fmla="*/ 0 h 148"/>
              <a:gd name="T46" fmla="*/ 0 w 148"/>
              <a:gd name="T47" fmla="*/ 74 h 148"/>
              <a:gd name="T48" fmla="*/ 74 w 148"/>
              <a:gd name="T49" fmla="*/ 148 h 148"/>
              <a:gd name="T50" fmla="*/ 148 w 148"/>
              <a:gd name="T51" fmla="*/ 74 h 148"/>
              <a:gd name="T52" fmla="*/ 74 w 148"/>
              <a:gd name="T53" fmla="*/ 0 h 148"/>
              <a:gd name="T54" fmla="*/ 74 w 148"/>
              <a:gd name="T55" fmla="*/ 140 h 148"/>
              <a:gd name="T56" fmla="*/ 8 w 148"/>
              <a:gd name="T57" fmla="*/ 74 h 148"/>
              <a:gd name="T58" fmla="*/ 74 w 148"/>
              <a:gd name="T59" fmla="*/ 8 h 148"/>
              <a:gd name="T60" fmla="*/ 140 w 148"/>
              <a:gd name="T61" fmla="*/ 74 h 148"/>
              <a:gd name="T62" fmla="*/ 74 w 148"/>
              <a:gd name="T63" fmla="*/ 14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8" h="148">
                <a:moveTo>
                  <a:pt x="74" y="94"/>
                </a:moveTo>
                <a:cubicBezTo>
                  <a:pt x="70" y="94"/>
                  <a:pt x="67" y="93"/>
                  <a:pt x="64" y="91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55" y="125"/>
                  <a:pt x="64" y="128"/>
                  <a:pt x="74" y="128"/>
                </a:cubicBezTo>
                <a:cubicBezTo>
                  <a:pt x="84" y="128"/>
                  <a:pt x="93" y="125"/>
                  <a:pt x="101" y="121"/>
                </a:cubicBezTo>
                <a:cubicBezTo>
                  <a:pt x="84" y="91"/>
                  <a:pt x="84" y="91"/>
                  <a:pt x="84" y="91"/>
                </a:cubicBezTo>
                <a:cubicBezTo>
                  <a:pt x="81" y="93"/>
                  <a:pt x="78" y="94"/>
                  <a:pt x="74" y="94"/>
                </a:cubicBezTo>
                <a:close/>
                <a:moveTo>
                  <a:pt x="101" y="27"/>
                </a:moveTo>
                <a:cubicBezTo>
                  <a:pt x="84" y="56"/>
                  <a:pt x="84" y="56"/>
                  <a:pt x="84" y="56"/>
                </a:cubicBezTo>
                <a:cubicBezTo>
                  <a:pt x="90" y="60"/>
                  <a:pt x="95" y="66"/>
                  <a:pt x="95" y="74"/>
                </a:cubicBezTo>
                <a:cubicBezTo>
                  <a:pt x="128" y="74"/>
                  <a:pt x="128" y="74"/>
                  <a:pt x="128" y="74"/>
                </a:cubicBezTo>
                <a:cubicBezTo>
                  <a:pt x="128" y="54"/>
                  <a:pt x="117" y="36"/>
                  <a:pt x="101" y="27"/>
                </a:cubicBezTo>
                <a:close/>
                <a:moveTo>
                  <a:pt x="74" y="86"/>
                </a:moveTo>
                <a:cubicBezTo>
                  <a:pt x="81" y="86"/>
                  <a:pt x="86" y="81"/>
                  <a:pt x="86" y="74"/>
                </a:cubicBezTo>
                <a:cubicBezTo>
                  <a:pt x="86" y="67"/>
                  <a:pt x="81" y="61"/>
                  <a:pt x="74" y="61"/>
                </a:cubicBezTo>
                <a:cubicBezTo>
                  <a:pt x="67" y="61"/>
                  <a:pt x="62" y="67"/>
                  <a:pt x="62" y="74"/>
                </a:cubicBezTo>
                <a:cubicBezTo>
                  <a:pt x="62" y="81"/>
                  <a:pt x="67" y="86"/>
                  <a:pt x="74" y="86"/>
                </a:cubicBezTo>
                <a:close/>
                <a:moveTo>
                  <a:pt x="64" y="56"/>
                </a:moveTo>
                <a:cubicBezTo>
                  <a:pt x="47" y="27"/>
                  <a:pt x="47" y="27"/>
                  <a:pt x="47" y="27"/>
                </a:cubicBezTo>
                <a:cubicBezTo>
                  <a:pt x="31" y="36"/>
                  <a:pt x="20" y="54"/>
                  <a:pt x="2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66"/>
                  <a:pt x="58" y="60"/>
                  <a:pt x="64" y="56"/>
                </a:cubicBezTo>
                <a:close/>
                <a:moveTo>
                  <a:pt x="74" y="0"/>
                </a:move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15" y="148"/>
                  <a:pt x="148" y="115"/>
                  <a:pt x="148" y="74"/>
                </a:cubicBezTo>
                <a:cubicBezTo>
                  <a:pt x="148" y="33"/>
                  <a:pt x="115" y="0"/>
                  <a:pt x="74" y="0"/>
                </a:cubicBezTo>
                <a:close/>
                <a:moveTo>
                  <a:pt x="74" y="140"/>
                </a:moveTo>
                <a:cubicBezTo>
                  <a:pt x="38" y="140"/>
                  <a:pt x="8" y="110"/>
                  <a:pt x="8" y="74"/>
                </a:cubicBezTo>
                <a:cubicBezTo>
                  <a:pt x="8" y="37"/>
                  <a:pt x="38" y="8"/>
                  <a:pt x="74" y="8"/>
                </a:cubicBezTo>
                <a:cubicBezTo>
                  <a:pt x="110" y="8"/>
                  <a:pt x="140" y="37"/>
                  <a:pt x="140" y="74"/>
                </a:cubicBezTo>
                <a:cubicBezTo>
                  <a:pt x="140" y="110"/>
                  <a:pt x="110" y="140"/>
                  <a:pt x="74" y="1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C0513A54-5235-4E2B-9628-38457F6CA3E9}"/>
              </a:ext>
            </a:extLst>
          </p:cNvPr>
          <p:cNvSpPr>
            <a:spLocks noEditPoints="1"/>
          </p:cNvSpPr>
          <p:nvPr/>
        </p:nvSpPr>
        <p:spPr bwMode="auto">
          <a:xfrm>
            <a:off x="3677905" y="1658709"/>
            <a:ext cx="666523" cy="666523"/>
          </a:xfrm>
          <a:custGeom>
            <a:avLst/>
            <a:gdLst>
              <a:gd name="T0" fmla="*/ 0 w 196"/>
              <a:gd name="T1" fmla="*/ 30 h 196"/>
              <a:gd name="T2" fmla="*/ 196 w 196"/>
              <a:gd name="T3" fmla="*/ 165 h 196"/>
              <a:gd name="T4" fmla="*/ 8 w 196"/>
              <a:gd name="T5" fmla="*/ 30 h 196"/>
              <a:gd name="T6" fmla="*/ 26 w 196"/>
              <a:gd name="T7" fmla="*/ 18 h 196"/>
              <a:gd name="T8" fmla="*/ 8 w 196"/>
              <a:gd name="T9" fmla="*/ 30 h 196"/>
              <a:gd name="T10" fmla="*/ 22 w 196"/>
              <a:gd name="T11" fmla="*/ 30 h 196"/>
              <a:gd name="T12" fmla="*/ 20 w 196"/>
              <a:gd name="T13" fmla="*/ 42 h 196"/>
              <a:gd name="T14" fmla="*/ 22 w 196"/>
              <a:gd name="T15" fmla="*/ 46 h 196"/>
              <a:gd name="T16" fmla="*/ 42 w 196"/>
              <a:gd name="T17" fmla="*/ 34 h 196"/>
              <a:gd name="T18" fmla="*/ 22 w 196"/>
              <a:gd name="T19" fmla="*/ 46 h 196"/>
              <a:gd name="T20" fmla="*/ 38 w 196"/>
              <a:gd name="T21" fmla="*/ 46 h 196"/>
              <a:gd name="T22" fmla="*/ 34 w 196"/>
              <a:gd name="T23" fmla="*/ 57 h 196"/>
              <a:gd name="T24" fmla="*/ 38 w 196"/>
              <a:gd name="T25" fmla="*/ 61 h 196"/>
              <a:gd name="T26" fmla="*/ 58 w 196"/>
              <a:gd name="T27" fmla="*/ 49 h 196"/>
              <a:gd name="T28" fmla="*/ 38 w 196"/>
              <a:gd name="T29" fmla="*/ 61 h 196"/>
              <a:gd name="T30" fmla="*/ 54 w 196"/>
              <a:gd name="T31" fmla="*/ 61 h 196"/>
              <a:gd name="T32" fmla="*/ 50 w 196"/>
              <a:gd name="T33" fmla="*/ 73 h 196"/>
              <a:gd name="T34" fmla="*/ 54 w 196"/>
              <a:gd name="T35" fmla="*/ 76 h 196"/>
              <a:gd name="T36" fmla="*/ 73 w 196"/>
              <a:gd name="T37" fmla="*/ 65 h 196"/>
              <a:gd name="T38" fmla="*/ 54 w 196"/>
              <a:gd name="T39" fmla="*/ 76 h 196"/>
              <a:gd name="T40" fmla="*/ 69 w 196"/>
              <a:gd name="T41" fmla="*/ 76 h 196"/>
              <a:gd name="T42" fmla="*/ 65 w 196"/>
              <a:gd name="T43" fmla="*/ 88 h 196"/>
              <a:gd name="T44" fmla="*/ 69 w 196"/>
              <a:gd name="T45" fmla="*/ 91 h 196"/>
              <a:gd name="T46" fmla="*/ 89 w 196"/>
              <a:gd name="T47" fmla="*/ 80 h 196"/>
              <a:gd name="T48" fmla="*/ 69 w 196"/>
              <a:gd name="T49" fmla="*/ 91 h 196"/>
              <a:gd name="T50" fmla="*/ 85 w 196"/>
              <a:gd name="T51" fmla="*/ 91 h 196"/>
              <a:gd name="T52" fmla="*/ 81 w 196"/>
              <a:gd name="T53" fmla="*/ 103 h 196"/>
              <a:gd name="T54" fmla="*/ 85 w 196"/>
              <a:gd name="T55" fmla="*/ 107 h 196"/>
              <a:gd name="T56" fmla="*/ 104 w 196"/>
              <a:gd name="T57" fmla="*/ 95 h 196"/>
              <a:gd name="T58" fmla="*/ 85 w 196"/>
              <a:gd name="T59" fmla="*/ 107 h 196"/>
              <a:gd name="T60" fmla="*/ 100 w 196"/>
              <a:gd name="T61" fmla="*/ 107 h 196"/>
              <a:gd name="T62" fmla="*/ 96 w 196"/>
              <a:gd name="T63" fmla="*/ 119 h 196"/>
              <a:gd name="T64" fmla="*/ 100 w 196"/>
              <a:gd name="T65" fmla="*/ 123 h 196"/>
              <a:gd name="T66" fmla="*/ 119 w 196"/>
              <a:gd name="T67" fmla="*/ 111 h 196"/>
              <a:gd name="T68" fmla="*/ 100 w 196"/>
              <a:gd name="T69" fmla="*/ 123 h 196"/>
              <a:gd name="T70" fmla="*/ 115 w 196"/>
              <a:gd name="T71" fmla="*/ 123 h 196"/>
              <a:gd name="T72" fmla="*/ 111 w 196"/>
              <a:gd name="T73" fmla="*/ 133 h 196"/>
              <a:gd name="T74" fmla="*/ 115 w 196"/>
              <a:gd name="T75" fmla="*/ 137 h 196"/>
              <a:gd name="T76" fmla="*/ 135 w 196"/>
              <a:gd name="T77" fmla="*/ 127 h 196"/>
              <a:gd name="T78" fmla="*/ 115 w 196"/>
              <a:gd name="T79" fmla="*/ 137 h 196"/>
              <a:gd name="T80" fmla="*/ 131 w 196"/>
              <a:gd name="T81" fmla="*/ 137 h 196"/>
              <a:gd name="T82" fmla="*/ 127 w 196"/>
              <a:gd name="T83" fmla="*/ 149 h 196"/>
              <a:gd name="T84" fmla="*/ 131 w 196"/>
              <a:gd name="T85" fmla="*/ 153 h 196"/>
              <a:gd name="T86" fmla="*/ 149 w 196"/>
              <a:gd name="T87" fmla="*/ 141 h 196"/>
              <a:gd name="T88" fmla="*/ 131 w 196"/>
              <a:gd name="T89" fmla="*/ 153 h 196"/>
              <a:gd name="T90" fmla="*/ 147 w 196"/>
              <a:gd name="T91" fmla="*/ 153 h 196"/>
              <a:gd name="T92" fmla="*/ 143 w 196"/>
              <a:gd name="T93" fmla="*/ 165 h 196"/>
              <a:gd name="T94" fmla="*/ 147 w 196"/>
              <a:gd name="T95" fmla="*/ 169 h 196"/>
              <a:gd name="T96" fmla="*/ 165 w 196"/>
              <a:gd name="T97" fmla="*/ 157 h 196"/>
              <a:gd name="T98" fmla="*/ 147 w 196"/>
              <a:gd name="T99" fmla="*/ 169 h 196"/>
              <a:gd name="T100" fmla="*/ 161 w 196"/>
              <a:gd name="T101" fmla="*/ 169 h 196"/>
              <a:gd name="T102" fmla="*/ 157 w 196"/>
              <a:gd name="T103" fmla="*/ 180 h 196"/>
              <a:gd name="T104" fmla="*/ 161 w 196"/>
              <a:gd name="T105" fmla="*/ 184 h 196"/>
              <a:gd name="T106" fmla="*/ 181 w 196"/>
              <a:gd name="T107" fmla="*/ 173 h 196"/>
              <a:gd name="T108" fmla="*/ 161 w 196"/>
              <a:gd name="T109" fmla="*/ 1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6" h="196">
                <a:moveTo>
                  <a:pt x="30" y="0"/>
                </a:moveTo>
                <a:lnTo>
                  <a:pt x="0" y="30"/>
                </a:lnTo>
                <a:lnTo>
                  <a:pt x="165" y="196"/>
                </a:lnTo>
                <a:lnTo>
                  <a:pt x="196" y="165"/>
                </a:lnTo>
                <a:lnTo>
                  <a:pt x="30" y="0"/>
                </a:lnTo>
                <a:close/>
                <a:moveTo>
                  <a:pt x="8" y="30"/>
                </a:moveTo>
                <a:lnTo>
                  <a:pt x="22" y="14"/>
                </a:lnTo>
                <a:lnTo>
                  <a:pt x="26" y="18"/>
                </a:lnTo>
                <a:lnTo>
                  <a:pt x="12" y="34"/>
                </a:lnTo>
                <a:lnTo>
                  <a:pt x="8" y="30"/>
                </a:lnTo>
                <a:close/>
                <a:moveTo>
                  <a:pt x="16" y="38"/>
                </a:moveTo>
                <a:lnTo>
                  <a:pt x="22" y="30"/>
                </a:lnTo>
                <a:lnTo>
                  <a:pt x="26" y="34"/>
                </a:lnTo>
                <a:lnTo>
                  <a:pt x="20" y="42"/>
                </a:lnTo>
                <a:lnTo>
                  <a:pt x="16" y="38"/>
                </a:lnTo>
                <a:close/>
                <a:moveTo>
                  <a:pt x="22" y="46"/>
                </a:moveTo>
                <a:lnTo>
                  <a:pt x="38" y="30"/>
                </a:lnTo>
                <a:lnTo>
                  <a:pt x="42" y="34"/>
                </a:lnTo>
                <a:lnTo>
                  <a:pt x="26" y="49"/>
                </a:lnTo>
                <a:lnTo>
                  <a:pt x="22" y="46"/>
                </a:lnTo>
                <a:close/>
                <a:moveTo>
                  <a:pt x="30" y="53"/>
                </a:moveTo>
                <a:lnTo>
                  <a:pt x="38" y="46"/>
                </a:lnTo>
                <a:lnTo>
                  <a:pt x="42" y="49"/>
                </a:lnTo>
                <a:lnTo>
                  <a:pt x="34" y="57"/>
                </a:lnTo>
                <a:lnTo>
                  <a:pt x="30" y="53"/>
                </a:lnTo>
                <a:close/>
                <a:moveTo>
                  <a:pt x="38" y="61"/>
                </a:moveTo>
                <a:lnTo>
                  <a:pt x="54" y="46"/>
                </a:lnTo>
                <a:lnTo>
                  <a:pt x="58" y="49"/>
                </a:lnTo>
                <a:lnTo>
                  <a:pt x="42" y="65"/>
                </a:lnTo>
                <a:lnTo>
                  <a:pt x="38" y="61"/>
                </a:lnTo>
                <a:close/>
                <a:moveTo>
                  <a:pt x="46" y="69"/>
                </a:moveTo>
                <a:lnTo>
                  <a:pt x="54" y="61"/>
                </a:lnTo>
                <a:lnTo>
                  <a:pt x="58" y="65"/>
                </a:lnTo>
                <a:lnTo>
                  <a:pt x="50" y="73"/>
                </a:lnTo>
                <a:lnTo>
                  <a:pt x="46" y="69"/>
                </a:lnTo>
                <a:close/>
                <a:moveTo>
                  <a:pt x="54" y="76"/>
                </a:moveTo>
                <a:lnTo>
                  <a:pt x="69" y="61"/>
                </a:lnTo>
                <a:lnTo>
                  <a:pt x="73" y="65"/>
                </a:lnTo>
                <a:lnTo>
                  <a:pt x="58" y="80"/>
                </a:lnTo>
                <a:lnTo>
                  <a:pt x="54" y="76"/>
                </a:lnTo>
                <a:close/>
                <a:moveTo>
                  <a:pt x="62" y="84"/>
                </a:moveTo>
                <a:lnTo>
                  <a:pt x="69" y="76"/>
                </a:lnTo>
                <a:lnTo>
                  <a:pt x="73" y="80"/>
                </a:lnTo>
                <a:lnTo>
                  <a:pt x="65" y="88"/>
                </a:lnTo>
                <a:lnTo>
                  <a:pt x="62" y="84"/>
                </a:lnTo>
                <a:close/>
                <a:moveTo>
                  <a:pt x="69" y="91"/>
                </a:moveTo>
                <a:lnTo>
                  <a:pt x="85" y="76"/>
                </a:lnTo>
                <a:lnTo>
                  <a:pt x="89" y="80"/>
                </a:lnTo>
                <a:lnTo>
                  <a:pt x="73" y="95"/>
                </a:lnTo>
                <a:lnTo>
                  <a:pt x="69" y="91"/>
                </a:lnTo>
                <a:close/>
                <a:moveTo>
                  <a:pt x="77" y="99"/>
                </a:moveTo>
                <a:lnTo>
                  <a:pt x="85" y="91"/>
                </a:lnTo>
                <a:lnTo>
                  <a:pt x="89" y="95"/>
                </a:lnTo>
                <a:lnTo>
                  <a:pt x="81" y="103"/>
                </a:lnTo>
                <a:lnTo>
                  <a:pt x="77" y="99"/>
                </a:lnTo>
                <a:close/>
                <a:moveTo>
                  <a:pt x="85" y="107"/>
                </a:moveTo>
                <a:lnTo>
                  <a:pt x="100" y="91"/>
                </a:lnTo>
                <a:lnTo>
                  <a:pt x="104" y="95"/>
                </a:lnTo>
                <a:lnTo>
                  <a:pt x="89" y="111"/>
                </a:lnTo>
                <a:lnTo>
                  <a:pt x="85" y="107"/>
                </a:lnTo>
                <a:close/>
                <a:moveTo>
                  <a:pt x="93" y="115"/>
                </a:moveTo>
                <a:lnTo>
                  <a:pt x="100" y="107"/>
                </a:lnTo>
                <a:lnTo>
                  <a:pt x="104" y="111"/>
                </a:lnTo>
                <a:lnTo>
                  <a:pt x="96" y="119"/>
                </a:lnTo>
                <a:lnTo>
                  <a:pt x="93" y="115"/>
                </a:lnTo>
                <a:close/>
                <a:moveTo>
                  <a:pt x="100" y="123"/>
                </a:moveTo>
                <a:lnTo>
                  <a:pt x="115" y="107"/>
                </a:lnTo>
                <a:lnTo>
                  <a:pt x="119" y="111"/>
                </a:lnTo>
                <a:lnTo>
                  <a:pt x="104" y="127"/>
                </a:lnTo>
                <a:lnTo>
                  <a:pt x="100" y="123"/>
                </a:lnTo>
                <a:close/>
                <a:moveTo>
                  <a:pt x="108" y="131"/>
                </a:moveTo>
                <a:lnTo>
                  <a:pt x="115" y="123"/>
                </a:lnTo>
                <a:lnTo>
                  <a:pt x="119" y="127"/>
                </a:lnTo>
                <a:lnTo>
                  <a:pt x="111" y="133"/>
                </a:lnTo>
                <a:lnTo>
                  <a:pt x="108" y="131"/>
                </a:lnTo>
                <a:close/>
                <a:moveTo>
                  <a:pt x="115" y="137"/>
                </a:moveTo>
                <a:lnTo>
                  <a:pt x="131" y="123"/>
                </a:lnTo>
                <a:lnTo>
                  <a:pt x="135" y="127"/>
                </a:lnTo>
                <a:lnTo>
                  <a:pt x="119" y="141"/>
                </a:lnTo>
                <a:lnTo>
                  <a:pt x="115" y="137"/>
                </a:lnTo>
                <a:close/>
                <a:moveTo>
                  <a:pt x="123" y="145"/>
                </a:moveTo>
                <a:lnTo>
                  <a:pt x="131" y="137"/>
                </a:lnTo>
                <a:lnTo>
                  <a:pt x="135" y="141"/>
                </a:lnTo>
                <a:lnTo>
                  <a:pt x="127" y="149"/>
                </a:lnTo>
                <a:lnTo>
                  <a:pt x="123" y="145"/>
                </a:lnTo>
                <a:close/>
                <a:moveTo>
                  <a:pt x="131" y="153"/>
                </a:moveTo>
                <a:lnTo>
                  <a:pt x="147" y="137"/>
                </a:lnTo>
                <a:lnTo>
                  <a:pt x="149" y="141"/>
                </a:lnTo>
                <a:lnTo>
                  <a:pt x="135" y="157"/>
                </a:lnTo>
                <a:lnTo>
                  <a:pt x="131" y="153"/>
                </a:lnTo>
                <a:close/>
                <a:moveTo>
                  <a:pt x="139" y="161"/>
                </a:moveTo>
                <a:lnTo>
                  <a:pt x="147" y="153"/>
                </a:lnTo>
                <a:lnTo>
                  <a:pt x="149" y="157"/>
                </a:lnTo>
                <a:lnTo>
                  <a:pt x="143" y="165"/>
                </a:lnTo>
                <a:lnTo>
                  <a:pt x="139" y="161"/>
                </a:lnTo>
                <a:close/>
                <a:moveTo>
                  <a:pt x="147" y="169"/>
                </a:moveTo>
                <a:lnTo>
                  <a:pt x="161" y="153"/>
                </a:lnTo>
                <a:lnTo>
                  <a:pt x="165" y="157"/>
                </a:lnTo>
                <a:lnTo>
                  <a:pt x="149" y="173"/>
                </a:lnTo>
                <a:lnTo>
                  <a:pt x="147" y="169"/>
                </a:lnTo>
                <a:close/>
                <a:moveTo>
                  <a:pt x="153" y="176"/>
                </a:moveTo>
                <a:lnTo>
                  <a:pt x="161" y="169"/>
                </a:lnTo>
                <a:lnTo>
                  <a:pt x="165" y="173"/>
                </a:lnTo>
                <a:lnTo>
                  <a:pt x="157" y="180"/>
                </a:lnTo>
                <a:lnTo>
                  <a:pt x="153" y="176"/>
                </a:lnTo>
                <a:close/>
                <a:moveTo>
                  <a:pt x="161" y="184"/>
                </a:moveTo>
                <a:lnTo>
                  <a:pt x="177" y="169"/>
                </a:lnTo>
                <a:lnTo>
                  <a:pt x="181" y="173"/>
                </a:lnTo>
                <a:lnTo>
                  <a:pt x="165" y="188"/>
                </a:lnTo>
                <a:lnTo>
                  <a:pt x="161" y="18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1834EBB0-A194-438E-ABEB-3DF156886CBF}"/>
              </a:ext>
            </a:extLst>
          </p:cNvPr>
          <p:cNvSpPr>
            <a:spLocks noEditPoints="1"/>
          </p:cNvSpPr>
          <p:nvPr/>
        </p:nvSpPr>
        <p:spPr bwMode="auto">
          <a:xfrm>
            <a:off x="4683188" y="1694004"/>
            <a:ext cx="744740" cy="425078"/>
          </a:xfrm>
          <a:custGeom>
            <a:avLst/>
            <a:gdLst>
              <a:gd name="T0" fmla="*/ 148 w 165"/>
              <a:gd name="T1" fmla="*/ 66 h 95"/>
              <a:gd name="T2" fmla="*/ 82 w 165"/>
              <a:gd name="T3" fmla="*/ 0 h 95"/>
              <a:gd name="T4" fmla="*/ 17 w 165"/>
              <a:gd name="T5" fmla="*/ 66 h 95"/>
              <a:gd name="T6" fmla="*/ 0 w 165"/>
              <a:gd name="T7" fmla="*/ 66 h 95"/>
              <a:gd name="T8" fmla="*/ 0 w 165"/>
              <a:gd name="T9" fmla="*/ 95 h 95"/>
              <a:gd name="T10" fmla="*/ 165 w 165"/>
              <a:gd name="T11" fmla="*/ 95 h 95"/>
              <a:gd name="T12" fmla="*/ 165 w 165"/>
              <a:gd name="T13" fmla="*/ 66 h 95"/>
              <a:gd name="T14" fmla="*/ 148 w 165"/>
              <a:gd name="T15" fmla="*/ 66 h 95"/>
              <a:gd name="T16" fmla="*/ 41 w 165"/>
              <a:gd name="T17" fmla="*/ 66 h 95"/>
              <a:gd name="T18" fmla="*/ 82 w 165"/>
              <a:gd name="T19" fmla="*/ 25 h 95"/>
              <a:gd name="T20" fmla="*/ 124 w 165"/>
              <a:gd name="T21" fmla="*/ 66 h 95"/>
              <a:gd name="T22" fmla="*/ 41 w 165"/>
              <a:gd name="T23" fmla="*/ 6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5" h="95">
                <a:moveTo>
                  <a:pt x="148" y="66"/>
                </a:moveTo>
                <a:cubicBezTo>
                  <a:pt x="148" y="30"/>
                  <a:pt x="119" y="0"/>
                  <a:pt x="82" y="0"/>
                </a:cubicBezTo>
                <a:cubicBezTo>
                  <a:pt x="46" y="0"/>
                  <a:pt x="17" y="30"/>
                  <a:pt x="17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95"/>
                  <a:pt x="0" y="95"/>
                  <a:pt x="0" y="95"/>
                </a:cubicBezTo>
                <a:cubicBezTo>
                  <a:pt x="165" y="95"/>
                  <a:pt x="165" y="95"/>
                  <a:pt x="165" y="95"/>
                </a:cubicBezTo>
                <a:cubicBezTo>
                  <a:pt x="165" y="66"/>
                  <a:pt x="165" y="66"/>
                  <a:pt x="165" y="66"/>
                </a:cubicBezTo>
                <a:lnTo>
                  <a:pt x="148" y="66"/>
                </a:lnTo>
                <a:close/>
                <a:moveTo>
                  <a:pt x="41" y="66"/>
                </a:moveTo>
                <a:cubicBezTo>
                  <a:pt x="41" y="43"/>
                  <a:pt x="60" y="25"/>
                  <a:pt x="82" y="25"/>
                </a:cubicBezTo>
                <a:cubicBezTo>
                  <a:pt x="105" y="25"/>
                  <a:pt x="124" y="43"/>
                  <a:pt x="124" y="66"/>
                </a:cubicBezTo>
                <a:lnTo>
                  <a:pt x="41" y="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2">
            <a:extLst>
              <a:ext uri="{FF2B5EF4-FFF2-40B4-BE49-F238E27FC236}">
                <a16:creationId xmlns:a16="http://schemas.microsoft.com/office/drawing/2014/main" id="{7578C097-094F-46C9-AAE3-ACF1B6883AB4}"/>
              </a:ext>
            </a:extLst>
          </p:cNvPr>
          <p:cNvSpPr>
            <a:spLocks noEditPoints="1"/>
          </p:cNvSpPr>
          <p:nvPr/>
        </p:nvSpPr>
        <p:spPr bwMode="auto">
          <a:xfrm>
            <a:off x="5697916" y="1702952"/>
            <a:ext cx="758344" cy="363868"/>
          </a:xfrm>
          <a:custGeom>
            <a:avLst/>
            <a:gdLst>
              <a:gd name="T0" fmla="*/ 68 w 223"/>
              <a:gd name="T1" fmla="*/ 0 h 107"/>
              <a:gd name="T2" fmla="*/ 0 w 223"/>
              <a:gd name="T3" fmla="*/ 107 h 107"/>
              <a:gd name="T4" fmla="*/ 223 w 223"/>
              <a:gd name="T5" fmla="*/ 107 h 107"/>
              <a:gd name="T6" fmla="*/ 68 w 223"/>
              <a:gd name="T7" fmla="*/ 0 h 107"/>
              <a:gd name="T8" fmla="*/ 74 w 223"/>
              <a:gd name="T9" fmla="*/ 31 h 107"/>
              <a:gd name="T10" fmla="*/ 154 w 223"/>
              <a:gd name="T11" fmla="*/ 84 h 107"/>
              <a:gd name="T12" fmla="*/ 39 w 223"/>
              <a:gd name="T13" fmla="*/ 84 h 107"/>
              <a:gd name="T14" fmla="*/ 74 w 223"/>
              <a:gd name="T15" fmla="*/ 3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3" h="107">
                <a:moveTo>
                  <a:pt x="68" y="0"/>
                </a:moveTo>
                <a:lnTo>
                  <a:pt x="0" y="107"/>
                </a:lnTo>
                <a:lnTo>
                  <a:pt x="223" y="107"/>
                </a:lnTo>
                <a:lnTo>
                  <a:pt x="68" y="0"/>
                </a:lnTo>
                <a:close/>
                <a:moveTo>
                  <a:pt x="74" y="31"/>
                </a:moveTo>
                <a:lnTo>
                  <a:pt x="154" y="84"/>
                </a:lnTo>
                <a:lnTo>
                  <a:pt x="39" y="84"/>
                </a:lnTo>
                <a:lnTo>
                  <a:pt x="74" y="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3">
            <a:extLst>
              <a:ext uri="{FF2B5EF4-FFF2-40B4-BE49-F238E27FC236}">
                <a16:creationId xmlns:a16="http://schemas.microsoft.com/office/drawing/2014/main" id="{44686A12-AEF8-4920-AE68-903E748A030A}"/>
              </a:ext>
            </a:extLst>
          </p:cNvPr>
          <p:cNvSpPr>
            <a:spLocks noEditPoints="1"/>
          </p:cNvSpPr>
          <p:nvPr/>
        </p:nvSpPr>
        <p:spPr bwMode="auto">
          <a:xfrm>
            <a:off x="6738495" y="1647774"/>
            <a:ext cx="595112" cy="741336"/>
          </a:xfrm>
          <a:custGeom>
            <a:avLst/>
            <a:gdLst>
              <a:gd name="T0" fmla="*/ 130 w 132"/>
              <a:gd name="T1" fmla="*/ 156 h 165"/>
              <a:gd name="T2" fmla="*/ 122 w 132"/>
              <a:gd name="T3" fmla="*/ 140 h 165"/>
              <a:gd name="T4" fmla="*/ 109 w 132"/>
              <a:gd name="T5" fmla="*/ 107 h 165"/>
              <a:gd name="T6" fmla="*/ 119 w 132"/>
              <a:gd name="T7" fmla="*/ 99 h 165"/>
              <a:gd name="T8" fmla="*/ 81 w 132"/>
              <a:gd name="T9" fmla="*/ 51 h 165"/>
              <a:gd name="T10" fmla="*/ 70 w 132"/>
              <a:gd name="T11" fmla="*/ 30 h 165"/>
              <a:gd name="T12" fmla="*/ 74 w 132"/>
              <a:gd name="T13" fmla="*/ 21 h 165"/>
              <a:gd name="T14" fmla="*/ 70 w 132"/>
              <a:gd name="T15" fmla="*/ 0 h 165"/>
              <a:gd name="T16" fmla="*/ 58 w 132"/>
              <a:gd name="T17" fmla="*/ 4 h 165"/>
              <a:gd name="T18" fmla="*/ 62 w 132"/>
              <a:gd name="T19" fmla="*/ 25 h 165"/>
              <a:gd name="T20" fmla="*/ 49 w 132"/>
              <a:gd name="T21" fmla="*/ 45 h 165"/>
              <a:gd name="T22" fmla="*/ 27 w 132"/>
              <a:gd name="T23" fmla="*/ 99 h 165"/>
              <a:gd name="T24" fmla="*/ 12 w 132"/>
              <a:gd name="T25" fmla="*/ 107 h 165"/>
              <a:gd name="T26" fmla="*/ 6 w 132"/>
              <a:gd name="T27" fmla="*/ 139 h 165"/>
              <a:gd name="T28" fmla="*/ 2 w 132"/>
              <a:gd name="T29" fmla="*/ 156 h 165"/>
              <a:gd name="T30" fmla="*/ 0 w 132"/>
              <a:gd name="T31" fmla="*/ 165 h 165"/>
              <a:gd name="T32" fmla="*/ 5 w 132"/>
              <a:gd name="T33" fmla="*/ 158 h 165"/>
              <a:gd name="T34" fmla="*/ 18 w 132"/>
              <a:gd name="T35" fmla="*/ 142 h 165"/>
              <a:gd name="T36" fmla="*/ 58 w 132"/>
              <a:gd name="T37" fmla="*/ 107 h 165"/>
              <a:gd name="T38" fmla="*/ 62 w 132"/>
              <a:gd name="T39" fmla="*/ 120 h 165"/>
              <a:gd name="T40" fmla="*/ 74 w 132"/>
              <a:gd name="T41" fmla="*/ 115 h 165"/>
              <a:gd name="T42" fmla="*/ 96 w 132"/>
              <a:gd name="T43" fmla="*/ 107 h 165"/>
              <a:gd name="T44" fmla="*/ 118 w 132"/>
              <a:gd name="T45" fmla="*/ 141 h 165"/>
              <a:gd name="T46" fmla="*/ 127 w 132"/>
              <a:gd name="T47" fmla="*/ 158 h 165"/>
              <a:gd name="T48" fmla="*/ 66 w 132"/>
              <a:gd name="T49" fmla="*/ 37 h 165"/>
              <a:gd name="T50" fmla="*/ 66 w 132"/>
              <a:gd name="T51" fmla="*/ 54 h 165"/>
              <a:gd name="T52" fmla="*/ 66 w 132"/>
              <a:gd name="T53" fmla="*/ 37 h 165"/>
              <a:gd name="T54" fmla="*/ 74 w 132"/>
              <a:gd name="T55" fmla="*/ 91 h 165"/>
              <a:gd name="T56" fmla="*/ 62 w 132"/>
              <a:gd name="T57" fmla="*/ 87 h 165"/>
              <a:gd name="T58" fmla="*/ 58 w 132"/>
              <a:gd name="T59" fmla="*/ 99 h 165"/>
              <a:gd name="T60" fmla="*/ 59 w 132"/>
              <a:gd name="T61" fmla="*/ 60 h 165"/>
              <a:gd name="T62" fmla="*/ 73 w 132"/>
              <a:gd name="T63" fmla="*/ 60 h 165"/>
              <a:gd name="T64" fmla="*/ 74 w 132"/>
              <a:gd name="T65" fmla="*/ 9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65">
                <a:moveTo>
                  <a:pt x="132" y="165"/>
                </a:moveTo>
                <a:cubicBezTo>
                  <a:pt x="130" y="156"/>
                  <a:pt x="130" y="156"/>
                  <a:pt x="130" y="15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2" y="140"/>
                  <a:pt x="122" y="140"/>
                  <a:pt x="122" y="140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09" y="107"/>
                  <a:pt x="109" y="107"/>
                  <a:pt x="109" y="107"/>
                </a:cubicBezTo>
                <a:cubicBezTo>
                  <a:pt x="119" y="107"/>
                  <a:pt x="119" y="107"/>
                  <a:pt x="119" y="107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05" y="99"/>
                  <a:pt x="105" y="99"/>
                  <a:pt x="105" y="99"/>
                </a:cubicBezTo>
                <a:cubicBezTo>
                  <a:pt x="81" y="51"/>
                  <a:pt x="81" y="51"/>
                  <a:pt x="81" y="51"/>
                </a:cubicBezTo>
                <a:cubicBezTo>
                  <a:pt x="82" y="49"/>
                  <a:pt x="82" y="47"/>
                  <a:pt x="82" y="45"/>
                </a:cubicBezTo>
                <a:cubicBezTo>
                  <a:pt x="82" y="38"/>
                  <a:pt x="77" y="32"/>
                  <a:pt x="70" y="30"/>
                </a:cubicBezTo>
                <a:cubicBezTo>
                  <a:pt x="70" y="25"/>
                  <a:pt x="70" y="25"/>
                  <a:pt x="70" y="25"/>
                </a:cubicBezTo>
                <a:cubicBezTo>
                  <a:pt x="72" y="25"/>
                  <a:pt x="74" y="23"/>
                  <a:pt x="74" y="21"/>
                </a:cubicBezTo>
                <a:cubicBezTo>
                  <a:pt x="74" y="4"/>
                  <a:pt x="74" y="4"/>
                  <a:pt x="74" y="4"/>
                </a:cubicBezTo>
                <a:cubicBezTo>
                  <a:pt x="74" y="2"/>
                  <a:pt x="72" y="0"/>
                  <a:pt x="70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9" y="0"/>
                  <a:pt x="58" y="2"/>
                  <a:pt x="58" y="4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23"/>
                  <a:pt x="59" y="25"/>
                  <a:pt x="62" y="25"/>
                </a:cubicBezTo>
                <a:cubicBezTo>
                  <a:pt x="62" y="30"/>
                  <a:pt x="62" y="30"/>
                  <a:pt x="62" y="30"/>
                </a:cubicBezTo>
                <a:cubicBezTo>
                  <a:pt x="55" y="32"/>
                  <a:pt x="49" y="38"/>
                  <a:pt x="49" y="45"/>
                </a:cubicBezTo>
                <a:cubicBezTo>
                  <a:pt x="49" y="48"/>
                  <a:pt x="50" y="50"/>
                  <a:pt x="50" y="51"/>
                </a:cubicBezTo>
                <a:cubicBezTo>
                  <a:pt x="27" y="99"/>
                  <a:pt x="27" y="99"/>
                  <a:pt x="27" y="99"/>
                </a:cubicBezTo>
                <a:cubicBezTo>
                  <a:pt x="12" y="99"/>
                  <a:pt x="12" y="99"/>
                  <a:pt x="12" y="99"/>
                </a:cubicBezTo>
                <a:cubicBezTo>
                  <a:pt x="12" y="107"/>
                  <a:pt x="12" y="107"/>
                  <a:pt x="12" y="107"/>
                </a:cubicBezTo>
                <a:cubicBezTo>
                  <a:pt x="22" y="107"/>
                  <a:pt x="22" y="107"/>
                  <a:pt x="22" y="107"/>
                </a:cubicBezTo>
                <a:cubicBezTo>
                  <a:pt x="6" y="139"/>
                  <a:pt x="6" y="139"/>
                  <a:pt x="6" y="139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2" y="156"/>
                  <a:pt x="2" y="156"/>
                  <a:pt x="2" y="156"/>
                </a:cubicBezTo>
                <a:cubicBezTo>
                  <a:pt x="2" y="156"/>
                  <a:pt x="2" y="156"/>
                  <a:pt x="2" y="156"/>
                </a:cubicBezTo>
                <a:cubicBezTo>
                  <a:pt x="0" y="165"/>
                  <a:pt x="0" y="165"/>
                  <a:pt x="0" y="165"/>
                </a:cubicBezTo>
                <a:cubicBezTo>
                  <a:pt x="5" y="158"/>
                  <a:pt x="5" y="158"/>
                  <a:pt x="5" y="158"/>
                </a:cubicBezTo>
                <a:cubicBezTo>
                  <a:pt x="5" y="158"/>
                  <a:pt x="5" y="158"/>
                  <a:pt x="5" y="158"/>
                </a:cubicBezTo>
                <a:cubicBezTo>
                  <a:pt x="14" y="141"/>
                  <a:pt x="14" y="141"/>
                  <a:pt x="14" y="141"/>
                </a:cubicBezTo>
                <a:cubicBezTo>
                  <a:pt x="18" y="142"/>
                  <a:pt x="18" y="142"/>
                  <a:pt x="18" y="142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58" y="107"/>
                  <a:pt x="58" y="107"/>
                  <a:pt x="58" y="107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8" y="118"/>
                  <a:pt x="59" y="120"/>
                  <a:pt x="62" y="120"/>
                </a:cubicBezTo>
                <a:cubicBezTo>
                  <a:pt x="70" y="120"/>
                  <a:pt x="70" y="120"/>
                  <a:pt x="70" y="120"/>
                </a:cubicBezTo>
                <a:cubicBezTo>
                  <a:pt x="72" y="120"/>
                  <a:pt x="74" y="118"/>
                  <a:pt x="74" y="115"/>
                </a:cubicBezTo>
                <a:cubicBezTo>
                  <a:pt x="74" y="107"/>
                  <a:pt x="74" y="107"/>
                  <a:pt x="74" y="107"/>
                </a:cubicBezTo>
                <a:cubicBezTo>
                  <a:pt x="96" y="107"/>
                  <a:pt x="96" y="107"/>
                  <a:pt x="96" y="107"/>
                </a:cubicBezTo>
                <a:cubicBezTo>
                  <a:pt x="114" y="142"/>
                  <a:pt x="114" y="142"/>
                  <a:pt x="114" y="142"/>
                </a:cubicBezTo>
                <a:cubicBezTo>
                  <a:pt x="118" y="141"/>
                  <a:pt x="118" y="141"/>
                  <a:pt x="118" y="141"/>
                </a:cubicBezTo>
                <a:cubicBezTo>
                  <a:pt x="127" y="158"/>
                  <a:pt x="127" y="158"/>
                  <a:pt x="127" y="158"/>
                </a:cubicBezTo>
                <a:cubicBezTo>
                  <a:pt x="127" y="158"/>
                  <a:pt x="127" y="158"/>
                  <a:pt x="127" y="158"/>
                </a:cubicBezTo>
                <a:lnTo>
                  <a:pt x="132" y="165"/>
                </a:lnTo>
                <a:close/>
                <a:moveTo>
                  <a:pt x="66" y="37"/>
                </a:moveTo>
                <a:cubicBezTo>
                  <a:pt x="70" y="37"/>
                  <a:pt x="74" y="41"/>
                  <a:pt x="74" y="45"/>
                </a:cubicBezTo>
                <a:cubicBezTo>
                  <a:pt x="74" y="50"/>
                  <a:pt x="70" y="54"/>
                  <a:pt x="66" y="54"/>
                </a:cubicBezTo>
                <a:cubicBezTo>
                  <a:pt x="61" y="54"/>
                  <a:pt x="58" y="50"/>
                  <a:pt x="58" y="45"/>
                </a:cubicBezTo>
                <a:cubicBezTo>
                  <a:pt x="58" y="41"/>
                  <a:pt x="61" y="37"/>
                  <a:pt x="66" y="37"/>
                </a:cubicBezTo>
                <a:close/>
                <a:moveTo>
                  <a:pt x="74" y="99"/>
                </a:moveTo>
                <a:cubicBezTo>
                  <a:pt x="74" y="91"/>
                  <a:pt x="74" y="91"/>
                  <a:pt x="74" y="91"/>
                </a:cubicBezTo>
                <a:cubicBezTo>
                  <a:pt x="74" y="88"/>
                  <a:pt x="72" y="87"/>
                  <a:pt x="70" y="87"/>
                </a:cubicBezTo>
                <a:cubicBezTo>
                  <a:pt x="62" y="87"/>
                  <a:pt x="62" y="87"/>
                  <a:pt x="62" y="87"/>
                </a:cubicBezTo>
                <a:cubicBezTo>
                  <a:pt x="59" y="87"/>
                  <a:pt x="58" y="88"/>
                  <a:pt x="58" y="91"/>
                </a:cubicBezTo>
                <a:cubicBezTo>
                  <a:pt x="58" y="99"/>
                  <a:pt x="58" y="99"/>
                  <a:pt x="58" y="99"/>
                </a:cubicBezTo>
                <a:cubicBezTo>
                  <a:pt x="39" y="99"/>
                  <a:pt x="39" y="99"/>
                  <a:pt x="39" y="99"/>
                </a:cubicBezTo>
                <a:cubicBezTo>
                  <a:pt x="59" y="60"/>
                  <a:pt x="59" y="60"/>
                  <a:pt x="59" y="60"/>
                </a:cubicBezTo>
                <a:cubicBezTo>
                  <a:pt x="61" y="61"/>
                  <a:pt x="63" y="62"/>
                  <a:pt x="66" y="62"/>
                </a:cubicBezTo>
                <a:cubicBezTo>
                  <a:pt x="68" y="62"/>
                  <a:pt x="71" y="61"/>
                  <a:pt x="73" y="60"/>
                </a:cubicBezTo>
                <a:cubicBezTo>
                  <a:pt x="92" y="99"/>
                  <a:pt x="92" y="99"/>
                  <a:pt x="92" y="99"/>
                </a:cubicBezTo>
                <a:lnTo>
                  <a:pt x="74" y="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4">
            <a:extLst>
              <a:ext uri="{FF2B5EF4-FFF2-40B4-BE49-F238E27FC236}">
                <a16:creationId xmlns:a16="http://schemas.microsoft.com/office/drawing/2014/main" id="{0B4F15E1-1D75-4D1B-A88E-91EC2D9C9ED0}"/>
              </a:ext>
            </a:extLst>
          </p:cNvPr>
          <p:cNvSpPr>
            <a:spLocks noEditPoints="1"/>
          </p:cNvSpPr>
          <p:nvPr/>
        </p:nvSpPr>
        <p:spPr bwMode="auto">
          <a:xfrm>
            <a:off x="7760679" y="1675113"/>
            <a:ext cx="557704" cy="554304"/>
          </a:xfrm>
          <a:custGeom>
            <a:avLst/>
            <a:gdLst>
              <a:gd name="T0" fmla="*/ 107 w 124"/>
              <a:gd name="T1" fmla="*/ 8 h 123"/>
              <a:gd name="T2" fmla="*/ 70 w 124"/>
              <a:gd name="T3" fmla="*/ 25 h 123"/>
              <a:gd name="T4" fmla="*/ 64 w 124"/>
              <a:gd name="T5" fmla="*/ 16 h 123"/>
              <a:gd name="T6" fmla="*/ 58 w 124"/>
              <a:gd name="T7" fmla="*/ 25 h 123"/>
              <a:gd name="T8" fmla="*/ 54 w 124"/>
              <a:gd name="T9" fmla="*/ 23 h 123"/>
              <a:gd name="T10" fmla="*/ 41 w 124"/>
              <a:gd name="T11" fmla="*/ 23 h 123"/>
              <a:gd name="T12" fmla="*/ 37 w 124"/>
              <a:gd name="T13" fmla="*/ 25 h 123"/>
              <a:gd name="T14" fmla="*/ 31 w 124"/>
              <a:gd name="T15" fmla="*/ 16 h 123"/>
              <a:gd name="T16" fmla="*/ 25 w 124"/>
              <a:gd name="T17" fmla="*/ 25 h 123"/>
              <a:gd name="T18" fmla="*/ 17 w 124"/>
              <a:gd name="T19" fmla="*/ 8 h 123"/>
              <a:gd name="T20" fmla="*/ 0 w 124"/>
              <a:gd name="T21" fmla="*/ 8 h 123"/>
              <a:gd name="T22" fmla="*/ 8 w 124"/>
              <a:gd name="T23" fmla="*/ 123 h 123"/>
              <a:gd name="T24" fmla="*/ 17 w 124"/>
              <a:gd name="T25" fmla="*/ 99 h 123"/>
              <a:gd name="T26" fmla="*/ 54 w 124"/>
              <a:gd name="T27" fmla="*/ 101 h 123"/>
              <a:gd name="T28" fmla="*/ 66 w 124"/>
              <a:gd name="T29" fmla="*/ 101 h 123"/>
              <a:gd name="T30" fmla="*/ 107 w 124"/>
              <a:gd name="T31" fmla="*/ 99 h 123"/>
              <a:gd name="T32" fmla="*/ 115 w 124"/>
              <a:gd name="T33" fmla="*/ 123 h 123"/>
              <a:gd name="T34" fmla="*/ 124 w 124"/>
              <a:gd name="T35" fmla="*/ 8 h 123"/>
              <a:gd name="T36" fmla="*/ 107 w 124"/>
              <a:gd name="T37" fmla="*/ 91 h 123"/>
              <a:gd name="T38" fmla="*/ 66 w 124"/>
              <a:gd name="T39" fmla="*/ 88 h 123"/>
              <a:gd name="T40" fmla="*/ 54 w 124"/>
              <a:gd name="T41" fmla="*/ 88 h 123"/>
              <a:gd name="T42" fmla="*/ 17 w 124"/>
              <a:gd name="T43" fmla="*/ 91 h 123"/>
              <a:gd name="T44" fmla="*/ 74 w 124"/>
              <a:gd name="T45" fmla="*/ 66 h 123"/>
              <a:gd name="T46" fmla="*/ 80 w 124"/>
              <a:gd name="T47" fmla="*/ 74 h 123"/>
              <a:gd name="T48" fmla="*/ 87 w 124"/>
              <a:gd name="T49" fmla="*/ 66 h 123"/>
              <a:gd name="T50" fmla="*/ 91 w 124"/>
              <a:gd name="T51" fmla="*/ 68 h 123"/>
              <a:gd name="T52" fmla="*/ 103 w 124"/>
              <a:gd name="T53" fmla="*/ 68 h 123"/>
              <a:gd name="T54" fmla="*/ 107 w 124"/>
              <a:gd name="T55" fmla="*/ 66 h 123"/>
              <a:gd name="T56" fmla="*/ 107 w 124"/>
              <a:gd name="T57" fmla="*/ 58 h 123"/>
              <a:gd name="T58" fmla="*/ 103 w 124"/>
              <a:gd name="T59" fmla="*/ 56 h 123"/>
              <a:gd name="T60" fmla="*/ 91 w 124"/>
              <a:gd name="T61" fmla="*/ 56 h 123"/>
              <a:gd name="T62" fmla="*/ 87 w 124"/>
              <a:gd name="T63" fmla="*/ 58 h 123"/>
              <a:gd name="T64" fmla="*/ 80 w 124"/>
              <a:gd name="T65" fmla="*/ 49 h 123"/>
              <a:gd name="T66" fmla="*/ 74 w 124"/>
              <a:gd name="T67" fmla="*/ 58 h 123"/>
              <a:gd name="T68" fmla="*/ 17 w 124"/>
              <a:gd name="T69" fmla="*/ 33 h 123"/>
              <a:gd name="T70" fmla="*/ 25 w 124"/>
              <a:gd name="T71" fmla="*/ 35 h 123"/>
              <a:gd name="T72" fmla="*/ 37 w 124"/>
              <a:gd name="T73" fmla="*/ 35 h 123"/>
              <a:gd name="T74" fmla="*/ 41 w 124"/>
              <a:gd name="T75" fmla="*/ 33 h 123"/>
              <a:gd name="T76" fmla="*/ 47 w 124"/>
              <a:gd name="T77" fmla="*/ 41 h 123"/>
              <a:gd name="T78" fmla="*/ 54 w 124"/>
              <a:gd name="T79" fmla="*/ 33 h 123"/>
              <a:gd name="T80" fmla="*/ 58 w 124"/>
              <a:gd name="T81" fmla="*/ 35 h 123"/>
              <a:gd name="T82" fmla="*/ 70 w 124"/>
              <a:gd name="T83" fmla="*/ 35 h 123"/>
              <a:gd name="T84" fmla="*/ 107 w 124"/>
              <a:gd name="T85" fmla="*/ 33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4" h="123">
                <a:moveTo>
                  <a:pt x="115" y="0"/>
                </a:moveTo>
                <a:cubicBezTo>
                  <a:pt x="111" y="0"/>
                  <a:pt x="107" y="4"/>
                  <a:pt x="107" y="8"/>
                </a:cubicBezTo>
                <a:cubicBezTo>
                  <a:pt x="107" y="25"/>
                  <a:pt x="107" y="25"/>
                  <a:pt x="107" y="25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3"/>
                  <a:pt x="70" y="23"/>
                  <a:pt x="70" y="23"/>
                </a:cubicBezTo>
                <a:cubicBezTo>
                  <a:pt x="70" y="19"/>
                  <a:pt x="67" y="16"/>
                  <a:pt x="64" y="16"/>
                </a:cubicBezTo>
                <a:cubicBezTo>
                  <a:pt x="61" y="16"/>
                  <a:pt x="58" y="19"/>
                  <a:pt x="58" y="23"/>
                </a:cubicBezTo>
                <a:cubicBezTo>
                  <a:pt x="58" y="25"/>
                  <a:pt x="58" y="25"/>
                  <a:pt x="58" y="25"/>
                </a:cubicBezTo>
                <a:cubicBezTo>
                  <a:pt x="54" y="25"/>
                  <a:pt x="54" y="25"/>
                  <a:pt x="54" y="25"/>
                </a:cubicBezTo>
                <a:cubicBezTo>
                  <a:pt x="54" y="23"/>
                  <a:pt x="54" y="23"/>
                  <a:pt x="54" y="23"/>
                </a:cubicBezTo>
                <a:cubicBezTo>
                  <a:pt x="54" y="19"/>
                  <a:pt x="51" y="16"/>
                  <a:pt x="47" y="16"/>
                </a:cubicBezTo>
                <a:cubicBezTo>
                  <a:pt x="44" y="16"/>
                  <a:pt x="41" y="19"/>
                  <a:pt x="41" y="23"/>
                </a:cubicBezTo>
                <a:cubicBezTo>
                  <a:pt x="41" y="25"/>
                  <a:pt x="41" y="25"/>
                  <a:pt x="41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3"/>
                  <a:pt x="37" y="23"/>
                  <a:pt x="37" y="23"/>
                </a:cubicBezTo>
                <a:cubicBezTo>
                  <a:pt x="37" y="19"/>
                  <a:pt x="34" y="16"/>
                  <a:pt x="31" y="16"/>
                </a:cubicBezTo>
                <a:cubicBezTo>
                  <a:pt x="28" y="16"/>
                  <a:pt x="25" y="19"/>
                  <a:pt x="25" y="23"/>
                </a:cubicBezTo>
                <a:cubicBezTo>
                  <a:pt x="25" y="25"/>
                  <a:pt x="25" y="25"/>
                  <a:pt x="25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4"/>
                  <a:pt x="13" y="0"/>
                  <a:pt x="8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20"/>
                  <a:pt x="4" y="123"/>
                  <a:pt x="8" y="123"/>
                </a:cubicBezTo>
                <a:cubicBezTo>
                  <a:pt x="13" y="123"/>
                  <a:pt x="17" y="120"/>
                  <a:pt x="17" y="115"/>
                </a:cubicBezTo>
                <a:cubicBezTo>
                  <a:pt x="17" y="99"/>
                  <a:pt x="17" y="99"/>
                  <a:pt x="17" y="99"/>
                </a:cubicBezTo>
                <a:cubicBezTo>
                  <a:pt x="54" y="99"/>
                  <a:pt x="54" y="99"/>
                  <a:pt x="54" y="99"/>
                </a:cubicBezTo>
                <a:cubicBezTo>
                  <a:pt x="54" y="101"/>
                  <a:pt x="54" y="101"/>
                  <a:pt x="54" y="101"/>
                </a:cubicBezTo>
                <a:cubicBezTo>
                  <a:pt x="54" y="104"/>
                  <a:pt x="56" y="107"/>
                  <a:pt x="60" y="107"/>
                </a:cubicBezTo>
                <a:cubicBezTo>
                  <a:pt x="63" y="107"/>
                  <a:pt x="66" y="104"/>
                  <a:pt x="66" y="101"/>
                </a:cubicBezTo>
                <a:cubicBezTo>
                  <a:pt x="66" y="99"/>
                  <a:pt x="66" y="99"/>
                  <a:pt x="66" y="99"/>
                </a:cubicBezTo>
                <a:cubicBezTo>
                  <a:pt x="107" y="99"/>
                  <a:pt x="107" y="99"/>
                  <a:pt x="107" y="99"/>
                </a:cubicBezTo>
                <a:cubicBezTo>
                  <a:pt x="107" y="115"/>
                  <a:pt x="107" y="115"/>
                  <a:pt x="107" y="115"/>
                </a:cubicBezTo>
                <a:cubicBezTo>
                  <a:pt x="107" y="120"/>
                  <a:pt x="111" y="123"/>
                  <a:pt x="115" y="123"/>
                </a:cubicBezTo>
                <a:cubicBezTo>
                  <a:pt x="120" y="123"/>
                  <a:pt x="124" y="120"/>
                  <a:pt x="124" y="115"/>
                </a:cubicBezTo>
                <a:cubicBezTo>
                  <a:pt x="124" y="8"/>
                  <a:pt x="124" y="8"/>
                  <a:pt x="124" y="8"/>
                </a:cubicBezTo>
                <a:cubicBezTo>
                  <a:pt x="124" y="4"/>
                  <a:pt x="120" y="0"/>
                  <a:pt x="115" y="0"/>
                </a:cubicBezTo>
                <a:close/>
                <a:moveTo>
                  <a:pt x="107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88"/>
                  <a:pt x="66" y="88"/>
                  <a:pt x="66" y="88"/>
                </a:cubicBezTo>
                <a:cubicBezTo>
                  <a:pt x="66" y="85"/>
                  <a:pt x="63" y="82"/>
                  <a:pt x="60" y="82"/>
                </a:cubicBezTo>
                <a:cubicBezTo>
                  <a:pt x="56" y="82"/>
                  <a:pt x="54" y="85"/>
                  <a:pt x="54" y="88"/>
                </a:cubicBezTo>
                <a:cubicBezTo>
                  <a:pt x="54" y="91"/>
                  <a:pt x="54" y="91"/>
                  <a:pt x="54" y="91"/>
                </a:cubicBezTo>
                <a:cubicBezTo>
                  <a:pt x="17" y="91"/>
                  <a:pt x="17" y="91"/>
                  <a:pt x="17" y="91"/>
                </a:cubicBezTo>
                <a:cubicBezTo>
                  <a:pt x="17" y="66"/>
                  <a:pt x="17" y="66"/>
                  <a:pt x="17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8"/>
                  <a:pt x="74" y="68"/>
                  <a:pt x="74" y="68"/>
                </a:cubicBezTo>
                <a:cubicBezTo>
                  <a:pt x="74" y="71"/>
                  <a:pt x="77" y="74"/>
                  <a:pt x="80" y="74"/>
                </a:cubicBezTo>
                <a:cubicBezTo>
                  <a:pt x="84" y="74"/>
                  <a:pt x="87" y="71"/>
                  <a:pt x="87" y="68"/>
                </a:cubicBezTo>
                <a:cubicBezTo>
                  <a:pt x="87" y="66"/>
                  <a:pt x="87" y="66"/>
                  <a:pt x="87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91" y="68"/>
                  <a:pt x="91" y="68"/>
                  <a:pt x="91" y="68"/>
                </a:cubicBezTo>
                <a:cubicBezTo>
                  <a:pt x="91" y="71"/>
                  <a:pt x="93" y="74"/>
                  <a:pt x="97" y="74"/>
                </a:cubicBezTo>
                <a:cubicBezTo>
                  <a:pt x="100" y="74"/>
                  <a:pt x="103" y="71"/>
                  <a:pt x="103" y="68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107" y="66"/>
                  <a:pt x="107" y="66"/>
                  <a:pt x="107" y="66"/>
                </a:cubicBezTo>
                <a:lnTo>
                  <a:pt x="107" y="91"/>
                </a:lnTo>
                <a:close/>
                <a:moveTo>
                  <a:pt x="107" y="58"/>
                </a:moveTo>
                <a:cubicBezTo>
                  <a:pt x="103" y="58"/>
                  <a:pt x="103" y="58"/>
                  <a:pt x="103" y="58"/>
                </a:cubicBezTo>
                <a:cubicBezTo>
                  <a:pt x="103" y="56"/>
                  <a:pt x="103" y="56"/>
                  <a:pt x="103" y="56"/>
                </a:cubicBezTo>
                <a:cubicBezTo>
                  <a:pt x="103" y="52"/>
                  <a:pt x="100" y="49"/>
                  <a:pt x="97" y="49"/>
                </a:cubicBezTo>
                <a:cubicBezTo>
                  <a:pt x="93" y="49"/>
                  <a:pt x="91" y="52"/>
                  <a:pt x="91" y="56"/>
                </a:cubicBezTo>
                <a:cubicBezTo>
                  <a:pt x="91" y="58"/>
                  <a:pt x="91" y="58"/>
                  <a:pt x="91" y="58"/>
                </a:cubicBezTo>
                <a:cubicBezTo>
                  <a:pt x="87" y="58"/>
                  <a:pt x="87" y="58"/>
                  <a:pt x="87" y="5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2"/>
                  <a:pt x="84" y="49"/>
                  <a:pt x="80" y="49"/>
                </a:cubicBezTo>
                <a:cubicBezTo>
                  <a:pt x="77" y="49"/>
                  <a:pt x="74" y="52"/>
                  <a:pt x="74" y="56"/>
                </a:cubicBezTo>
                <a:cubicBezTo>
                  <a:pt x="74" y="58"/>
                  <a:pt x="74" y="58"/>
                  <a:pt x="74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33"/>
                  <a:pt x="17" y="33"/>
                  <a:pt x="17" y="33"/>
                </a:cubicBezTo>
                <a:cubicBezTo>
                  <a:pt x="25" y="33"/>
                  <a:pt x="25" y="33"/>
                  <a:pt x="25" y="33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8"/>
                  <a:pt x="28" y="41"/>
                  <a:pt x="31" y="41"/>
                </a:cubicBezTo>
                <a:cubicBezTo>
                  <a:pt x="34" y="41"/>
                  <a:pt x="37" y="38"/>
                  <a:pt x="37" y="35"/>
                </a:cubicBezTo>
                <a:cubicBezTo>
                  <a:pt x="37" y="33"/>
                  <a:pt x="37" y="33"/>
                  <a:pt x="37" y="33"/>
                </a:cubicBezTo>
                <a:cubicBezTo>
                  <a:pt x="41" y="33"/>
                  <a:pt x="41" y="33"/>
                  <a:pt x="41" y="33"/>
                </a:cubicBezTo>
                <a:cubicBezTo>
                  <a:pt x="41" y="35"/>
                  <a:pt x="41" y="35"/>
                  <a:pt x="41" y="35"/>
                </a:cubicBezTo>
                <a:cubicBezTo>
                  <a:pt x="41" y="38"/>
                  <a:pt x="44" y="41"/>
                  <a:pt x="47" y="41"/>
                </a:cubicBezTo>
                <a:cubicBezTo>
                  <a:pt x="51" y="41"/>
                  <a:pt x="54" y="38"/>
                  <a:pt x="54" y="35"/>
                </a:cubicBezTo>
                <a:cubicBezTo>
                  <a:pt x="54" y="33"/>
                  <a:pt x="54" y="33"/>
                  <a:pt x="54" y="33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8" y="38"/>
                  <a:pt x="61" y="41"/>
                  <a:pt x="64" y="41"/>
                </a:cubicBezTo>
                <a:cubicBezTo>
                  <a:pt x="67" y="41"/>
                  <a:pt x="70" y="38"/>
                  <a:pt x="70" y="35"/>
                </a:cubicBezTo>
                <a:cubicBezTo>
                  <a:pt x="70" y="33"/>
                  <a:pt x="70" y="33"/>
                  <a:pt x="70" y="33"/>
                </a:cubicBezTo>
                <a:cubicBezTo>
                  <a:pt x="107" y="33"/>
                  <a:pt x="107" y="33"/>
                  <a:pt x="107" y="33"/>
                </a:cubicBezTo>
                <a:lnTo>
                  <a:pt x="107" y="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5">
            <a:extLst>
              <a:ext uri="{FF2B5EF4-FFF2-40B4-BE49-F238E27FC236}">
                <a16:creationId xmlns:a16="http://schemas.microsoft.com/office/drawing/2014/main" id="{A1802F50-D8F6-47A3-98FA-09A6661798DD}"/>
              </a:ext>
            </a:extLst>
          </p:cNvPr>
          <p:cNvSpPr>
            <a:spLocks noEditPoints="1"/>
          </p:cNvSpPr>
          <p:nvPr/>
        </p:nvSpPr>
        <p:spPr bwMode="auto">
          <a:xfrm>
            <a:off x="8821638" y="1645784"/>
            <a:ext cx="255049" cy="754941"/>
          </a:xfrm>
          <a:custGeom>
            <a:avLst/>
            <a:gdLst>
              <a:gd name="T0" fmla="*/ 20 w 57"/>
              <a:gd name="T1" fmla="*/ 78 h 168"/>
              <a:gd name="T2" fmla="*/ 20 w 57"/>
              <a:gd name="T3" fmla="*/ 148 h 168"/>
              <a:gd name="T4" fmla="*/ 29 w 57"/>
              <a:gd name="T5" fmla="*/ 156 h 168"/>
              <a:gd name="T6" fmla="*/ 37 w 57"/>
              <a:gd name="T7" fmla="*/ 148 h 168"/>
              <a:gd name="T8" fmla="*/ 37 w 57"/>
              <a:gd name="T9" fmla="*/ 78 h 168"/>
              <a:gd name="T10" fmla="*/ 20 w 57"/>
              <a:gd name="T11" fmla="*/ 78 h 168"/>
              <a:gd name="T12" fmla="*/ 29 w 57"/>
              <a:gd name="T13" fmla="*/ 0 h 168"/>
              <a:gd name="T14" fmla="*/ 0 w 57"/>
              <a:gd name="T15" fmla="*/ 11 h 168"/>
              <a:gd name="T16" fmla="*/ 0 w 57"/>
              <a:gd name="T17" fmla="*/ 22 h 168"/>
              <a:gd name="T18" fmla="*/ 8 w 57"/>
              <a:gd name="T19" fmla="*/ 29 h 168"/>
              <a:gd name="T20" fmla="*/ 8 w 57"/>
              <a:gd name="T21" fmla="*/ 148 h 168"/>
              <a:gd name="T22" fmla="*/ 29 w 57"/>
              <a:gd name="T23" fmla="*/ 168 h 168"/>
              <a:gd name="T24" fmla="*/ 49 w 57"/>
              <a:gd name="T25" fmla="*/ 148 h 168"/>
              <a:gd name="T26" fmla="*/ 49 w 57"/>
              <a:gd name="T27" fmla="*/ 29 h 168"/>
              <a:gd name="T28" fmla="*/ 57 w 57"/>
              <a:gd name="T29" fmla="*/ 22 h 168"/>
              <a:gd name="T30" fmla="*/ 57 w 57"/>
              <a:gd name="T31" fmla="*/ 11 h 168"/>
              <a:gd name="T32" fmla="*/ 29 w 57"/>
              <a:gd name="T33" fmla="*/ 0 h 168"/>
              <a:gd name="T34" fmla="*/ 41 w 57"/>
              <a:gd name="T35" fmla="*/ 148 h 168"/>
              <a:gd name="T36" fmla="*/ 29 w 57"/>
              <a:gd name="T37" fmla="*/ 160 h 168"/>
              <a:gd name="T38" fmla="*/ 16 w 57"/>
              <a:gd name="T39" fmla="*/ 148 h 168"/>
              <a:gd name="T40" fmla="*/ 16 w 57"/>
              <a:gd name="T41" fmla="*/ 31 h 168"/>
              <a:gd name="T42" fmla="*/ 29 w 57"/>
              <a:gd name="T43" fmla="*/ 33 h 168"/>
              <a:gd name="T44" fmla="*/ 41 w 57"/>
              <a:gd name="T45" fmla="*/ 31 h 168"/>
              <a:gd name="T46" fmla="*/ 41 w 57"/>
              <a:gd name="T47" fmla="*/ 148 h 168"/>
              <a:gd name="T48" fmla="*/ 29 w 57"/>
              <a:gd name="T49" fmla="*/ 21 h 168"/>
              <a:gd name="T50" fmla="*/ 4 w 57"/>
              <a:gd name="T51" fmla="*/ 14 h 168"/>
              <a:gd name="T52" fmla="*/ 29 w 57"/>
              <a:gd name="T53" fmla="*/ 7 h 168"/>
              <a:gd name="T54" fmla="*/ 53 w 57"/>
              <a:gd name="T55" fmla="*/ 14 h 168"/>
              <a:gd name="T56" fmla="*/ 29 w 57"/>
              <a:gd name="T57" fmla="*/ 2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" h="168">
                <a:moveTo>
                  <a:pt x="20" y="78"/>
                </a:moveTo>
                <a:cubicBezTo>
                  <a:pt x="20" y="148"/>
                  <a:pt x="20" y="148"/>
                  <a:pt x="20" y="148"/>
                </a:cubicBezTo>
                <a:cubicBezTo>
                  <a:pt x="20" y="152"/>
                  <a:pt x="24" y="156"/>
                  <a:pt x="29" y="156"/>
                </a:cubicBezTo>
                <a:cubicBezTo>
                  <a:pt x="33" y="156"/>
                  <a:pt x="37" y="152"/>
                  <a:pt x="37" y="148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68"/>
                  <a:pt x="20" y="68"/>
                  <a:pt x="20" y="78"/>
                </a:cubicBezTo>
                <a:close/>
                <a:moveTo>
                  <a:pt x="29" y="0"/>
                </a:moveTo>
                <a:cubicBezTo>
                  <a:pt x="13" y="0"/>
                  <a:pt x="0" y="5"/>
                  <a:pt x="0" y="11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25"/>
                  <a:pt x="3" y="27"/>
                  <a:pt x="8" y="29"/>
                </a:cubicBezTo>
                <a:cubicBezTo>
                  <a:pt x="8" y="148"/>
                  <a:pt x="8" y="148"/>
                  <a:pt x="8" y="148"/>
                </a:cubicBezTo>
                <a:cubicBezTo>
                  <a:pt x="8" y="159"/>
                  <a:pt x="17" y="168"/>
                  <a:pt x="29" y="168"/>
                </a:cubicBezTo>
                <a:cubicBezTo>
                  <a:pt x="40" y="168"/>
                  <a:pt x="49" y="159"/>
                  <a:pt x="49" y="148"/>
                </a:cubicBezTo>
                <a:cubicBezTo>
                  <a:pt x="49" y="29"/>
                  <a:pt x="49" y="29"/>
                  <a:pt x="49" y="29"/>
                </a:cubicBezTo>
                <a:cubicBezTo>
                  <a:pt x="54" y="27"/>
                  <a:pt x="57" y="25"/>
                  <a:pt x="57" y="22"/>
                </a:cubicBezTo>
                <a:cubicBezTo>
                  <a:pt x="57" y="11"/>
                  <a:pt x="57" y="11"/>
                  <a:pt x="57" y="11"/>
                </a:cubicBezTo>
                <a:cubicBezTo>
                  <a:pt x="57" y="5"/>
                  <a:pt x="44" y="0"/>
                  <a:pt x="29" y="0"/>
                </a:cubicBezTo>
                <a:close/>
                <a:moveTo>
                  <a:pt x="41" y="148"/>
                </a:moveTo>
                <a:cubicBezTo>
                  <a:pt x="41" y="155"/>
                  <a:pt x="35" y="160"/>
                  <a:pt x="29" y="160"/>
                </a:cubicBezTo>
                <a:cubicBezTo>
                  <a:pt x="22" y="160"/>
                  <a:pt x="16" y="155"/>
                  <a:pt x="16" y="148"/>
                </a:cubicBezTo>
                <a:cubicBezTo>
                  <a:pt x="16" y="31"/>
                  <a:pt x="16" y="31"/>
                  <a:pt x="16" y="31"/>
                </a:cubicBezTo>
                <a:cubicBezTo>
                  <a:pt x="20" y="32"/>
                  <a:pt x="24" y="33"/>
                  <a:pt x="29" y="33"/>
                </a:cubicBezTo>
                <a:cubicBezTo>
                  <a:pt x="33" y="33"/>
                  <a:pt x="37" y="32"/>
                  <a:pt x="41" y="31"/>
                </a:cubicBezTo>
                <a:lnTo>
                  <a:pt x="41" y="148"/>
                </a:lnTo>
                <a:close/>
                <a:moveTo>
                  <a:pt x="29" y="21"/>
                </a:moveTo>
                <a:cubicBezTo>
                  <a:pt x="15" y="21"/>
                  <a:pt x="4" y="17"/>
                  <a:pt x="4" y="14"/>
                </a:cubicBezTo>
                <a:cubicBezTo>
                  <a:pt x="4" y="10"/>
                  <a:pt x="15" y="7"/>
                  <a:pt x="29" y="7"/>
                </a:cubicBezTo>
                <a:cubicBezTo>
                  <a:pt x="42" y="7"/>
                  <a:pt x="53" y="10"/>
                  <a:pt x="53" y="14"/>
                </a:cubicBezTo>
                <a:cubicBezTo>
                  <a:pt x="53" y="17"/>
                  <a:pt x="42" y="21"/>
                  <a:pt x="29" y="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6">
            <a:extLst>
              <a:ext uri="{FF2B5EF4-FFF2-40B4-BE49-F238E27FC236}">
                <a16:creationId xmlns:a16="http://schemas.microsoft.com/office/drawing/2014/main" id="{C0186E05-CC80-4B2E-8CDA-BF16CD268EC2}"/>
              </a:ext>
            </a:extLst>
          </p:cNvPr>
          <p:cNvSpPr>
            <a:spLocks noEditPoints="1"/>
          </p:cNvSpPr>
          <p:nvPr/>
        </p:nvSpPr>
        <p:spPr bwMode="auto">
          <a:xfrm>
            <a:off x="9798586" y="1642803"/>
            <a:ext cx="527098" cy="775342"/>
          </a:xfrm>
          <a:custGeom>
            <a:avLst/>
            <a:gdLst>
              <a:gd name="T0" fmla="*/ 94 w 117"/>
              <a:gd name="T1" fmla="*/ 142 h 173"/>
              <a:gd name="T2" fmla="*/ 93 w 117"/>
              <a:gd name="T3" fmla="*/ 141 h 173"/>
              <a:gd name="T4" fmla="*/ 71 w 117"/>
              <a:gd name="T5" fmla="*/ 90 h 173"/>
              <a:gd name="T6" fmla="*/ 59 w 117"/>
              <a:gd name="T7" fmla="*/ 87 h 173"/>
              <a:gd name="T8" fmla="*/ 46 w 117"/>
              <a:gd name="T9" fmla="*/ 90 h 173"/>
              <a:gd name="T10" fmla="*/ 24 w 117"/>
              <a:gd name="T11" fmla="*/ 141 h 173"/>
              <a:gd name="T12" fmla="*/ 24 w 117"/>
              <a:gd name="T13" fmla="*/ 142 h 173"/>
              <a:gd name="T14" fmla="*/ 23 w 117"/>
              <a:gd name="T15" fmla="*/ 144 h 173"/>
              <a:gd name="T16" fmla="*/ 23 w 117"/>
              <a:gd name="T17" fmla="*/ 144 h 173"/>
              <a:gd name="T18" fmla="*/ 23 w 117"/>
              <a:gd name="T19" fmla="*/ 144 h 173"/>
              <a:gd name="T20" fmla="*/ 59 w 117"/>
              <a:gd name="T21" fmla="*/ 157 h 173"/>
              <a:gd name="T22" fmla="*/ 95 w 117"/>
              <a:gd name="T23" fmla="*/ 144 h 173"/>
              <a:gd name="T24" fmla="*/ 95 w 117"/>
              <a:gd name="T25" fmla="*/ 144 h 173"/>
              <a:gd name="T26" fmla="*/ 95 w 117"/>
              <a:gd name="T27" fmla="*/ 144 h 173"/>
              <a:gd name="T28" fmla="*/ 94 w 117"/>
              <a:gd name="T29" fmla="*/ 142 h 173"/>
              <a:gd name="T30" fmla="*/ 116 w 117"/>
              <a:gd name="T31" fmla="*/ 152 h 173"/>
              <a:gd name="T32" fmla="*/ 115 w 117"/>
              <a:gd name="T33" fmla="*/ 149 h 173"/>
              <a:gd name="T34" fmla="*/ 114 w 117"/>
              <a:gd name="T35" fmla="*/ 147 h 173"/>
              <a:gd name="T36" fmla="*/ 78 w 117"/>
              <a:gd name="T37" fmla="*/ 66 h 173"/>
              <a:gd name="T38" fmla="*/ 79 w 117"/>
              <a:gd name="T39" fmla="*/ 66 h 173"/>
              <a:gd name="T40" fmla="*/ 79 w 117"/>
              <a:gd name="T41" fmla="*/ 30 h 173"/>
              <a:gd name="T42" fmla="*/ 87 w 117"/>
              <a:gd name="T43" fmla="*/ 22 h 173"/>
              <a:gd name="T44" fmla="*/ 87 w 117"/>
              <a:gd name="T45" fmla="*/ 11 h 173"/>
              <a:gd name="T46" fmla="*/ 59 w 117"/>
              <a:gd name="T47" fmla="*/ 0 h 173"/>
              <a:gd name="T48" fmla="*/ 30 w 117"/>
              <a:gd name="T49" fmla="*/ 11 h 173"/>
              <a:gd name="T50" fmla="*/ 30 w 117"/>
              <a:gd name="T51" fmla="*/ 22 h 173"/>
              <a:gd name="T52" fmla="*/ 38 w 117"/>
              <a:gd name="T53" fmla="*/ 30 h 173"/>
              <a:gd name="T54" fmla="*/ 38 w 117"/>
              <a:gd name="T55" fmla="*/ 66 h 173"/>
              <a:gd name="T56" fmla="*/ 39 w 117"/>
              <a:gd name="T57" fmla="*/ 66 h 173"/>
              <a:gd name="T58" fmla="*/ 4 w 117"/>
              <a:gd name="T59" fmla="*/ 147 h 173"/>
              <a:gd name="T60" fmla="*/ 2 w 117"/>
              <a:gd name="T61" fmla="*/ 149 h 173"/>
              <a:gd name="T62" fmla="*/ 1 w 117"/>
              <a:gd name="T63" fmla="*/ 152 h 173"/>
              <a:gd name="T64" fmla="*/ 1 w 117"/>
              <a:gd name="T65" fmla="*/ 153 h 173"/>
              <a:gd name="T66" fmla="*/ 1 w 117"/>
              <a:gd name="T67" fmla="*/ 153 h 173"/>
              <a:gd name="T68" fmla="*/ 59 w 117"/>
              <a:gd name="T69" fmla="*/ 173 h 173"/>
              <a:gd name="T70" fmla="*/ 116 w 117"/>
              <a:gd name="T71" fmla="*/ 153 h 173"/>
              <a:gd name="T72" fmla="*/ 116 w 117"/>
              <a:gd name="T73" fmla="*/ 153 h 173"/>
              <a:gd name="T74" fmla="*/ 116 w 117"/>
              <a:gd name="T75" fmla="*/ 152 h 173"/>
              <a:gd name="T76" fmla="*/ 34 w 117"/>
              <a:gd name="T77" fmla="*/ 15 h 173"/>
              <a:gd name="T78" fmla="*/ 59 w 117"/>
              <a:gd name="T79" fmla="*/ 8 h 173"/>
              <a:gd name="T80" fmla="*/ 83 w 117"/>
              <a:gd name="T81" fmla="*/ 15 h 173"/>
              <a:gd name="T82" fmla="*/ 59 w 117"/>
              <a:gd name="T83" fmla="*/ 21 h 173"/>
              <a:gd name="T84" fmla="*/ 34 w 117"/>
              <a:gd name="T85" fmla="*/ 15 h 173"/>
              <a:gd name="T86" fmla="*/ 104 w 117"/>
              <a:gd name="T87" fmla="*/ 149 h 173"/>
              <a:gd name="T88" fmla="*/ 59 w 117"/>
              <a:gd name="T89" fmla="*/ 165 h 173"/>
              <a:gd name="T90" fmla="*/ 13 w 117"/>
              <a:gd name="T91" fmla="*/ 149 h 173"/>
              <a:gd name="T92" fmla="*/ 13 w 117"/>
              <a:gd name="T93" fmla="*/ 149 h 173"/>
              <a:gd name="T94" fmla="*/ 13 w 117"/>
              <a:gd name="T95" fmla="*/ 149 h 173"/>
              <a:gd name="T96" fmla="*/ 14 w 117"/>
              <a:gd name="T97" fmla="*/ 146 h 173"/>
              <a:gd name="T98" fmla="*/ 15 w 117"/>
              <a:gd name="T99" fmla="*/ 144 h 173"/>
              <a:gd name="T100" fmla="*/ 46 w 117"/>
              <a:gd name="T101" fmla="*/ 71 h 173"/>
              <a:gd name="T102" fmla="*/ 46 w 117"/>
              <a:gd name="T103" fmla="*/ 32 h 173"/>
              <a:gd name="T104" fmla="*/ 59 w 117"/>
              <a:gd name="T105" fmla="*/ 33 h 173"/>
              <a:gd name="T106" fmla="*/ 71 w 117"/>
              <a:gd name="T107" fmla="*/ 32 h 173"/>
              <a:gd name="T108" fmla="*/ 71 w 117"/>
              <a:gd name="T109" fmla="*/ 71 h 173"/>
              <a:gd name="T110" fmla="*/ 102 w 117"/>
              <a:gd name="T111" fmla="*/ 144 h 173"/>
              <a:gd name="T112" fmla="*/ 103 w 117"/>
              <a:gd name="T113" fmla="*/ 146 h 173"/>
              <a:gd name="T114" fmla="*/ 104 w 117"/>
              <a:gd name="T115" fmla="*/ 149 h 173"/>
              <a:gd name="T116" fmla="*/ 104 w 117"/>
              <a:gd name="T117" fmla="*/ 14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7" h="173">
                <a:moveTo>
                  <a:pt x="94" y="142"/>
                </a:moveTo>
                <a:cubicBezTo>
                  <a:pt x="94" y="141"/>
                  <a:pt x="93" y="141"/>
                  <a:pt x="93" y="141"/>
                </a:cubicBezTo>
                <a:cubicBezTo>
                  <a:pt x="71" y="90"/>
                  <a:pt x="71" y="90"/>
                  <a:pt x="71" y="90"/>
                </a:cubicBezTo>
                <a:cubicBezTo>
                  <a:pt x="71" y="90"/>
                  <a:pt x="65" y="87"/>
                  <a:pt x="59" y="87"/>
                </a:cubicBezTo>
                <a:cubicBezTo>
                  <a:pt x="53" y="87"/>
                  <a:pt x="46" y="90"/>
                  <a:pt x="46" y="90"/>
                </a:cubicBezTo>
                <a:cubicBezTo>
                  <a:pt x="24" y="141"/>
                  <a:pt x="24" y="141"/>
                  <a:pt x="24" y="141"/>
                </a:cubicBezTo>
                <a:cubicBezTo>
                  <a:pt x="24" y="141"/>
                  <a:pt x="24" y="141"/>
                  <a:pt x="24" y="142"/>
                </a:cubicBezTo>
                <a:cubicBezTo>
                  <a:pt x="23" y="142"/>
                  <a:pt x="23" y="143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2" y="151"/>
                  <a:pt x="37" y="157"/>
                  <a:pt x="59" y="157"/>
                </a:cubicBezTo>
                <a:cubicBezTo>
                  <a:pt x="80" y="157"/>
                  <a:pt x="95" y="151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5" y="144"/>
                  <a:pt x="95" y="144"/>
                  <a:pt x="95" y="144"/>
                </a:cubicBezTo>
                <a:cubicBezTo>
                  <a:pt x="94" y="143"/>
                  <a:pt x="94" y="142"/>
                  <a:pt x="94" y="142"/>
                </a:cubicBezTo>
                <a:close/>
                <a:moveTo>
                  <a:pt x="116" y="152"/>
                </a:moveTo>
                <a:cubicBezTo>
                  <a:pt x="116" y="151"/>
                  <a:pt x="116" y="150"/>
                  <a:pt x="115" y="149"/>
                </a:cubicBezTo>
                <a:cubicBezTo>
                  <a:pt x="115" y="148"/>
                  <a:pt x="114" y="148"/>
                  <a:pt x="114" y="147"/>
                </a:cubicBezTo>
                <a:cubicBezTo>
                  <a:pt x="78" y="66"/>
                  <a:pt x="78" y="66"/>
                  <a:pt x="78" y="66"/>
                </a:cubicBezTo>
                <a:cubicBezTo>
                  <a:pt x="79" y="66"/>
                  <a:pt x="79" y="66"/>
                  <a:pt x="79" y="66"/>
                </a:cubicBezTo>
                <a:cubicBezTo>
                  <a:pt x="79" y="30"/>
                  <a:pt x="79" y="30"/>
                  <a:pt x="79" y="30"/>
                </a:cubicBezTo>
                <a:cubicBezTo>
                  <a:pt x="84" y="28"/>
                  <a:pt x="87" y="25"/>
                  <a:pt x="87" y="22"/>
                </a:cubicBezTo>
                <a:cubicBezTo>
                  <a:pt x="87" y="11"/>
                  <a:pt x="87" y="11"/>
                  <a:pt x="87" y="11"/>
                </a:cubicBezTo>
                <a:cubicBezTo>
                  <a:pt x="87" y="5"/>
                  <a:pt x="75" y="0"/>
                  <a:pt x="59" y="0"/>
                </a:cubicBezTo>
                <a:cubicBezTo>
                  <a:pt x="43" y="0"/>
                  <a:pt x="30" y="5"/>
                  <a:pt x="30" y="11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25"/>
                  <a:pt x="33" y="28"/>
                  <a:pt x="38" y="30"/>
                </a:cubicBezTo>
                <a:cubicBezTo>
                  <a:pt x="38" y="66"/>
                  <a:pt x="38" y="66"/>
                  <a:pt x="38" y="66"/>
                </a:cubicBezTo>
                <a:cubicBezTo>
                  <a:pt x="39" y="66"/>
                  <a:pt x="39" y="66"/>
                  <a:pt x="39" y="66"/>
                </a:cubicBezTo>
                <a:cubicBezTo>
                  <a:pt x="4" y="147"/>
                  <a:pt x="4" y="147"/>
                  <a:pt x="4" y="147"/>
                </a:cubicBezTo>
                <a:cubicBezTo>
                  <a:pt x="3" y="148"/>
                  <a:pt x="3" y="148"/>
                  <a:pt x="2" y="149"/>
                </a:cubicBezTo>
                <a:cubicBezTo>
                  <a:pt x="2" y="150"/>
                  <a:pt x="1" y="151"/>
                  <a:pt x="1" y="152"/>
                </a:cubicBezTo>
                <a:cubicBezTo>
                  <a:pt x="1" y="153"/>
                  <a:pt x="1" y="153"/>
                  <a:pt x="1" y="153"/>
                </a:cubicBezTo>
                <a:cubicBezTo>
                  <a:pt x="1" y="153"/>
                  <a:pt x="1" y="153"/>
                  <a:pt x="1" y="153"/>
                </a:cubicBezTo>
                <a:cubicBezTo>
                  <a:pt x="0" y="164"/>
                  <a:pt x="24" y="173"/>
                  <a:pt x="59" y="173"/>
                </a:cubicBezTo>
                <a:cubicBezTo>
                  <a:pt x="94" y="173"/>
                  <a:pt x="117" y="164"/>
                  <a:pt x="116" y="153"/>
                </a:cubicBezTo>
                <a:cubicBezTo>
                  <a:pt x="116" y="153"/>
                  <a:pt x="116" y="153"/>
                  <a:pt x="116" y="153"/>
                </a:cubicBezTo>
                <a:lnTo>
                  <a:pt x="116" y="152"/>
                </a:lnTo>
                <a:close/>
                <a:moveTo>
                  <a:pt x="34" y="15"/>
                </a:moveTo>
                <a:cubicBezTo>
                  <a:pt x="34" y="11"/>
                  <a:pt x="45" y="8"/>
                  <a:pt x="59" y="8"/>
                </a:cubicBezTo>
                <a:cubicBezTo>
                  <a:pt x="72" y="8"/>
                  <a:pt x="83" y="11"/>
                  <a:pt x="83" y="15"/>
                </a:cubicBezTo>
                <a:cubicBezTo>
                  <a:pt x="83" y="18"/>
                  <a:pt x="72" y="21"/>
                  <a:pt x="59" y="21"/>
                </a:cubicBezTo>
                <a:cubicBezTo>
                  <a:pt x="45" y="21"/>
                  <a:pt x="34" y="18"/>
                  <a:pt x="34" y="15"/>
                </a:cubicBezTo>
                <a:close/>
                <a:moveTo>
                  <a:pt x="104" y="149"/>
                </a:moveTo>
                <a:cubicBezTo>
                  <a:pt x="105" y="158"/>
                  <a:pt x="86" y="165"/>
                  <a:pt x="59" y="165"/>
                </a:cubicBezTo>
                <a:cubicBezTo>
                  <a:pt x="31" y="165"/>
                  <a:pt x="13" y="158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9"/>
                  <a:pt x="13" y="149"/>
                  <a:pt x="13" y="149"/>
                </a:cubicBezTo>
                <a:cubicBezTo>
                  <a:pt x="13" y="148"/>
                  <a:pt x="14" y="147"/>
                  <a:pt x="14" y="146"/>
                </a:cubicBezTo>
                <a:cubicBezTo>
                  <a:pt x="14" y="145"/>
                  <a:pt x="15" y="145"/>
                  <a:pt x="15" y="144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32"/>
                  <a:pt x="46" y="32"/>
                  <a:pt x="46" y="32"/>
                </a:cubicBezTo>
                <a:cubicBezTo>
                  <a:pt x="50" y="33"/>
                  <a:pt x="54" y="33"/>
                  <a:pt x="59" y="33"/>
                </a:cubicBezTo>
                <a:cubicBezTo>
                  <a:pt x="63" y="33"/>
                  <a:pt x="67" y="33"/>
                  <a:pt x="71" y="32"/>
                </a:cubicBezTo>
                <a:cubicBezTo>
                  <a:pt x="71" y="71"/>
                  <a:pt x="71" y="71"/>
                  <a:pt x="71" y="71"/>
                </a:cubicBezTo>
                <a:cubicBezTo>
                  <a:pt x="102" y="144"/>
                  <a:pt x="102" y="144"/>
                  <a:pt x="102" y="144"/>
                </a:cubicBezTo>
                <a:cubicBezTo>
                  <a:pt x="103" y="145"/>
                  <a:pt x="103" y="145"/>
                  <a:pt x="103" y="146"/>
                </a:cubicBezTo>
                <a:cubicBezTo>
                  <a:pt x="104" y="147"/>
                  <a:pt x="104" y="148"/>
                  <a:pt x="104" y="149"/>
                </a:cubicBezTo>
                <a:cubicBezTo>
                  <a:pt x="104" y="149"/>
                  <a:pt x="104" y="149"/>
                  <a:pt x="104" y="1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67">
            <a:extLst>
              <a:ext uri="{FF2B5EF4-FFF2-40B4-BE49-F238E27FC236}">
                <a16:creationId xmlns:a16="http://schemas.microsoft.com/office/drawing/2014/main" id="{8E8F9AB7-B350-4207-8C6C-C90DFE554E14}"/>
              </a:ext>
            </a:extLst>
          </p:cNvPr>
          <p:cNvSpPr>
            <a:spLocks noEditPoints="1"/>
          </p:cNvSpPr>
          <p:nvPr/>
        </p:nvSpPr>
        <p:spPr bwMode="auto">
          <a:xfrm>
            <a:off x="10803869" y="1661194"/>
            <a:ext cx="605313" cy="649523"/>
          </a:xfrm>
          <a:custGeom>
            <a:avLst/>
            <a:gdLst>
              <a:gd name="T0" fmla="*/ 55 w 135"/>
              <a:gd name="T1" fmla="*/ 70 h 144"/>
              <a:gd name="T2" fmla="*/ 80 w 135"/>
              <a:gd name="T3" fmla="*/ 70 h 144"/>
              <a:gd name="T4" fmla="*/ 119 w 135"/>
              <a:gd name="T5" fmla="*/ 72 h 144"/>
              <a:gd name="T6" fmla="*/ 94 w 135"/>
              <a:gd name="T7" fmla="*/ 27 h 144"/>
              <a:gd name="T8" fmla="*/ 42 w 135"/>
              <a:gd name="T9" fmla="*/ 27 h 144"/>
              <a:gd name="T10" fmla="*/ 16 w 135"/>
              <a:gd name="T11" fmla="*/ 72 h 144"/>
              <a:gd name="T12" fmla="*/ 42 w 135"/>
              <a:gd name="T13" fmla="*/ 116 h 144"/>
              <a:gd name="T14" fmla="*/ 93 w 135"/>
              <a:gd name="T15" fmla="*/ 116 h 144"/>
              <a:gd name="T16" fmla="*/ 119 w 135"/>
              <a:gd name="T17" fmla="*/ 72 h 144"/>
              <a:gd name="T18" fmla="*/ 115 w 135"/>
              <a:gd name="T19" fmla="*/ 67 h 144"/>
              <a:gd name="T20" fmla="*/ 96 w 135"/>
              <a:gd name="T21" fmla="*/ 34 h 144"/>
              <a:gd name="T22" fmla="*/ 100 w 135"/>
              <a:gd name="T23" fmla="*/ 60 h 144"/>
              <a:gd name="T24" fmla="*/ 100 w 135"/>
              <a:gd name="T25" fmla="*/ 84 h 144"/>
              <a:gd name="T26" fmla="*/ 100 w 135"/>
              <a:gd name="T27" fmla="*/ 60 h 144"/>
              <a:gd name="T28" fmla="*/ 84 w 135"/>
              <a:gd name="T29" fmla="*/ 43 h 144"/>
              <a:gd name="T30" fmla="*/ 90 w 135"/>
              <a:gd name="T31" fmla="*/ 34 h 144"/>
              <a:gd name="T32" fmla="*/ 68 w 135"/>
              <a:gd name="T33" fmla="*/ 12 h 144"/>
              <a:gd name="T34" fmla="*/ 68 w 135"/>
              <a:gd name="T35" fmla="*/ 35 h 144"/>
              <a:gd name="T36" fmla="*/ 68 w 135"/>
              <a:gd name="T37" fmla="*/ 12 h 144"/>
              <a:gd name="T38" fmla="*/ 62 w 135"/>
              <a:gd name="T39" fmla="*/ 38 h 144"/>
              <a:gd name="T40" fmla="*/ 41 w 135"/>
              <a:gd name="T41" fmla="*/ 50 h 144"/>
              <a:gd name="T42" fmla="*/ 16 w 135"/>
              <a:gd name="T43" fmla="*/ 42 h 144"/>
              <a:gd name="T44" fmla="*/ 36 w 135"/>
              <a:gd name="T45" fmla="*/ 54 h 144"/>
              <a:gd name="T46" fmla="*/ 16 w 135"/>
              <a:gd name="T47" fmla="*/ 42 h 144"/>
              <a:gd name="T48" fmla="*/ 24 w 135"/>
              <a:gd name="T49" fmla="*/ 72 h 144"/>
              <a:gd name="T50" fmla="*/ 35 w 135"/>
              <a:gd name="T51" fmla="*/ 72 h 144"/>
              <a:gd name="T52" fmla="*/ 16 w 135"/>
              <a:gd name="T53" fmla="*/ 102 h 144"/>
              <a:gd name="T54" fmla="*/ 36 w 135"/>
              <a:gd name="T55" fmla="*/ 90 h 144"/>
              <a:gd name="T56" fmla="*/ 16 w 135"/>
              <a:gd name="T57" fmla="*/ 102 h 144"/>
              <a:gd name="T58" fmla="*/ 51 w 135"/>
              <a:gd name="T59" fmla="*/ 100 h 144"/>
              <a:gd name="T60" fmla="*/ 46 w 135"/>
              <a:gd name="T61" fmla="*/ 110 h 144"/>
              <a:gd name="T62" fmla="*/ 68 w 135"/>
              <a:gd name="T63" fmla="*/ 131 h 144"/>
              <a:gd name="T64" fmla="*/ 68 w 135"/>
              <a:gd name="T65" fmla="*/ 109 h 144"/>
              <a:gd name="T66" fmla="*/ 68 w 135"/>
              <a:gd name="T67" fmla="*/ 131 h 144"/>
              <a:gd name="T68" fmla="*/ 74 w 135"/>
              <a:gd name="T69" fmla="*/ 106 h 144"/>
              <a:gd name="T70" fmla="*/ 94 w 135"/>
              <a:gd name="T71" fmla="*/ 94 h 144"/>
              <a:gd name="T72" fmla="*/ 82 w 135"/>
              <a:gd name="T73" fmla="*/ 97 h 144"/>
              <a:gd name="T74" fmla="*/ 54 w 135"/>
              <a:gd name="T75" fmla="*/ 97 h 144"/>
              <a:gd name="T76" fmla="*/ 39 w 135"/>
              <a:gd name="T77" fmla="*/ 72 h 144"/>
              <a:gd name="T78" fmla="*/ 54 w 135"/>
              <a:gd name="T79" fmla="*/ 47 h 144"/>
              <a:gd name="T80" fmla="*/ 82 w 135"/>
              <a:gd name="T81" fmla="*/ 47 h 144"/>
              <a:gd name="T82" fmla="*/ 96 w 135"/>
              <a:gd name="T83" fmla="*/ 72 h 144"/>
              <a:gd name="T84" fmla="*/ 82 w 135"/>
              <a:gd name="T85" fmla="*/ 97 h 144"/>
              <a:gd name="T86" fmla="*/ 95 w 135"/>
              <a:gd name="T87" fmla="*/ 110 h 144"/>
              <a:gd name="T88" fmla="*/ 115 w 135"/>
              <a:gd name="T89" fmla="*/ 7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5" h="144">
                <a:moveTo>
                  <a:pt x="68" y="58"/>
                </a:moveTo>
                <a:cubicBezTo>
                  <a:pt x="61" y="58"/>
                  <a:pt x="55" y="63"/>
                  <a:pt x="55" y="70"/>
                </a:cubicBezTo>
                <a:cubicBezTo>
                  <a:pt x="55" y="77"/>
                  <a:pt x="61" y="82"/>
                  <a:pt x="68" y="82"/>
                </a:cubicBezTo>
                <a:cubicBezTo>
                  <a:pt x="75" y="82"/>
                  <a:pt x="80" y="77"/>
                  <a:pt x="80" y="70"/>
                </a:cubicBezTo>
                <a:cubicBezTo>
                  <a:pt x="80" y="63"/>
                  <a:pt x="75" y="58"/>
                  <a:pt x="68" y="58"/>
                </a:cubicBezTo>
                <a:close/>
                <a:moveTo>
                  <a:pt x="119" y="72"/>
                </a:moveTo>
                <a:cubicBezTo>
                  <a:pt x="131" y="58"/>
                  <a:pt x="135" y="45"/>
                  <a:pt x="130" y="36"/>
                </a:cubicBezTo>
                <a:cubicBezTo>
                  <a:pt x="125" y="27"/>
                  <a:pt x="111" y="24"/>
                  <a:pt x="94" y="27"/>
                </a:cubicBezTo>
                <a:cubicBezTo>
                  <a:pt x="87" y="11"/>
                  <a:pt x="78" y="0"/>
                  <a:pt x="68" y="0"/>
                </a:cubicBezTo>
                <a:cubicBezTo>
                  <a:pt x="57" y="0"/>
                  <a:pt x="48" y="11"/>
                  <a:pt x="42" y="27"/>
                </a:cubicBezTo>
                <a:cubicBezTo>
                  <a:pt x="25" y="24"/>
                  <a:pt x="11" y="27"/>
                  <a:pt x="5" y="36"/>
                </a:cubicBezTo>
                <a:cubicBezTo>
                  <a:pt x="0" y="45"/>
                  <a:pt x="5" y="58"/>
                  <a:pt x="16" y="72"/>
                </a:cubicBezTo>
                <a:cubicBezTo>
                  <a:pt x="5" y="86"/>
                  <a:pt x="0" y="99"/>
                  <a:pt x="5" y="108"/>
                </a:cubicBezTo>
                <a:cubicBezTo>
                  <a:pt x="11" y="117"/>
                  <a:pt x="25" y="120"/>
                  <a:pt x="42" y="116"/>
                </a:cubicBezTo>
                <a:cubicBezTo>
                  <a:pt x="48" y="133"/>
                  <a:pt x="57" y="144"/>
                  <a:pt x="68" y="144"/>
                </a:cubicBezTo>
                <a:cubicBezTo>
                  <a:pt x="78" y="144"/>
                  <a:pt x="87" y="133"/>
                  <a:pt x="93" y="116"/>
                </a:cubicBezTo>
                <a:cubicBezTo>
                  <a:pt x="111" y="120"/>
                  <a:pt x="125" y="117"/>
                  <a:pt x="130" y="108"/>
                </a:cubicBezTo>
                <a:cubicBezTo>
                  <a:pt x="135" y="99"/>
                  <a:pt x="131" y="85"/>
                  <a:pt x="119" y="72"/>
                </a:cubicBezTo>
                <a:close/>
                <a:moveTo>
                  <a:pt x="119" y="42"/>
                </a:moveTo>
                <a:cubicBezTo>
                  <a:pt x="123" y="49"/>
                  <a:pt x="121" y="58"/>
                  <a:pt x="115" y="67"/>
                </a:cubicBezTo>
                <a:cubicBezTo>
                  <a:pt x="111" y="63"/>
                  <a:pt x="105" y="58"/>
                  <a:pt x="99" y="54"/>
                </a:cubicBezTo>
                <a:cubicBezTo>
                  <a:pt x="99" y="46"/>
                  <a:pt x="97" y="40"/>
                  <a:pt x="96" y="34"/>
                </a:cubicBezTo>
                <a:cubicBezTo>
                  <a:pt x="107" y="33"/>
                  <a:pt x="116" y="36"/>
                  <a:pt x="119" y="42"/>
                </a:cubicBezTo>
                <a:close/>
                <a:moveTo>
                  <a:pt x="100" y="60"/>
                </a:moveTo>
                <a:cubicBezTo>
                  <a:pt x="104" y="64"/>
                  <a:pt x="108" y="68"/>
                  <a:pt x="111" y="72"/>
                </a:cubicBezTo>
                <a:cubicBezTo>
                  <a:pt x="108" y="76"/>
                  <a:pt x="105" y="80"/>
                  <a:pt x="100" y="84"/>
                </a:cubicBezTo>
                <a:cubicBezTo>
                  <a:pt x="100" y="80"/>
                  <a:pt x="101" y="76"/>
                  <a:pt x="101" y="72"/>
                </a:cubicBezTo>
                <a:cubicBezTo>
                  <a:pt x="101" y="68"/>
                  <a:pt x="100" y="64"/>
                  <a:pt x="100" y="60"/>
                </a:cubicBezTo>
                <a:close/>
                <a:moveTo>
                  <a:pt x="94" y="50"/>
                </a:moveTo>
                <a:cubicBezTo>
                  <a:pt x="91" y="48"/>
                  <a:pt x="88" y="45"/>
                  <a:pt x="84" y="43"/>
                </a:cubicBezTo>
                <a:cubicBezTo>
                  <a:pt x="81" y="41"/>
                  <a:pt x="77" y="40"/>
                  <a:pt x="74" y="38"/>
                </a:cubicBezTo>
                <a:cubicBezTo>
                  <a:pt x="79" y="36"/>
                  <a:pt x="85" y="35"/>
                  <a:pt x="90" y="34"/>
                </a:cubicBezTo>
                <a:cubicBezTo>
                  <a:pt x="91" y="39"/>
                  <a:pt x="93" y="44"/>
                  <a:pt x="94" y="50"/>
                </a:cubicBezTo>
                <a:close/>
                <a:moveTo>
                  <a:pt x="68" y="12"/>
                </a:moveTo>
                <a:cubicBezTo>
                  <a:pt x="75" y="12"/>
                  <a:pt x="82" y="19"/>
                  <a:pt x="87" y="29"/>
                </a:cubicBezTo>
                <a:cubicBezTo>
                  <a:pt x="81" y="30"/>
                  <a:pt x="74" y="33"/>
                  <a:pt x="68" y="35"/>
                </a:cubicBezTo>
                <a:cubicBezTo>
                  <a:pt x="61" y="32"/>
                  <a:pt x="55" y="30"/>
                  <a:pt x="48" y="29"/>
                </a:cubicBezTo>
                <a:cubicBezTo>
                  <a:pt x="53" y="19"/>
                  <a:pt x="60" y="12"/>
                  <a:pt x="68" y="12"/>
                </a:cubicBezTo>
                <a:close/>
                <a:moveTo>
                  <a:pt x="46" y="34"/>
                </a:moveTo>
                <a:cubicBezTo>
                  <a:pt x="51" y="35"/>
                  <a:pt x="56" y="36"/>
                  <a:pt x="62" y="38"/>
                </a:cubicBezTo>
                <a:cubicBezTo>
                  <a:pt x="59" y="40"/>
                  <a:pt x="55" y="41"/>
                  <a:pt x="51" y="43"/>
                </a:cubicBezTo>
                <a:cubicBezTo>
                  <a:pt x="48" y="45"/>
                  <a:pt x="45" y="48"/>
                  <a:pt x="41" y="50"/>
                </a:cubicBezTo>
                <a:cubicBezTo>
                  <a:pt x="43" y="44"/>
                  <a:pt x="44" y="39"/>
                  <a:pt x="46" y="34"/>
                </a:cubicBezTo>
                <a:close/>
                <a:moveTo>
                  <a:pt x="16" y="42"/>
                </a:moveTo>
                <a:cubicBezTo>
                  <a:pt x="20" y="36"/>
                  <a:pt x="29" y="33"/>
                  <a:pt x="40" y="34"/>
                </a:cubicBezTo>
                <a:cubicBezTo>
                  <a:pt x="38" y="40"/>
                  <a:pt x="37" y="46"/>
                  <a:pt x="36" y="54"/>
                </a:cubicBezTo>
                <a:cubicBezTo>
                  <a:pt x="30" y="58"/>
                  <a:pt x="25" y="63"/>
                  <a:pt x="21" y="67"/>
                </a:cubicBezTo>
                <a:cubicBezTo>
                  <a:pt x="15" y="58"/>
                  <a:pt x="13" y="49"/>
                  <a:pt x="16" y="42"/>
                </a:cubicBezTo>
                <a:close/>
                <a:moveTo>
                  <a:pt x="36" y="84"/>
                </a:moveTo>
                <a:cubicBezTo>
                  <a:pt x="31" y="80"/>
                  <a:pt x="27" y="76"/>
                  <a:pt x="24" y="72"/>
                </a:cubicBezTo>
                <a:cubicBezTo>
                  <a:pt x="27" y="68"/>
                  <a:pt x="31" y="64"/>
                  <a:pt x="35" y="60"/>
                </a:cubicBezTo>
                <a:cubicBezTo>
                  <a:pt x="35" y="64"/>
                  <a:pt x="35" y="68"/>
                  <a:pt x="35" y="72"/>
                </a:cubicBezTo>
                <a:cubicBezTo>
                  <a:pt x="35" y="76"/>
                  <a:pt x="35" y="80"/>
                  <a:pt x="36" y="84"/>
                </a:cubicBezTo>
                <a:close/>
                <a:moveTo>
                  <a:pt x="16" y="102"/>
                </a:moveTo>
                <a:cubicBezTo>
                  <a:pt x="13" y="95"/>
                  <a:pt x="15" y="86"/>
                  <a:pt x="21" y="77"/>
                </a:cubicBezTo>
                <a:cubicBezTo>
                  <a:pt x="25" y="81"/>
                  <a:pt x="30" y="86"/>
                  <a:pt x="36" y="90"/>
                </a:cubicBezTo>
                <a:cubicBezTo>
                  <a:pt x="37" y="97"/>
                  <a:pt x="38" y="104"/>
                  <a:pt x="40" y="110"/>
                </a:cubicBezTo>
                <a:cubicBezTo>
                  <a:pt x="29" y="111"/>
                  <a:pt x="20" y="108"/>
                  <a:pt x="16" y="102"/>
                </a:cubicBezTo>
                <a:close/>
                <a:moveTo>
                  <a:pt x="42" y="94"/>
                </a:moveTo>
                <a:cubicBezTo>
                  <a:pt x="45" y="96"/>
                  <a:pt x="48" y="98"/>
                  <a:pt x="51" y="100"/>
                </a:cubicBezTo>
                <a:cubicBezTo>
                  <a:pt x="55" y="102"/>
                  <a:pt x="58" y="104"/>
                  <a:pt x="62" y="106"/>
                </a:cubicBezTo>
                <a:cubicBezTo>
                  <a:pt x="56" y="108"/>
                  <a:pt x="51" y="109"/>
                  <a:pt x="46" y="110"/>
                </a:cubicBezTo>
                <a:cubicBezTo>
                  <a:pt x="44" y="105"/>
                  <a:pt x="43" y="100"/>
                  <a:pt x="42" y="94"/>
                </a:cubicBezTo>
                <a:close/>
                <a:moveTo>
                  <a:pt x="68" y="131"/>
                </a:moveTo>
                <a:cubicBezTo>
                  <a:pt x="60" y="131"/>
                  <a:pt x="54" y="125"/>
                  <a:pt x="48" y="115"/>
                </a:cubicBezTo>
                <a:cubicBezTo>
                  <a:pt x="55" y="114"/>
                  <a:pt x="61" y="111"/>
                  <a:pt x="68" y="109"/>
                </a:cubicBezTo>
                <a:cubicBezTo>
                  <a:pt x="74" y="111"/>
                  <a:pt x="81" y="114"/>
                  <a:pt x="87" y="115"/>
                </a:cubicBezTo>
                <a:cubicBezTo>
                  <a:pt x="82" y="125"/>
                  <a:pt x="75" y="131"/>
                  <a:pt x="68" y="131"/>
                </a:cubicBezTo>
                <a:close/>
                <a:moveTo>
                  <a:pt x="90" y="110"/>
                </a:moveTo>
                <a:cubicBezTo>
                  <a:pt x="85" y="109"/>
                  <a:pt x="79" y="108"/>
                  <a:pt x="74" y="106"/>
                </a:cubicBezTo>
                <a:cubicBezTo>
                  <a:pt x="77" y="104"/>
                  <a:pt x="81" y="103"/>
                  <a:pt x="84" y="100"/>
                </a:cubicBezTo>
                <a:cubicBezTo>
                  <a:pt x="88" y="98"/>
                  <a:pt x="91" y="96"/>
                  <a:pt x="94" y="94"/>
                </a:cubicBezTo>
                <a:cubicBezTo>
                  <a:pt x="93" y="100"/>
                  <a:pt x="92" y="105"/>
                  <a:pt x="90" y="110"/>
                </a:cubicBezTo>
                <a:close/>
                <a:moveTo>
                  <a:pt x="82" y="97"/>
                </a:moveTo>
                <a:cubicBezTo>
                  <a:pt x="77" y="99"/>
                  <a:pt x="72" y="101"/>
                  <a:pt x="68" y="103"/>
                </a:cubicBezTo>
                <a:cubicBezTo>
                  <a:pt x="63" y="101"/>
                  <a:pt x="58" y="99"/>
                  <a:pt x="54" y="97"/>
                </a:cubicBezTo>
                <a:cubicBezTo>
                  <a:pt x="49" y="94"/>
                  <a:pt x="45" y="91"/>
                  <a:pt x="41" y="88"/>
                </a:cubicBezTo>
                <a:cubicBezTo>
                  <a:pt x="40" y="83"/>
                  <a:pt x="39" y="77"/>
                  <a:pt x="39" y="72"/>
                </a:cubicBezTo>
                <a:cubicBezTo>
                  <a:pt x="39" y="66"/>
                  <a:pt x="40" y="61"/>
                  <a:pt x="41" y="56"/>
                </a:cubicBezTo>
                <a:cubicBezTo>
                  <a:pt x="45" y="53"/>
                  <a:pt x="49" y="50"/>
                  <a:pt x="54" y="47"/>
                </a:cubicBezTo>
                <a:cubicBezTo>
                  <a:pt x="58" y="45"/>
                  <a:pt x="63" y="42"/>
                  <a:pt x="68" y="40"/>
                </a:cubicBezTo>
                <a:cubicBezTo>
                  <a:pt x="73" y="42"/>
                  <a:pt x="77" y="45"/>
                  <a:pt x="82" y="47"/>
                </a:cubicBezTo>
                <a:cubicBezTo>
                  <a:pt x="87" y="50"/>
                  <a:pt x="91" y="53"/>
                  <a:pt x="95" y="56"/>
                </a:cubicBezTo>
                <a:cubicBezTo>
                  <a:pt x="96" y="61"/>
                  <a:pt x="96" y="66"/>
                  <a:pt x="96" y="72"/>
                </a:cubicBezTo>
                <a:cubicBezTo>
                  <a:pt x="96" y="77"/>
                  <a:pt x="96" y="83"/>
                  <a:pt x="95" y="88"/>
                </a:cubicBezTo>
                <a:cubicBezTo>
                  <a:pt x="91" y="91"/>
                  <a:pt x="87" y="94"/>
                  <a:pt x="82" y="97"/>
                </a:cubicBezTo>
                <a:close/>
                <a:moveTo>
                  <a:pt x="119" y="102"/>
                </a:moveTo>
                <a:cubicBezTo>
                  <a:pt x="116" y="108"/>
                  <a:pt x="107" y="111"/>
                  <a:pt x="95" y="110"/>
                </a:cubicBezTo>
                <a:cubicBezTo>
                  <a:pt x="97" y="104"/>
                  <a:pt x="99" y="97"/>
                  <a:pt x="100" y="90"/>
                </a:cubicBezTo>
                <a:cubicBezTo>
                  <a:pt x="105" y="86"/>
                  <a:pt x="110" y="81"/>
                  <a:pt x="115" y="77"/>
                </a:cubicBezTo>
                <a:cubicBezTo>
                  <a:pt x="121" y="86"/>
                  <a:pt x="123" y="95"/>
                  <a:pt x="119" y="10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8">
            <a:extLst>
              <a:ext uri="{FF2B5EF4-FFF2-40B4-BE49-F238E27FC236}">
                <a16:creationId xmlns:a16="http://schemas.microsoft.com/office/drawing/2014/main" id="{11544E3A-B186-4787-83AD-DA3310873F05}"/>
              </a:ext>
            </a:extLst>
          </p:cNvPr>
          <p:cNvSpPr>
            <a:spLocks noEditPoints="1"/>
          </p:cNvSpPr>
          <p:nvPr/>
        </p:nvSpPr>
        <p:spPr bwMode="auto">
          <a:xfrm>
            <a:off x="617316" y="2761243"/>
            <a:ext cx="737937" cy="737937"/>
          </a:xfrm>
          <a:custGeom>
            <a:avLst/>
            <a:gdLst>
              <a:gd name="T0" fmla="*/ 126 w 164"/>
              <a:gd name="T1" fmla="*/ 96 h 164"/>
              <a:gd name="T2" fmla="*/ 124 w 164"/>
              <a:gd name="T3" fmla="*/ 111 h 164"/>
              <a:gd name="T4" fmla="*/ 113 w 164"/>
              <a:gd name="T5" fmla="*/ 113 h 164"/>
              <a:gd name="T6" fmla="*/ 118 w 164"/>
              <a:gd name="T7" fmla="*/ 96 h 164"/>
              <a:gd name="T8" fmla="*/ 105 w 164"/>
              <a:gd name="T9" fmla="*/ 59 h 164"/>
              <a:gd name="T10" fmla="*/ 74 w 164"/>
              <a:gd name="T11" fmla="*/ 57 h 164"/>
              <a:gd name="T12" fmla="*/ 64 w 164"/>
              <a:gd name="T13" fmla="*/ 64 h 164"/>
              <a:gd name="T14" fmla="*/ 68 w 164"/>
              <a:gd name="T15" fmla="*/ 47 h 164"/>
              <a:gd name="T16" fmla="*/ 56 w 164"/>
              <a:gd name="T17" fmla="*/ 9 h 164"/>
              <a:gd name="T18" fmla="*/ 30 w 164"/>
              <a:gd name="T19" fmla="*/ 12 h 164"/>
              <a:gd name="T20" fmla="*/ 14 w 164"/>
              <a:gd name="T21" fmla="*/ 40 h 164"/>
              <a:gd name="T22" fmla="*/ 0 w 164"/>
              <a:gd name="T23" fmla="*/ 41 h 164"/>
              <a:gd name="T24" fmla="*/ 38 w 164"/>
              <a:gd name="T25" fmla="*/ 68 h 164"/>
              <a:gd name="T26" fmla="*/ 40 w 164"/>
              <a:gd name="T27" fmla="*/ 53 h 164"/>
              <a:gd name="T28" fmla="*/ 51 w 164"/>
              <a:gd name="T29" fmla="*/ 50 h 164"/>
              <a:gd name="T30" fmla="*/ 47 w 164"/>
              <a:gd name="T31" fmla="*/ 68 h 164"/>
              <a:gd name="T32" fmla="*/ 87 w 164"/>
              <a:gd name="T33" fmla="*/ 117 h 164"/>
              <a:gd name="T34" fmla="*/ 102 w 164"/>
              <a:gd name="T35" fmla="*/ 94 h 164"/>
              <a:gd name="T36" fmla="*/ 100 w 164"/>
              <a:gd name="T37" fmla="*/ 100 h 164"/>
              <a:gd name="T38" fmla="*/ 96 w 164"/>
              <a:gd name="T39" fmla="*/ 117 h 164"/>
              <a:gd name="T40" fmla="*/ 122 w 164"/>
              <a:gd name="T41" fmla="*/ 164 h 164"/>
              <a:gd name="T42" fmla="*/ 124 w 164"/>
              <a:gd name="T43" fmla="*/ 150 h 164"/>
              <a:gd name="T44" fmla="*/ 152 w 164"/>
              <a:gd name="T45" fmla="*/ 134 h 164"/>
              <a:gd name="T46" fmla="*/ 155 w 164"/>
              <a:gd name="T47" fmla="*/ 108 h 164"/>
              <a:gd name="T48" fmla="*/ 20 w 164"/>
              <a:gd name="T49" fmla="*/ 48 h 164"/>
              <a:gd name="T50" fmla="*/ 52 w 164"/>
              <a:gd name="T51" fmla="*/ 28 h 164"/>
              <a:gd name="T52" fmla="*/ 62 w 164"/>
              <a:gd name="T53" fmla="*/ 83 h 164"/>
              <a:gd name="T54" fmla="*/ 92 w 164"/>
              <a:gd name="T55" fmla="*/ 65 h 164"/>
              <a:gd name="T56" fmla="*/ 62 w 164"/>
              <a:gd name="T57" fmla="*/ 83 h 164"/>
              <a:gd name="T58" fmla="*/ 72 w 164"/>
              <a:gd name="T59" fmla="*/ 99 h 164"/>
              <a:gd name="T60" fmla="*/ 102 w 164"/>
              <a:gd name="T61" fmla="*/ 81 h 164"/>
              <a:gd name="T62" fmla="*/ 116 w 164"/>
              <a:gd name="T63" fmla="*/ 144 h 164"/>
              <a:gd name="T64" fmla="*/ 136 w 164"/>
              <a:gd name="T65" fmla="*/ 112 h 164"/>
              <a:gd name="T66" fmla="*/ 116 w 164"/>
              <a:gd name="T67" fmla="*/ 14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4" h="164">
                <a:moveTo>
                  <a:pt x="155" y="108"/>
                </a:moveTo>
                <a:cubicBezTo>
                  <a:pt x="147" y="100"/>
                  <a:pt x="137" y="97"/>
                  <a:pt x="126" y="96"/>
                </a:cubicBezTo>
                <a:cubicBezTo>
                  <a:pt x="123" y="111"/>
                  <a:pt x="123" y="111"/>
                  <a:pt x="123" y="111"/>
                </a:cubicBezTo>
                <a:cubicBezTo>
                  <a:pt x="123" y="111"/>
                  <a:pt x="124" y="111"/>
                  <a:pt x="124" y="111"/>
                </a:cubicBezTo>
                <a:cubicBezTo>
                  <a:pt x="111" y="124"/>
                  <a:pt x="111" y="124"/>
                  <a:pt x="111" y="124"/>
                </a:cubicBezTo>
                <a:cubicBezTo>
                  <a:pt x="111" y="120"/>
                  <a:pt x="112" y="117"/>
                  <a:pt x="113" y="113"/>
                </a:cubicBezTo>
                <a:cubicBezTo>
                  <a:pt x="113" y="113"/>
                  <a:pt x="114" y="113"/>
                  <a:pt x="114" y="113"/>
                </a:cubicBezTo>
                <a:cubicBezTo>
                  <a:pt x="118" y="96"/>
                  <a:pt x="118" y="96"/>
                  <a:pt x="118" y="96"/>
                </a:cubicBezTo>
                <a:cubicBezTo>
                  <a:pt x="117" y="96"/>
                  <a:pt x="117" y="96"/>
                  <a:pt x="117" y="96"/>
                </a:cubicBezTo>
                <a:cubicBezTo>
                  <a:pt x="119" y="82"/>
                  <a:pt x="115" y="68"/>
                  <a:pt x="105" y="59"/>
                </a:cubicBezTo>
                <a:cubicBezTo>
                  <a:pt x="98" y="51"/>
                  <a:pt x="88" y="47"/>
                  <a:pt x="77" y="47"/>
                </a:cubicBezTo>
                <a:cubicBezTo>
                  <a:pt x="74" y="57"/>
                  <a:pt x="74" y="57"/>
                  <a:pt x="74" y="57"/>
                </a:cubicBezTo>
                <a:cubicBezTo>
                  <a:pt x="62" y="69"/>
                  <a:pt x="62" y="69"/>
                  <a:pt x="62" y="69"/>
                </a:cubicBezTo>
                <a:cubicBezTo>
                  <a:pt x="63" y="68"/>
                  <a:pt x="63" y="66"/>
                  <a:pt x="64" y="64"/>
                </a:cubicBezTo>
                <a:cubicBezTo>
                  <a:pt x="64" y="64"/>
                  <a:pt x="64" y="64"/>
                  <a:pt x="64" y="64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47"/>
                  <a:pt x="68" y="47"/>
                  <a:pt x="68" y="47"/>
                </a:cubicBezTo>
                <a:cubicBezTo>
                  <a:pt x="69" y="32"/>
                  <a:pt x="65" y="19"/>
                  <a:pt x="56" y="9"/>
                </a:cubicBezTo>
                <a:cubicBezTo>
                  <a:pt x="52" y="5"/>
                  <a:pt x="47" y="2"/>
                  <a:pt x="42" y="0"/>
                </a:cubicBezTo>
                <a:cubicBezTo>
                  <a:pt x="30" y="12"/>
                  <a:pt x="30" y="12"/>
                  <a:pt x="30" y="12"/>
                </a:cubicBezTo>
                <a:cubicBezTo>
                  <a:pt x="34" y="12"/>
                  <a:pt x="37" y="13"/>
                  <a:pt x="40" y="14"/>
                </a:cubicBezTo>
                <a:cubicBezTo>
                  <a:pt x="14" y="40"/>
                  <a:pt x="14" y="40"/>
                  <a:pt x="14" y="40"/>
                </a:cubicBezTo>
                <a:cubicBezTo>
                  <a:pt x="13" y="37"/>
                  <a:pt x="12" y="34"/>
                  <a:pt x="12" y="30"/>
                </a:cubicBezTo>
                <a:cubicBezTo>
                  <a:pt x="0" y="41"/>
                  <a:pt x="0" y="41"/>
                  <a:pt x="0" y="41"/>
                </a:cubicBezTo>
                <a:cubicBezTo>
                  <a:pt x="2" y="47"/>
                  <a:pt x="5" y="52"/>
                  <a:pt x="9" y="56"/>
                </a:cubicBezTo>
                <a:cubicBezTo>
                  <a:pt x="17" y="63"/>
                  <a:pt x="27" y="67"/>
                  <a:pt x="38" y="68"/>
                </a:cubicBezTo>
                <a:cubicBezTo>
                  <a:pt x="41" y="53"/>
                  <a:pt x="41" y="53"/>
                  <a:pt x="41" y="53"/>
                </a:cubicBezTo>
                <a:cubicBezTo>
                  <a:pt x="41" y="53"/>
                  <a:pt x="40" y="53"/>
                  <a:pt x="40" y="53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3"/>
                  <a:pt x="52" y="47"/>
                  <a:pt x="51" y="50"/>
                </a:cubicBezTo>
                <a:cubicBezTo>
                  <a:pt x="47" y="68"/>
                  <a:pt x="47" y="68"/>
                  <a:pt x="47" y="68"/>
                </a:cubicBezTo>
                <a:cubicBezTo>
                  <a:pt x="47" y="68"/>
                  <a:pt x="47" y="68"/>
                  <a:pt x="47" y="68"/>
                </a:cubicBezTo>
                <a:cubicBezTo>
                  <a:pt x="45" y="82"/>
                  <a:pt x="49" y="96"/>
                  <a:pt x="59" y="105"/>
                </a:cubicBezTo>
                <a:cubicBezTo>
                  <a:pt x="66" y="113"/>
                  <a:pt x="76" y="117"/>
                  <a:pt x="87" y="117"/>
                </a:cubicBezTo>
                <a:cubicBezTo>
                  <a:pt x="90" y="106"/>
                  <a:pt x="90" y="106"/>
                  <a:pt x="90" y="106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1" y="96"/>
                  <a:pt x="101" y="98"/>
                  <a:pt x="100" y="100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95" y="131"/>
                  <a:pt x="98" y="145"/>
                  <a:pt x="108" y="154"/>
                </a:cubicBezTo>
                <a:cubicBezTo>
                  <a:pt x="112" y="159"/>
                  <a:pt x="117" y="162"/>
                  <a:pt x="122" y="164"/>
                </a:cubicBezTo>
                <a:cubicBezTo>
                  <a:pt x="134" y="152"/>
                  <a:pt x="134" y="152"/>
                  <a:pt x="134" y="152"/>
                </a:cubicBezTo>
                <a:cubicBezTo>
                  <a:pt x="130" y="152"/>
                  <a:pt x="127" y="151"/>
                  <a:pt x="124" y="150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51" y="127"/>
                  <a:pt x="152" y="130"/>
                  <a:pt x="152" y="134"/>
                </a:cubicBezTo>
                <a:cubicBezTo>
                  <a:pt x="164" y="122"/>
                  <a:pt x="164" y="122"/>
                  <a:pt x="164" y="122"/>
                </a:cubicBezTo>
                <a:cubicBezTo>
                  <a:pt x="162" y="117"/>
                  <a:pt x="159" y="112"/>
                  <a:pt x="155" y="108"/>
                </a:cubicBezTo>
                <a:close/>
                <a:moveTo>
                  <a:pt x="28" y="52"/>
                </a:moveTo>
                <a:cubicBezTo>
                  <a:pt x="25" y="51"/>
                  <a:pt x="22" y="50"/>
                  <a:pt x="20" y="48"/>
                </a:cubicBezTo>
                <a:cubicBezTo>
                  <a:pt x="48" y="20"/>
                  <a:pt x="48" y="20"/>
                  <a:pt x="48" y="20"/>
                </a:cubicBezTo>
                <a:cubicBezTo>
                  <a:pt x="50" y="22"/>
                  <a:pt x="51" y="25"/>
                  <a:pt x="52" y="28"/>
                </a:cubicBezTo>
                <a:lnTo>
                  <a:pt x="28" y="52"/>
                </a:lnTo>
                <a:close/>
                <a:moveTo>
                  <a:pt x="62" y="83"/>
                </a:moveTo>
                <a:cubicBezTo>
                  <a:pt x="83" y="61"/>
                  <a:pt x="83" y="61"/>
                  <a:pt x="83" y="61"/>
                </a:cubicBezTo>
                <a:cubicBezTo>
                  <a:pt x="86" y="62"/>
                  <a:pt x="90" y="63"/>
                  <a:pt x="92" y="65"/>
                </a:cubicBezTo>
                <a:cubicBezTo>
                  <a:pt x="65" y="92"/>
                  <a:pt x="65" y="92"/>
                  <a:pt x="65" y="92"/>
                </a:cubicBezTo>
                <a:cubicBezTo>
                  <a:pt x="63" y="89"/>
                  <a:pt x="62" y="86"/>
                  <a:pt x="62" y="83"/>
                </a:cubicBezTo>
                <a:close/>
                <a:moveTo>
                  <a:pt x="81" y="102"/>
                </a:moveTo>
                <a:cubicBezTo>
                  <a:pt x="77" y="102"/>
                  <a:pt x="74" y="101"/>
                  <a:pt x="72" y="99"/>
                </a:cubicBezTo>
                <a:cubicBezTo>
                  <a:pt x="99" y="71"/>
                  <a:pt x="99" y="71"/>
                  <a:pt x="99" y="71"/>
                </a:cubicBezTo>
                <a:cubicBezTo>
                  <a:pt x="101" y="74"/>
                  <a:pt x="102" y="77"/>
                  <a:pt x="102" y="81"/>
                </a:cubicBezTo>
                <a:lnTo>
                  <a:pt x="81" y="102"/>
                </a:lnTo>
                <a:close/>
                <a:moveTo>
                  <a:pt x="116" y="144"/>
                </a:moveTo>
                <a:cubicBezTo>
                  <a:pt x="114" y="142"/>
                  <a:pt x="113" y="139"/>
                  <a:pt x="112" y="136"/>
                </a:cubicBezTo>
                <a:cubicBezTo>
                  <a:pt x="136" y="112"/>
                  <a:pt x="136" y="112"/>
                  <a:pt x="136" y="112"/>
                </a:cubicBezTo>
                <a:cubicBezTo>
                  <a:pt x="139" y="113"/>
                  <a:pt x="142" y="114"/>
                  <a:pt x="144" y="116"/>
                </a:cubicBezTo>
                <a:lnTo>
                  <a:pt x="116" y="14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69">
            <a:extLst>
              <a:ext uri="{FF2B5EF4-FFF2-40B4-BE49-F238E27FC236}">
                <a16:creationId xmlns:a16="http://schemas.microsoft.com/office/drawing/2014/main" id="{0C06F3D8-6B8A-4A04-8FF7-79235568C134}"/>
              </a:ext>
            </a:extLst>
          </p:cNvPr>
          <p:cNvSpPr>
            <a:spLocks/>
          </p:cNvSpPr>
          <p:nvPr/>
        </p:nvSpPr>
        <p:spPr bwMode="auto">
          <a:xfrm>
            <a:off x="1679269" y="2769694"/>
            <a:ext cx="428481" cy="680125"/>
          </a:xfrm>
          <a:custGeom>
            <a:avLst/>
            <a:gdLst>
              <a:gd name="T0" fmla="*/ 20 w 95"/>
              <a:gd name="T1" fmla="*/ 58 h 151"/>
              <a:gd name="T2" fmla="*/ 3 w 95"/>
              <a:gd name="T3" fmla="*/ 106 h 151"/>
              <a:gd name="T4" fmla="*/ 48 w 95"/>
              <a:gd name="T5" fmla="*/ 151 h 151"/>
              <a:gd name="T6" fmla="*/ 93 w 95"/>
              <a:gd name="T7" fmla="*/ 106 h 151"/>
              <a:gd name="T8" fmla="*/ 60 w 95"/>
              <a:gd name="T9" fmla="*/ 47 h 151"/>
              <a:gd name="T10" fmla="*/ 37 w 95"/>
              <a:gd name="T11" fmla="*/ 35 h 151"/>
              <a:gd name="T12" fmla="*/ 35 w 95"/>
              <a:gd name="T13" fmla="*/ 36 h 151"/>
              <a:gd name="T14" fmla="*/ 35 w 95"/>
              <a:gd name="T15" fmla="*/ 33 h 151"/>
              <a:gd name="T16" fmla="*/ 31 w 95"/>
              <a:gd name="T17" fmla="*/ 3 h 151"/>
              <a:gd name="T18" fmla="*/ 21 w 95"/>
              <a:gd name="T19" fmla="*/ 4 h 151"/>
              <a:gd name="T20" fmla="*/ 31 w 95"/>
              <a:gd name="T21" fmla="*/ 38 h 151"/>
              <a:gd name="T22" fmla="*/ 20 w 95"/>
              <a:gd name="T23" fmla="*/ 58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151">
                <a:moveTo>
                  <a:pt x="20" y="58"/>
                </a:moveTo>
                <a:cubicBezTo>
                  <a:pt x="17" y="85"/>
                  <a:pt x="6" y="81"/>
                  <a:pt x="3" y="106"/>
                </a:cubicBezTo>
                <a:cubicBezTo>
                  <a:pt x="0" y="130"/>
                  <a:pt x="22" y="151"/>
                  <a:pt x="48" y="151"/>
                </a:cubicBezTo>
                <a:cubicBezTo>
                  <a:pt x="74" y="151"/>
                  <a:pt x="95" y="130"/>
                  <a:pt x="93" y="106"/>
                </a:cubicBezTo>
                <a:cubicBezTo>
                  <a:pt x="92" y="83"/>
                  <a:pt x="82" y="86"/>
                  <a:pt x="60" y="47"/>
                </a:cubicBezTo>
                <a:cubicBezTo>
                  <a:pt x="51" y="32"/>
                  <a:pt x="45" y="31"/>
                  <a:pt x="37" y="35"/>
                </a:cubicBezTo>
                <a:cubicBezTo>
                  <a:pt x="36" y="35"/>
                  <a:pt x="36" y="35"/>
                  <a:pt x="35" y="36"/>
                </a:cubicBezTo>
                <a:cubicBezTo>
                  <a:pt x="35" y="35"/>
                  <a:pt x="35" y="34"/>
                  <a:pt x="35" y="33"/>
                </a:cubicBezTo>
                <a:cubicBezTo>
                  <a:pt x="29" y="19"/>
                  <a:pt x="31" y="3"/>
                  <a:pt x="31" y="3"/>
                </a:cubicBezTo>
                <a:cubicBezTo>
                  <a:pt x="31" y="3"/>
                  <a:pt x="27" y="0"/>
                  <a:pt x="21" y="4"/>
                </a:cubicBezTo>
                <a:cubicBezTo>
                  <a:pt x="19" y="12"/>
                  <a:pt x="26" y="27"/>
                  <a:pt x="31" y="38"/>
                </a:cubicBezTo>
                <a:cubicBezTo>
                  <a:pt x="25" y="40"/>
                  <a:pt x="21" y="44"/>
                  <a:pt x="20" y="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0">
            <a:extLst>
              <a:ext uri="{FF2B5EF4-FFF2-40B4-BE49-F238E27FC236}">
                <a16:creationId xmlns:a16="http://schemas.microsoft.com/office/drawing/2014/main" id="{6F3EEF28-DF73-4105-A976-81F078749E72}"/>
              </a:ext>
            </a:extLst>
          </p:cNvPr>
          <p:cNvSpPr>
            <a:spLocks noEditPoints="1"/>
          </p:cNvSpPr>
          <p:nvPr/>
        </p:nvSpPr>
        <p:spPr bwMode="auto">
          <a:xfrm>
            <a:off x="2677592" y="2775162"/>
            <a:ext cx="554304" cy="642720"/>
          </a:xfrm>
          <a:custGeom>
            <a:avLst/>
            <a:gdLst>
              <a:gd name="T0" fmla="*/ 85 w 123"/>
              <a:gd name="T1" fmla="*/ 53 h 143"/>
              <a:gd name="T2" fmla="*/ 62 w 123"/>
              <a:gd name="T3" fmla="*/ 58 h 143"/>
              <a:gd name="T4" fmla="*/ 59 w 123"/>
              <a:gd name="T5" fmla="*/ 59 h 143"/>
              <a:gd name="T6" fmla="*/ 56 w 123"/>
              <a:gd name="T7" fmla="*/ 50 h 143"/>
              <a:gd name="T8" fmla="*/ 52 w 123"/>
              <a:gd name="T9" fmla="*/ 20 h 143"/>
              <a:gd name="T10" fmla="*/ 42 w 123"/>
              <a:gd name="T11" fmla="*/ 21 h 143"/>
              <a:gd name="T12" fmla="*/ 54 w 123"/>
              <a:gd name="T13" fmla="*/ 59 h 143"/>
              <a:gd name="T14" fmla="*/ 45 w 123"/>
              <a:gd name="T15" fmla="*/ 52 h 143"/>
              <a:gd name="T16" fmla="*/ 12 w 123"/>
              <a:gd name="T17" fmla="*/ 112 h 143"/>
              <a:gd name="T18" fmla="*/ 49 w 123"/>
              <a:gd name="T19" fmla="*/ 142 h 143"/>
              <a:gd name="T20" fmla="*/ 60 w 123"/>
              <a:gd name="T21" fmla="*/ 139 h 143"/>
              <a:gd name="T22" fmla="*/ 71 w 123"/>
              <a:gd name="T23" fmla="*/ 142 h 143"/>
              <a:gd name="T24" fmla="*/ 107 w 123"/>
              <a:gd name="T25" fmla="*/ 118 h 143"/>
              <a:gd name="T26" fmla="*/ 85 w 123"/>
              <a:gd name="T27" fmla="*/ 53 h 143"/>
              <a:gd name="T28" fmla="*/ 99 w 123"/>
              <a:gd name="T29" fmla="*/ 0 h 143"/>
              <a:gd name="T30" fmla="*/ 73 w 123"/>
              <a:gd name="T31" fmla="*/ 12 h 143"/>
              <a:gd name="T32" fmla="*/ 61 w 123"/>
              <a:gd name="T33" fmla="*/ 38 h 143"/>
              <a:gd name="T34" fmla="*/ 88 w 123"/>
              <a:gd name="T35" fmla="*/ 26 h 143"/>
              <a:gd name="T36" fmla="*/ 99 w 123"/>
              <a:gd name="T37" fmla="*/ 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3" h="143">
                <a:moveTo>
                  <a:pt x="85" y="53"/>
                </a:moveTo>
                <a:cubicBezTo>
                  <a:pt x="77" y="52"/>
                  <a:pt x="75" y="54"/>
                  <a:pt x="62" y="58"/>
                </a:cubicBezTo>
                <a:cubicBezTo>
                  <a:pt x="61" y="59"/>
                  <a:pt x="60" y="59"/>
                  <a:pt x="59" y="59"/>
                </a:cubicBezTo>
                <a:cubicBezTo>
                  <a:pt x="58" y="57"/>
                  <a:pt x="57" y="54"/>
                  <a:pt x="56" y="50"/>
                </a:cubicBezTo>
                <a:cubicBezTo>
                  <a:pt x="51" y="35"/>
                  <a:pt x="52" y="20"/>
                  <a:pt x="52" y="20"/>
                </a:cubicBezTo>
                <a:cubicBezTo>
                  <a:pt x="52" y="20"/>
                  <a:pt x="48" y="16"/>
                  <a:pt x="42" y="21"/>
                </a:cubicBezTo>
                <a:cubicBezTo>
                  <a:pt x="40" y="29"/>
                  <a:pt x="49" y="49"/>
                  <a:pt x="54" y="59"/>
                </a:cubicBezTo>
                <a:cubicBezTo>
                  <a:pt x="50" y="57"/>
                  <a:pt x="49" y="52"/>
                  <a:pt x="45" y="52"/>
                </a:cubicBezTo>
                <a:cubicBezTo>
                  <a:pt x="15" y="50"/>
                  <a:pt x="0" y="84"/>
                  <a:pt x="12" y="112"/>
                </a:cubicBezTo>
                <a:cubicBezTo>
                  <a:pt x="19" y="130"/>
                  <a:pt x="35" y="141"/>
                  <a:pt x="49" y="142"/>
                </a:cubicBezTo>
                <a:cubicBezTo>
                  <a:pt x="53" y="143"/>
                  <a:pt x="56" y="139"/>
                  <a:pt x="60" y="139"/>
                </a:cubicBezTo>
                <a:cubicBezTo>
                  <a:pt x="64" y="139"/>
                  <a:pt x="69" y="142"/>
                  <a:pt x="71" y="142"/>
                </a:cubicBezTo>
                <a:cubicBezTo>
                  <a:pt x="85" y="143"/>
                  <a:pt x="97" y="134"/>
                  <a:pt x="107" y="118"/>
                </a:cubicBezTo>
                <a:cubicBezTo>
                  <a:pt x="123" y="91"/>
                  <a:pt x="114" y="55"/>
                  <a:pt x="85" y="53"/>
                </a:cubicBezTo>
                <a:close/>
                <a:moveTo>
                  <a:pt x="99" y="0"/>
                </a:moveTo>
                <a:cubicBezTo>
                  <a:pt x="99" y="0"/>
                  <a:pt x="84" y="1"/>
                  <a:pt x="73" y="12"/>
                </a:cubicBezTo>
                <a:cubicBezTo>
                  <a:pt x="63" y="22"/>
                  <a:pt x="61" y="38"/>
                  <a:pt x="61" y="38"/>
                </a:cubicBezTo>
                <a:cubicBezTo>
                  <a:pt x="61" y="38"/>
                  <a:pt x="77" y="37"/>
                  <a:pt x="88" y="26"/>
                </a:cubicBezTo>
                <a:cubicBezTo>
                  <a:pt x="98" y="16"/>
                  <a:pt x="99" y="0"/>
                  <a:pt x="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1">
            <a:extLst>
              <a:ext uri="{FF2B5EF4-FFF2-40B4-BE49-F238E27FC236}">
                <a16:creationId xmlns:a16="http://schemas.microsoft.com/office/drawing/2014/main" id="{9CF0A1E3-1658-4AA2-89BB-89F3639876C3}"/>
              </a:ext>
            </a:extLst>
          </p:cNvPr>
          <p:cNvSpPr>
            <a:spLocks noEditPoints="1"/>
          </p:cNvSpPr>
          <p:nvPr/>
        </p:nvSpPr>
        <p:spPr bwMode="auto">
          <a:xfrm>
            <a:off x="3669454" y="2771682"/>
            <a:ext cx="724337" cy="666523"/>
          </a:xfrm>
          <a:custGeom>
            <a:avLst/>
            <a:gdLst>
              <a:gd name="T0" fmla="*/ 39 w 213"/>
              <a:gd name="T1" fmla="*/ 157 h 196"/>
              <a:gd name="T2" fmla="*/ 39 w 213"/>
              <a:gd name="T3" fmla="*/ 16 h 196"/>
              <a:gd name="T4" fmla="*/ 28 w 213"/>
              <a:gd name="T5" fmla="*/ 16 h 196"/>
              <a:gd name="T6" fmla="*/ 28 w 213"/>
              <a:gd name="T7" fmla="*/ 157 h 196"/>
              <a:gd name="T8" fmla="*/ 0 w 213"/>
              <a:gd name="T9" fmla="*/ 157 h 196"/>
              <a:gd name="T10" fmla="*/ 0 w 213"/>
              <a:gd name="T11" fmla="*/ 168 h 196"/>
              <a:gd name="T12" fmla="*/ 28 w 213"/>
              <a:gd name="T13" fmla="*/ 168 h 196"/>
              <a:gd name="T14" fmla="*/ 28 w 213"/>
              <a:gd name="T15" fmla="*/ 196 h 196"/>
              <a:gd name="T16" fmla="*/ 39 w 213"/>
              <a:gd name="T17" fmla="*/ 196 h 196"/>
              <a:gd name="T18" fmla="*/ 39 w 213"/>
              <a:gd name="T19" fmla="*/ 168 h 196"/>
              <a:gd name="T20" fmla="*/ 213 w 213"/>
              <a:gd name="T21" fmla="*/ 168 h 196"/>
              <a:gd name="T22" fmla="*/ 213 w 213"/>
              <a:gd name="T23" fmla="*/ 157 h 196"/>
              <a:gd name="T24" fmla="*/ 39 w 213"/>
              <a:gd name="T25" fmla="*/ 157 h 196"/>
              <a:gd name="T26" fmla="*/ 180 w 213"/>
              <a:gd name="T27" fmla="*/ 0 h 196"/>
              <a:gd name="T28" fmla="*/ 147 w 213"/>
              <a:gd name="T29" fmla="*/ 65 h 196"/>
              <a:gd name="T30" fmla="*/ 121 w 213"/>
              <a:gd name="T31" fmla="*/ 33 h 196"/>
              <a:gd name="T32" fmla="*/ 93 w 213"/>
              <a:gd name="T33" fmla="*/ 65 h 196"/>
              <a:gd name="T34" fmla="*/ 77 w 213"/>
              <a:gd name="T35" fmla="*/ 54 h 196"/>
              <a:gd name="T36" fmla="*/ 49 w 213"/>
              <a:gd name="T37" fmla="*/ 82 h 196"/>
              <a:gd name="T38" fmla="*/ 49 w 213"/>
              <a:gd name="T39" fmla="*/ 147 h 196"/>
              <a:gd name="T40" fmla="*/ 180 w 213"/>
              <a:gd name="T41" fmla="*/ 147 h 196"/>
              <a:gd name="T42" fmla="*/ 180 w 213"/>
              <a:gd name="T43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13" h="196">
                <a:moveTo>
                  <a:pt x="39" y="157"/>
                </a:moveTo>
                <a:lnTo>
                  <a:pt x="39" y="16"/>
                </a:lnTo>
                <a:lnTo>
                  <a:pt x="28" y="16"/>
                </a:lnTo>
                <a:lnTo>
                  <a:pt x="28" y="157"/>
                </a:lnTo>
                <a:lnTo>
                  <a:pt x="0" y="157"/>
                </a:lnTo>
                <a:lnTo>
                  <a:pt x="0" y="168"/>
                </a:lnTo>
                <a:lnTo>
                  <a:pt x="28" y="168"/>
                </a:lnTo>
                <a:lnTo>
                  <a:pt x="28" y="196"/>
                </a:lnTo>
                <a:lnTo>
                  <a:pt x="39" y="196"/>
                </a:lnTo>
                <a:lnTo>
                  <a:pt x="39" y="168"/>
                </a:lnTo>
                <a:lnTo>
                  <a:pt x="213" y="168"/>
                </a:lnTo>
                <a:lnTo>
                  <a:pt x="213" y="157"/>
                </a:lnTo>
                <a:lnTo>
                  <a:pt x="39" y="157"/>
                </a:lnTo>
                <a:close/>
                <a:moveTo>
                  <a:pt x="180" y="0"/>
                </a:moveTo>
                <a:lnTo>
                  <a:pt x="147" y="65"/>
                </a:lnTo>
                <a:lnTo>
                  <a:pt x="121" y="33"/>
                </a:lnTo>
                <a:lnTo>
                  <a:pt x="93" y="65"/>
                </a:lnTo>
                <a:lnTo>
                  <a:pt x="77" y="54"/>
                </a:lnTo>
                <a:lnTo>
                  <a:pt x="49" y="82"/>
                </a:lnTo>
                <a:lnTo>
                  <a:pt x="49" y="147"/>
                </a:lnTo>
                <a:lnTo>
                  <a:pt x="180" y="147"/>
                </a:lnTo>
                <a:lnTo>
                  <a:pt x="1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2">
            <a:extLst>
              <a:ext uri="{FF2B5EF4-FFF2-40B4-BE49-F238E27FC236}">
                <a16:creationId xmlns:a16="http://schemas.microsoft.com/office/drawing/2014/main" id="{C14DD3E5-9292-46DC-B738-3D8CE7AF9FA3}"/>
              </a:ext>
            </a:extLst>
          </p:cNvPr>
          <p:cNvSpPr>
            <a:spLocks noEditPoints="1"/>
          </p:cNvSpPr>
          <p:nvPr/>
        </p:nvSpPr>
        <p:spPr bwMode="auto">
          <a:xfrm>
            <a:off x="4686170" y="2777151"/>
            <a:ext cx="724337" cy="629116"/>
          </a:xfrm>
          <a:custGeom>
            <a:avLst/>
            <a:gdLst>
              <a:gd name="T0" fmla="*/ 180 w 213"/>
              <a:gd name="T1" fmla="*/ 0 h 185"/>
              <a:gd name="T2" fmla="*/ 158 w 213"/>
              <a:gd name="T3" fmla="*/ 0 h 185"/>
              <a:gd name="T4" fmla="*/ 158 w 213"/>
              <a:gd name="T5" fmla="*/ 136 h 185"/>
              <a:gd name="T6" fmla="*/ 180 w 213"/>
              <a:gd name="T7" fmla="*/ 136 h 185"/>
              <a:gd name="T8" fmla="*/ 180 w 213"/>
              <a:gd name="T9" fmla="*/ 0 h 185"/>
              <a:gd name="T10" fmla="*/ 153 w 213"/>
              <a:gd name="T11" fmla="*/ 54 h 185"/>
              <a:gd name="T12" fmla="*/ 131 w 213"/>
              <a:gd name="T13" fmla="*/ 54 h 185"/>
              <a:gd name="T14" fmla="*/ 131 w 213"/>
              <a:gd name="T15" fmla="*/ 136 h 185"/>
              <a:gd name="T16" fmla="*/ 153 w 213"/>
              <a:gd name="T17" fmla="*/ 136 h 185"/>
              <a:gd name="T18" fmla="*/ 153 w 213"/>
              <a:gd name="T19" fmla="*/ 54 h 185"/>
              <a:gd name="T20" fmla="*/ 98 w 213"/>
              <a:gd name="T21" fmla="*/ 87 h 185"/>
              <a:gd name="T22" fmla="*/ 76 w 213"/>
              <a:gd name="T23" fmla="*/ 87 h 185"/>
              <a:gd name="T24" fmla="*/ 76 w 213"/>
              <a:gd name="T25" fmla="*/ 136 h 185"/>
              <a:gd name="T26" fmla="*/ 98 w 213"/>
              <a:gd name="T27" fmla="*/ 136 h 185"/>
              <a:gd name="T28" fmla="*/ 98 w 213"/>
              <a:gd name="T29" fmla="*/ 87 h 185"/>
              <a:gd name="T30" fmla="*/ 125 w 213"/>
              <a:gd name="T31" fmla="*/ 33 h 185"/>
              <a:gd name="T32" fmla="*/ 103 w 213"/>
              <a:gd name="T33" fmla="*/ 33 h 185"/>
              <a:gd name="T34" fmla="*/ 103 w 213"/>
              <a:gd name="T35" fmla="*/ 136 h 185"/>
              <a:gd name="T36" fmla="*/ 125 w 213"/>
              <a:gd name="T37" fmla="*/ 136 h 185"/>
              <a:gd name="T38" fmla="*/ 125 w 213"/>
              <a:gd name="T39" fmla="*/ 33 h 185"/>
              <a:gd name="T40" fmla="*/ 71 w 213"/>
              <a:gd name="T41" fmla="*/ 71 h 185"/>
              <a:gd name="T42" fmla="*/ 49 w 213"/>
              <a:gd name="T43" fmla="*/ 71 h 185"/>
              <a:gd name="T44" fmla="*/ 49 w 213"/>
              <a:gd name="T45" fmla="*/ 136 h 185"/>
              <a:gd name="T46" fmla="*/ 71 w 213"/>
              <a:gd name="T47" fmla="*/ 136 h 185"/>
              <a:gd name="T48" fmla="*/ 71 w 213"/>
              <a:gd name="T49" fmla="*/ 71 h 185"/>
              <a:gd name="T50" fmla="*/ 38 w 213"/>
              <a:gd name="T51" fmla="*/ 146 h 185"/>
              <a:gd name="T52" fmla="*/ 38 w 213"/>
              <a:gd name="T53" fmla="*/ 5 h 185"/>
              <a:gd name="T54" fmla="*/ 27 w 213"/>
              <a:gd name="T55" fmla="*/ 5 h 185"/>
              <a:gd name="T56" fmla="*/ 27 w 213"/>
              <a:gd name="T57" fmla="*/ 146 h 185"/>
              <a:gd name="T58" fmla="*/ 0 w 213"/>
              <a:gd name="T59" fmla="*/ 146 h 185"/>
              <a:gd name="T60" fmla="*/ 0 w 213"/>
              <a:gd name="T61" fmla="*/ 157 h 185"/>
              <a:gd name="T62" fmla="*/ 27 w 213"/>
              <a:gd name="T63" fmla="*/ 157 h 185"/>
              <a:gd name="T64" fmla="*/ 27 w 213"/>
              <a:gd name="T65" fmla="*/ 185 h 185"/>
              <a:gd name="T66" fmla="*/ 38 w 213"/>
              <a:gd name="T67" fmla="*/ 185 h 185"/>
              <a:gd name="T68" fmla="*/ 38 w 213"/>
              <a:gd name="T69" fmla="*/ 157 h 185"/>
              <a:gd name="T70" fmla="*/ 213 w 213"/>
              <a:gd name="T71" fmla="*/ 157 h 185"/>
              <a:gd name="T72" fmla="*/ 213 w 213"/>
              <a:gd name="T73" fmla="*/ 146 h 185"/>
              <a:gd name="T74" fmla="*/ 38 w 213"/>
              <a:gd name="T75" fmla="*/ 14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3" h="185">
                <a:moveTo>
                  <a:pt x="180" y="0"/>
                </a:moveTo>
                <a:lnTo>
                  <a:pt x="158" y="0"/>
                </a:lnTo>
                <a:lnTo>
                  <a:pt x="158" y="136"/>
                </a:lnTo>
                <a:lnTo>
                  <a:pt x="180" y="136"/>
                </a:lnTo>
                <a:lnTo>
                  <a:pt x="180" y="0"/>
                </a:lnTo>
                <a:close/>
                <a:moveTo>
                  <a:pt x="153" y="54"/>
                </a:moveTo>
                <a:lnTo>
                  <a:pt x="131" y="54"/>
                </a:lnTo>
                <a:lnTo>
                  <a:pt x="131" y="136"/>
                </a:lnTo>
                <a:lnTo>
                  <a:pt x="153" y="136"/>
                </a:lnTo>
                <a:lnTo>
                  <a:pt x="153" y="54"/>
                </a:lnTo>
                <a:close/>
                <a:moveTo>
                  <a:pt x="98" y="87"/>
                </a:moveTo>
                <a:lnTo>
                  <a:pt x="76" y="87"/>
                </a:lnTo>
                <a:lnTo>
                  <a:pt x="76" y="136"/>
                </a:lnTo>
                <a:lnTo>
                  <a:pt x="98" y="136"/>
                </a:lnTo>
                <a:lnTo>
                  <a:pt x="98" y="87"/>
                </a:lnTo>
                <a:close/>
                <a:moveTo>
                  <a:pt x="125" y="33"/>
                </a:moveTo>
                <a:lnTo>
                  <a:pt x="103" y="33"/>
                </a:lnTo>
                <a:lnTo>
                  <a:pt x="103" y="136"/>
                </a:lnTo>
                <a:lnTo>
                  <a:pt x="125" y="136"/>
                </a:lnTo>
                <a:lnTo>
                  <a:pt x="125" y="33"/>
                </a:lnTo>
                <a:close/>
                <a:moveTo>
                  <a:pt x="71" y="71"/>
                </a:moveTo>
                <a:lnTo>
                  <a:pt x="49" y="71"/>
                </a:lnTo>
                <a:lnTo>
                  <a:pt x="49" y="136"/>
                </a:lnTo>
                <a:lnTo>
                  <a:pt x="71" y="136"/>
                </a:lnTo>
                <a:lnTo>
                  <a:pt x="71" y="71"/>
                </a:lnTo>
                <a:close/>
                <a:moveTo>
                  <a:pt x="38" y="146"/>
                </a:moveTo>
                <a:lnTo>
                  <a:pt x="38" y="5"/>
                </a:lnTo>
                <a:lnTo>
                  <a:pt x="27" y="5"/>
                </a:lnTo>
                <a:lnTo>
                  <a:pt x="27" y="146"/>
                </a:lnTo>
                <a:lnTo>
                  <a:pt x="0" y="146"/>
                </a:lnTo>
                <a:lnTo>
                  <a:pt x="0" y="157"/>
                </a:lnTo>
                <a:lnTo>
                  <a:pt x="27" y="157"/>
                </a:lnTo>
                <a:lnTo>
                  <a:pt x="27" y="185"/>
                </a:lnTo>
                <a:lnTo>
                  <a:pt x="38" y="185"/>
                </a:lnTo>
                <a:lnTo>
                  <a:pt x="38" y="157"/>
                </a:lnTo>
                <a:lnTo>
                  <a:pt x="213" y="157"/>
                </a:lnTo>
                <a:lnTo>
                  <a:pt x="213" y="146"/>
                </a:lnTo>
                <a:lnTo>
                  <a:pt x="38" y="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3">
            <a:extLst>
              <a:ext uri="{FF2B5EF4-FFF2-40B4-BE49-F238E27FC236}">
                <a16:creationId xmlns:a16="http://schemas.microsoft.com/office/drawing/2014/main" id="{AE621E3E-A52F-4110-82FC-95EFB19464E0}"/>
              </a:ext>
            </a:extLst>
          </p:cNvPr>
          <p:cNvSpPr>
            <a:spLocks noEditPoints="1"/>
          </p:cNvSpPr>
          <p:nvPr/>
        </p:nvSpPr>
        <p:spPr bwMode="auto">
          <a:xfrm>
            <a:off x="5702887" y="2769196"/>
            <a:ext cx="724337" cy="683530"/>
          </a:xfrm>
          <a:custGeom>
            <a:avLst/>
            <a:gdLst>
              <a:gd name="T0" fmla="*/ 136 w 161"/>
              <a:gd name="T1" fmla="*/ 115 h 152"/>
              <a:gd name="T2" fmla="*/ 132 w 161"/>
              <a:gd name="T3" fmla="*/ 107 h 152"/>
              <a:gd name="T4" fmla="*/ 136 w 161"/>
              <a:gd name="T5" fmla="*/ 90 h 152"/>
              <a:gd name="T6" fmla="*/ 132 w 161"/>
              <a:gd name="T7" fmla="*/ 99 h 152"/>
              <a:gd name="T8" fmla="*/ 136 w 161"/>
              <a:gd name="T9" fmla="*/ 90 h 152"/>
              <a:gd name="T10" fmla="*/ 99 w 161"/>
              <a:gd name="T11" fmla="*/ 115 h 152"/>
              <a:gd name="T12" fmla="*/ 95 w 161"/>
              <a:gd name="T13" fmla="*/ 107 h 152"/>
              <a:gd name="T14" fmla="*/ 136 w 161"/>
              <a:gd name="T15" fmla="*/ 74 h 152"/>
              <a:gd name="T16" fmla="*/ 132 w 161"/>
              <a:gd name="T17" fmla="*/ 82 h 152"/>
              <a:gd name="T18" fmla="*/ 136 w 161"/>
              <a:gd name="T19" fmla="*/ 74 h 152"/>
              <a:gd name="T20" fmla="*/ 95 w 161"/>
              <a:gd name="T21" fmla="*/ 82 h 152"/>
              <a:gd name="T22" fmla="*/ 99 w 161"/>
              <a:gd name="T23" fmla="*/ 78 h 152"/>
              <a:gd name="T24" fmla="*/ 97 w 161"/>
              <a:gd name="T25" fmla="*/ 66 h 152"/>
              <a:gd name="T26" fmla="*/ 95 w 161"/>
              <a:gd name="T27" fmla="*/ 78 h 152"/>
              <a:gd name="T28" fmla="*/ 132 w 161"/>
              <a:gd name="T29" fmla="*/ 41 h 152"/>
              <a:gd name="T30" fmla="*/ 136 w 161"/>
              <a:gd name="T31" fmla="*/ 49 h 152"/>
              <a:gd name="T32" fmla="*/ 136 w 161"/>
              <a:gd name="T33" fmla="*/ 57 h 152"/>
              <a:gd name="T34" fmla="*/ 132 w 161"/>
              <a:gd name="T35" fmla="*/ 66 h 152"/>
              <a:gd name="T36" fmla="*/ 136 w 161"/>
              <a:gd name="T37" fmla="*/ 57 h 152"/>
              <a:gd name="T38" fmla="*/ 153 w 161"/>
              <a:gd name="T39" fmla="*/ 18 h 152"/>
              <a:gd name="T40" fmla="*/ 116 w 161"/>
              <a:gd name="T41" fmla="*/ 18 h 152"/>
              <a:gd name="T42" fmla="*/ 99 w 161"/>
              <a:gd name="T43" fmla="*/ 90 h 152"/>
              <a:gd name="T44" fmla="*/ 95 w 161"/>
              <a:gd name="T45" fmla="*/ 99 h 152"/>
              <a:gd name="T46" fmla="*/ 99 w 161"/>
              <a:gd name="T47" fmla="*/ 90 h 152"/>
              <a:gd name="T48" fmla="*/ 58 w 161"/>
              <a:gd name="T49" fmla="*/ 90 h 152"/>
              <a:gd name="T50" fmla="*/ 62 w 161"/>
              <a:gd name="T51" fmla="*/ 99 h 152"/>
              <a:gd name="T52" fmla="*/ 58 w 161"/>
              <a:gd name="T53" fmla="*/ 115 h 152"/>
              <a:gd name="T54" fmla="*/ 62 w 161"/>
              <a:gd name="T55" fmla="*/ 107 h 152"/>
              <a:gd name="T56" fmla="*/ 58 w 161"/>
              <a:gd name="T57" fmla="*/ 115 h 152"/>
              <a:gd name="T58" fmla="*/ 29 w 161"/>
              <a:gd name="T59" fmla="*/ 16 h 152"/>
              <a:gd name="T60" fmla="*/ 21 w 161"/>
              <a:gd name="T61" fmla="*/ 123 h 152"/>
              <a:gd name="T62" fmla="*/ 0 w 161"/>
              <a:gd name="T63" fmla="*/ 131 h 152"/>
              <a:gd name="T64" fmla="*/ 21 w 161"/>
              <a:gd name="T65" fmla="*/ 152 h 152"/>
              <a:gd name="T66" fmla="*/ 29 w 161"/>
              <a:gd name="T67" fmla="*/ 131 h 152"/>
              <a:gd name="T68" fmla="*/ 161 w 161"/>
              <a:gd name="T69" fmla="*/ 123 h 152"/>
              <a:gd name="T70" fmla="*/ 62 w 161"/>
              <a:gd name="T71" fmla="*/ 74 h 152"/>
              <a:gd name="T72" fmla="*/ 58 w 161"/>
              <a:gd name="T73" fmla="*/ 82 h 152"/>
              <a:gd name="T74" fmla="*/ 62 w 161"/>
              <a:gd name="T75" fmla="*/ 74 h 152"/>
              <a:gd name="T76" fmla="*/ 58 w 161"/>
              <a:gd name="T77" fmla="*/ 66 h 152"/>
              <a:gd name="T78" fmla="*/ 62 w 161"/>
              <a:gd name="T79" fmla="*/ 65 h 152"/>
              <a:gd name="T80" fmla="*/ 60 w 161"/>
              <a:gd name="T81" fmla="*/ 37 h 152"/>
              <a:gd name="T82" fmla="*/ 58 w 161"/>
              <a:gd name="T83" fmla="*/ 6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1" h="152">
                <a:moveTo>
                  <a:pt x="132" y="115"/>
                </a:moveTo>
                <a:cubicBezTo>
                  <a:pt x="136" y="115"/>
                  <a:pt x="136" y="115"/>
                  <a:pt x="136" y="115"/>
                </a:cubicBezTo>
                <a:cubicBezTo>
                  <a:pt x="136" y="107"/>
                  <a:pt x="136" y="107"/>
                  <a:pt x="136" y="107"/>
                </a:cubicBezTo>
                <a:cubicBezTo>
                  <a:pt x="132" y="107"/>
                  <a:pt x="132" y="107"/>
                  <a:pt x="132" y="107"/>
                </a:cubicBezTo>
                <a:lnTo>
                  <a:pt x="132" y="115"/>
                </a:lnTo>
                <a:close/>
                <a:moveTo>
                  <a:pt x="136" y="90"/>
                </a:moveTo>
                <a:cubicBezTo>
                  <a:pt x="132" y="90"/>
                  <a:pt x="132" y="90"/>
                  <a:pt x="132" y="90"/>
                </a:cubicBezTo>
                <a:cubicBezTo>
                  <a:pt x="132" y="99"/>
                  <a:pt x="132" y="99"/>
                  <a:pt x="132" y="99"/>
                </a:cubicBezTo>
                <a:cubicBezTo>
                  <a:pt x="136" y="99"/>
                  <a:pt x="136" y="99"/>
                  <a:pt x="136" y="99"/>
                </a:cubicBezTo>
                <a:lnTo>
                  <a:pt x="136" y="90"/>
                </a:lnTo>
                <a:close/>
                <a:moveTo>
                  <a:pt x="95" y="115"/>
                </a:moveTo>
                <a:cubicBezTo>
                  <a:pt x="99" y="115"/>
                  <a:pt x="99" y="115"/>
                  <a:pt x="99" y="115"/>
                </a:cubicBezTo>
                <a:cubicBezTo>
                  <a:pt x="99" y="107"/>
                  <a:pt x="99" y="107"/>
                  <a:pt x="99" y="107"/>
                </a:cubicBezTo>
                <a:cubicBezTo>
                  <a:pt x="95" y="107"/>
                  <a:pt x="95" y="107"/>
                  <a:pt x="95" y="107"/>
                </a:cubicBezTo>
                <a:lnTo>
                  <a:pt x="95" y="115"/>
                </a:lnTo>
                <a:close/>
                <a:moveTo>
                  <a:pt x="136" y="74"/>
                </a:moveTo>
                <a:cubicBezTo>
                  <a:pt x="132" y="74"/>
                  <a:pt x="132" y="74"/>
                  <a:pt x="132" y="74"/>
                </a:cubicBezTo>
                <a:cubicBezTo>
                  <a:pt x="132" y="82"/>
                  <a:pt x="132" y="82"/>
                  <a:pt x="132" y="82"/>
                </a:cubicBezTo>
                <a:cubicBezTo>
                  <a:pt x="136" y="82"/>
                  <a:pt x="136" y="82"/>
                  <a:pt x="136" y="82"/>
                </a:cubicBezTo>
                <a:lnTo>
                  <a:pt x="136" y="74"/>
                </a:lnTo>
                <a:close/>
                <a:moveTo>
                  <a:pt x="95" y="78"/>
                </a:moveTo>
                <a:cubicBezTo>
                  <a:pt x="95" y="82"/>
                  <a:pt x="95" y="82"/>
                  <a:pt x="95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99" y="78"/>
                  <a:pt x="99" y="78"/>
                  <a:pt x="99" y="78"/>
                </a:cubicBezTo>
                <a:cubicBezTo>
                  <a:pt x="102" y="77"/>
                  <a:pt x="103" y="74"/>
                  <a:pt x="103" y="72"/>
                </a:cubicBezTo>
                <a:cubicBezTo>
                  <a:pt x="103" y="68"/>
                  <a:pt x="101" y="66"/>
                  <a:pt x="97" y="66"/>
                </a:cubicBezTo>
                <a:cubicBezTo>
                  <a:pt x="94" y="66"/>
                  <a:pt x="91" y="68"/>
                  <a:pt x="91" y="72"/>
                </a:cubicBezTo>
                <a:cubicBezTo>
                  <a:pt x="91" y="74"/>
                  <a:pt x="93" y="77"/>
                  <a:pt x="95" y="78"/>
                </a:cubicBezTo>
                <a:close/>
                <a:moveTo>
                  <a:pt x="136" y="41"/>
                </a:moveTo>
                <a:cubicBezTo>
                  <a:pt x="132" y="41"/>
                  <a:pt x="132" y="41"/>
                  <a:pt x="132" y="41"/>
                </a:cubicBezTo>
                <a:cubicBezTo>
                  <a:pt x="132" y="49"/>
                  <a:pt x="132" y="49"/>
                  <a:pt x="132" y="49"/>
                </a:cubicBezTo>
                <a:cubicBezTo>
                  <a:pt x="136" y="49"/>
                  <a:pt x="136" y="49"/>
                  <a:pt x="136" y="49"/>
                </a:cubicBezTo>
                <a:lnTo>
                  <a:pt x="136" y="41"/>
                </a:lnTo>
                <a:close/>
                <a:moveTo>
                  <a:pt x="136" y="57"/>
                </a:moveTo>
                <a:cubicBezTo>
                  <a:pt x="132" y="57"/>
                  <a:pt x="132" y="57"/>
                  <a:pt x="132" y="57"/>
                </a:cubicBezTo>
                <a:cubicBezTo>
                  <a:pt x="132" y="66"/>
                  <a:pt x="132" y="66"/>
                  <a:pt x="132" y="66"/>
                </a:cubicBezTo>
                <a:cubicBezTo>
                  <a:pt x="136" y="66"/>
                  <a:pt x="136" y="66"/>
                  <a:pt x="136" y="66"/>
                </a:cubicBezTo>
                <a:lnTo>
                  <a:pt x="136" y="57"/>
                </a:lnTo>
                <a:close/>
                <a:moveTo>
                  <a:pt x="134" y="37"/>
                </a:moveTo>
                <a:cubicBezTo>
                  <a:pt x="144" y="37"/>
                  <a:pt x="153" y="29"/>
                  <a:pt x="153" y="18"/>
                </a:cubicBezTo>
                <a:cubicBezTo>
                  <a:pt x="153" y="8"/>
                  <a:pt x="144" y="0"/>
                  <a:pt x="134" y="0"/>
                </a:cubicBezTo>
                <a:cubicBezTo>
                  <a:pt x="124" y="0"/>
                  <a:pt x="116" y="8"/>
                  <a:pt x="116" y="18"/>
                </a:cubicBezTo>
                <a:cubicBezTo>
                  <a:pt x="116" y="29"/>
                  <a:pt x="124" y="37"/>
                  <a:pt x="134" y="37"/>
                </a:cubicBezTo>
                <a:close/>
                <a:moveTo>
                  <a:pt x="99" y="90"/>
                </a:moveTo>
                <a:cubicBezTo>
                  <a:pt x="95" y="90"/>
                  <a:pt x="95" y="90"/>
                  <a:pt x="95" y="90"/>
                </a:cubicBezTo>
                <a:cubicBezTo>
                  <a:pt x="95" y="99"/>
                  <a:pt x="95" y="99"/>
                  <a:pt x="95" y="99"/>
                </a:cubicBezTo>
                <a:cubicBezTo>
                  <a:pt x="99" y="99"/>
                  <a:pt x="99" y="99"/>
                  <a:pt x="99" y="99"/>
                </a:cubicBezTo>
                <a:lnTo>
                  <a:pt x="99" y="90"/>
                </a:lnTo>
                <a:close/>
                <a:moveTo>
                  <a:pt x="62" y="90"/>
                </a:moveTo>
                <a:cubicBezTo>
                  <a:pt x="58" y="90"/>
                  <a:pt x="58" y="90"/>
                  <a:pt x="58" y="90"/>
                </a:cubicBezTo>
                <a:cubicBezTo>
                  <a:pt x="58" y="99"/>
                  <a:pt x="58" y="99"/>
                  <a:pt x="58" y="99"/>
                </a:cubicBezTo>
                <a:cubicBezTo>
                  <a:pt x="62" y="99"/>
                  <a:pt x="62" y="99"/>
                  <a:pt x="62" y="99"/>
                </a:cubicBezTo>
                <a:lnTo>
                  <a:pt x="62" y="90"/>
                </a:lnTo>
                <a:close/>
                <a:moveTo>
                  <a:pt x="58" y="115"/>
                </a:moveTo>
                <a:cubicBezTo>
                  <a:pt x="62" y="115"/>
                  <a:pt x="62" y="115"/>
                  <a:pt x="62" y="115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58" y="107"/>
                  <a:pt x="58" y="107"/>
                  <a:pt x="58" y="107"/>
                </a:cubicBezTo>
                <a:lnTo>
                  <a:pt x="58" y="115"/>
                </a:lnTo>
                <a:close/>
                <a:moveTo>
                  <a:pt x="29" y="123"/>
                </a:moveTo>
                <a:cubicBezTo>
                  <a:pt x="29" y="16"/>
                  <a:pt x="29" y="16"/>
                  <a:pt x="29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31"/>
                  <a:pt x="0" y="131"/>
                  <a:pt x="0" y="131"/>
                </a:cubicBezTo>
                <a:cubicBezTo>
                  <a:pt x="21" y="131"/>
                  <a:pt x="21" y="131"/>
                  <a:pt x="21" y="131"/>
                </a:cubicBezTo>
                <a:cubicBezTo>
                  <a:pt x="21" y="152"/>
                  <a:pt x="21" y="152"/>
                  <a:pt x="21" y="152"/>
                </a:cubicBezTo>
                <a:cubicBezTo>
                  <a:pt x="29" y="152"/>
                  <a:pt x="29" y="152"/>
                  <a:pt x="29" y="152"/>
                </a:cubicBezTo>
                <a:cubicBezTo>
                  <a:pt x="29" y="131"/>
                  <a:pt x="29" y="131"/>
                  <a:pt x="29" y="131"/>
                </a:cubicBezTo>
                <a:cubicBezTo>
                  <a:pt x="161" y="131"/>
                  <a:pt x="161" y="131"/>
                  <a:pt x="161" y="131"/>
                </a:cubicBezTo>
                <a:cubicBezTo>
                  <a:pt x="161" y="123"/>
                  <a:pt x="161" y="123"/>
                  <a:pt x="161" y="123"/>
                </a:cubicBezTo>
                <a:lnTo>
                  <a:pt x="29" y="123"/>
                </a:lnTo>
                <a:close/>
                <a:moveTo>
                  <a:pt x="62" y="74"/>
                </a:moveTo>
                <a:cubicBezTo>
                  <a:pt x="58" y="74"/>
                  <a:pt x="58" y="74"/>
                  <a:pt x="58" y="74"/>
                </a:cubicBezTo>
                <a:cubicBezTo>
                  <a:pt x="58" y="82"/>
                  <a:pt x="58" y="82"/>
                  <a:pt x="58" y="82"/>
                </a:cubicBezTo>
                <a:cubicBezTo>
                  <a:pt x="62" y="82"/>
                  <a:pt x="62" y="82"/>
                  <a:pt x="62" y="82"/>
                </a:cubicBezTo>
                <a:lnTo>
                  <a:pt x="62" y="74"/>
                </a:lnTo>
                <a:close/>
                <a:moveTo>
                  <a:pt x="58" y="65"/>
                </a:moveTo>
                <a:cubicBezTo>
                  <a:pt x="58" y="66"/>
                  <a:pt x="58" y="66"/>
                  <a:pt x="58" y="66"/>
                </a:cubicBezTo>
                <a:cubicBezTo>
                  <a:pt x="62" y="66"/>
                  <a:pt x="62" y="66"/>
                  <a:pt x="62" y="66"/>
                </a:cubicBezTo>
                <a:cubicBezTo>
                  <a:pt x="62" y="65"/>
                  <a:pt x="62" y="65"/>
                  <a:pt x="62" y="65"/>
                </a:cubicBezTo>
                <a:cubicBezTo>
                  <a:pt x="69" y="64"/>
                  <a:pt x="75" y="58"/>
                  <a:pt x="75" y="51"/>
                </a:cubicBezTo>
                <a:cubicBezTo>
                  <a:pt x="75" y="43"/>
                  <a:pt x="68" y="37"/>
                  <a:pt x="60" y="37"/>
                </a:cubicBezTo>
                <a:cubicBezTo>
                  <a:pt x="52" y="37"/>
                  <a:pt x="46" y="43"/>
                  <a:pt x="46" y="51"/>
                </a:cubicBezTo>
                <a:cubicBezTo>
                  <a:pt x="46" y="58"/>
                  <a:pt x="51" y="64"/>
                  <a:pt x="58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74">
            <a:extLst>
              <a:ext uri="{FF2B5EF4-FFF2-40B4-BE49-F238E27FC236}">
                <a16:creationId xmlns:a16="http://schemas.microsoft.com/office/drawing/2014/main" id="{36230008-04FB-4BA7-963E-5D82BA9E1EFC}"/>
              </a:ext>
            </a:extLst>
          </p:cNvPr>
          <p:cNvSpPr>
            <a:spLocks noEditPoints="1"/>
          </p:cNvSpPr>
          <p:nvPr/>
        </p:nvSpPr>
        <p:spPr bwMode="auto">
          <a:xfrm>
            <a:off x="6715628" y="2771682"/>
            <a:ext cx="751541" cy="666523"/>
          </a:xfrm>
          <a:custGeom>
            <a:avLst/>
            <a:gdLst>
              <a:gd name="T0" fmla="*/ 127 w 167"/>
              <a:gd name="T1" fmla="*/ 22 h 148"/>
              <a:gd name="T2" fmla="*/ 74 w 167"/>
              <a:gd name="T3" fmla="*/ 0 h 148"/>
              <a:gd name="T4" fmla="*/ 0 w 167"/>
              <a:gd name="T5" fmla="*/ 74 h 148"/>
              <a:gd name="T6" fmla="*/ 74 w 167"/>
              <a:gd name="T7" fmla="*/ 148 h 148"/>
              <a:gd name="T8" fmla="*/ 143 w 167"/>
              <a:gd name="T9" fmla="*/ 99 h 148"/>
              <a:gd name="T10" fmla="*/ 70 w 167"/>
              <a:gd name="T11" fmla="*/ 79 h 148"/>
              <a:gd name="T12" fmla="*/ 127 w 167"/>
              <a:gd name="T13" fmla="*/ 22 h 148"/>
              <a:gd name="T14" fmla="*/ 147 w 167"/>
              <a:gd name="T15" fmla="*/ 19 h 148"/>
              <a:gd name="T16" fmla="*/ 93 w 167"/>
              <a:gd name="T17" fmla="*/ 73 h 148"/>
              <a:gd name="T18" fmla="*/ 164 w 167"/>
              <a:gd name="T19" fmla="*/ 92 h 148"/>
              <a:gd name="T20" fmla="*/ 167 w 167"/>
              <a:gd name="T21" fmla="*/ 69 h 148"/>
              <a:gd name="T22" fmla="*/ 147 w 167"/>
              <a:gd name="T23" fmla="*/ 19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7" h="148">
                <a:moveTo>
                  <a:pt x="127" y="22"/>
                </a:moveTo>
                <a:cubicBezTo>
                  <a:pt x="113" y="8"/>
                  <a:pt x="95" y="0"/>
                  <a:pt x="74" y="0"/>
                </a:cubicBez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06" y="148"/>
                  <a:pt x="133" y="127"/>
                  <a:pt x="143" y="99"/>
                </a:cubicBezTo>
                <a:cubicBezTo>
                  <a:pt x="70" y="79"/>
                  <a:pt x="70" y="79"/>
                  <a:pt x="70" y="79"/>
                </a:cubicBezTo>
                <a:lnTo>
                  <a:pt x="127" y="22"/>
                </a:lnTo>
                <a:close/>
                <a:moveTo>
                  <a:pt x="147" y="19"/>
                </a:moveTo>
                <a:cubicBezTo>
                  <a:pt x="93" y="73"/>
                  <a:pt x="93" y="73"/>
                  <a:pt x="93" y="73"/>
                </a:cubicBezTo>
                <a:cubicBezTo>
                  <a:pt x="164" y="92"/>
                  <a:pt x="164" y="92"/>
                  <a:pt x="164" y="92"/>
                </a:cubicBezTo>
                <a:cubicBezTo>
                  <a:pt x="166" y="85"/>
                  <a:pt x="167" y="77"/>
                  <a:pt x="167" y="69"/>
                </a:cubicBezTo>
                <a:cubicBezTo>
                  <a:pt x="167" y="50"/>
                  <a:pt x="160" y="32"/>
                  <a:pt x="147" y="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5">
            <a:extLst>
              <a:ext uri="{FF2B5EF4-FFF2-40B4-BE49-F238E27FC236}">
                <a16:creationId xmlns:a16="http://schemas.microsoft.com/office/drawing/2014/main" id="{3A188E17-8584-4D2E-9395-845B27ECF0F0}"/>
              </a:ext>
            </a:extLst>
          </p:cNvPr>
          <p:cNvSpPr>
            <a:spLocks noEditPoints="1"/>
          </p:cNvSpPr>
          <p:nvPr/>
        </p:nvSpPr>
        <p:spPr bwMode="auto">
          <a:xfrm>
            <a:off x="7760679" y="2768701"/>
            <a:ext cx="557704" cy="686926"/>
          </a:xfrm>
          <a:custGeom>
            <a:avLst/>
            <a:gdLst>
              <a:gd name="T0" fmla="*/ 96 w 124"/>
              <a:gd name="T1" fmla="*/ 4 h 153"/>
              <a:gd name="T2" fmla="*/ 83 w 124"/>
              <a:gd name="T3" fmla="*/ 10 h 153"/>
              <a:gd name="T4" fmla="*/ 77 w 124"/>
              <a:gd name="T5" fmla="*/ 20 h 153"/>
              <a:gd name="T6" fmla="*/ 97 w 124"/>
              <a:gd name="T7" fmla="*/ 94 h 153"/>
              <a:gd name="T8" fmla="*/ 23 w 124"/>
              <a:gd name="T9" fmla="*/ 113 h 153"/>
              <a:gd name="T10" fmla="*/ 17 w 124"/>
              <a:gd name="T11" fmla="*/ 124 h 153"/>
              <a:gd name="T12" fmla="*/ 19 w 124"/>
              <a:gd name="T13" fmla="*/ 138 h 153"/>
              <a:gd name="T14" fmla="*/ 42 w 124"/>
              <a:gd name="T15" fmla="*/ 132 h 153"/>
              <a:gd name="T16" fmla="*/ 17 w 124"/>
              <a:gd name="T17" fmla="*/ 145 h 153"/>
              <a:gd name="T18" fmla="*/ 17 w 124"/>
              <a:gd name="T19" fmla="*/ 153 h 153"/>
              <a:gd name="T20" fmla="*/ 87 w 124"/>
              <a:gd name="T21" fmla="*/ 149 h 153"/>
              <a:gd name="T22" fmla="*/ 59 w 124"/>
              <a:gd name="T23" fmla="*/ 145 h 153"/>
              <a:gd name="T24" fmla="*/ 107 w 124"/>
              <a:gd name="T25" fmla="*/ 100 h 153"/>
              <a:gd name="T26" fmla="*/ 25 w 124"/>
              <a:gd name="T27" fmla="*/ 104 h 153"/>
              <a:gd name="T28" fmla="*/ 28 w 124"/>
              <a:gd name="T29" fmla="*/ 106 h 153"/>
              <a:gd name="T30" fmla="*/ 31 w 124"/>
              <a:gd name="T31" fmla="*/ 107 h 153"/>
              <a:gd name="T32" fmla="*/ 88 w 124"/>
              <a:gd name="T33" fmla="*/ 92 h 153"/>
              <a:gd name="T34" fmla="*/ 91 w 124"/>
              <a:gd name="T35" fmla="*/ 86 h 153"/>
              <a:gd name="T36" fmla="*/ 76 w 124"/>
              <a:gd name="T37" fmla="*/ 29 h 153"/>
              <a:gd name="T38" fmla="*/ 70 w 124"/>
              <a:gd name="T39" fmla="*/ 26 h 153"/>
              <a:gd name="T40" fmla="*/ 13 w 124"/>
              <a:gd name="T41" fmla="*/ 41 h 153"/>
              <a:gd name="T42" fmla="*/ 10 w 124"/>
              <a:gd name="T43" fmla="*/ 47 h 153"/>
              <a:gd name="T44" fmla="*/ 17 w 124"/>
              <a:gd name="T45" fmla="*/ 85 h 153"/>
              <a:gd name="T46" fmla="*/ 18 w 124"/>
              <a:gd name="T47" fmla="*/ 76 h 153"/>
              <a:gd name="T48" fmla="*/ 28 w 124"/>
              <a:gd name="T49" fmla="*/ 98 h 153"/>
              <a:gd name="T50" fmla="*/ 25 w 124"/>
              <a:gd name="T51" fmla="*/ 78 h 153"/>
              <a:gd name="T52" fmla="*/ 28 w 124"/>
              <a:gd name="T53" fmla="*/ 98 h 153"/>
              <a:gd name="T54" fmla="*/ 58 w 124"/>
              <a:gd name="T55" fmla="*/ 89 h 153"/>
              <a:gd name="T56" fmla="*/ 52 w 124"/>
              <a:gd name="T57" fmla="*/ 72 h 153"/>
              <a:gd name="T58" fmla="*/ 55 w 124"/>
              <a:gd name="T59" fmla="*/ 66 h 153"/>
              <a:gd name="T60" fmla="*/ 74 w 124"/>
              <a:gd name="T61" fmla="*/ 62 h 153"/>
              <a:gd name="T62" fmla="*/ 55 w 124"/>
              <a:gd name="T63" fmla="*/ 66 h 153"/>
              <a:gd name="T64" fmla="*/ 35 w 124"/>
              <a:gd name="T65" fmla="*/ 54 h 153"/>
              <a:gd name="T66" fmla="*/ 55 w 124"/>
              <a:gd name="T67" fmla="*/ 53 h 153"/>
              <a:gd name="T68" fmla="*/ 46 w 124"/>
              <a:gd name="T69" fmla="*/ 68 h 153"/>
              <a:gd name="T70" fmla="*/ 27 w 124"/>
              <a:gd name="T71" fmla="*/ 71 h 153"/>
              <a:gd name="T72" fmla="*/ 46 w 124"/>
              <a:gd name="T73" fmla="*/ 68 h 153"/>
              <a:gd name="T74" fmla="*/ 34 w 124"/>
              <a:gd name="T75" fmla="*/ 101 h 153"/>
              <a:gd name="T76" fmla="*/ 53 w 124"/>
              <a:gd name="T77" fmla="*/ 94 h 153"/>
              <a:gd name="T78" fmla="*/ 52 w 124"/>
              <a:gd name="T79" fmla="*/ 105 h 153"/>
              <a:gd name="T80" fmla="*/ 62 w 124"/>
              <a:gd name="T81" fmla="*/ 103 h 153"/>
              <a:gd name="T82" fmla="*/ 68 w 124"/>
              <a:gd name="T83" fmla="*/ 100 h 153"/>
              <a:gd name="T84" fmla="*/ 73 w 124"/>
              <a:gd name="T85" fmla="*/ 84 h 153"/>
              <a:gd name="T86" fmla="*/ 68 w 124"/>
              <a:gd name="T87" fmla="*/ 100 h 153"/>
              <a:gd name="T88" fmla="*/ 88 w 124"/>
              <a:gd name="T89" fmla="*/ 59 h 153"/>
              <a:gd name="T90" fmla="*/ 84 w 124"/>
              <a:gd name="T91" fmla="*/ 49 h 153"/>
              <a:gd name="T92" fmla="*/ 85 w 124"/>
              <a:gd name="T93" fmla="*/ 83 h 153"/>
              <a:gd name="T94" fmla="*/ 81 w 124"/>
              <a:gd name="T95" fmla="*/ 64 h 153"/>
              <a:gd name="T96" fmla="*/ 72 w 124"/>
              <a:gd name="T97" fmla="*/ 36 h 153"/>
              <a:gd name="T98" fmla="*/ 76 w 124"/>
              <a:gd name="T99" fmla="*/ 56 h 153"/>
              <a:gd name="T100" fmla="*/ 72 w 124"/>
              <a:gd name="T101" fmla="*/ 36 h 153"/>
              <a:gd name="T102" fmla="*/ 66 w 124"/>
              <a:gd name="T103" fmla="*/ 32 h 153"/>
              <a:gd name="T104" fmla="*/ 47 w 124"/>
              <a:gd name="T105" fmla="*/ 39 h 153"/>
              <a:gd name="T106" fmla="*/ 49 w 124"/>
              <a:gd name="T107" fmla="*/ 29 h 153"/>
              <a:gd name="T108" fmla="*/ 39 w 124"/>
              <a:gd name="T109" fmla="*/ 31 h 153"/>
              <a:gd name="T110" fmla="*/ 33 w 124"/>
              <a:gd name="T111" fmla="*/ 33 h 153"/>
              <a:gd name="T112" fmla="*/ 28 w 124"/>
              <a:gd name="T113" fmla="*/ 50 h 153"/>
              <a:gd name="T114" fmla="*/ 33 w 124"/>
              <a:gd name="T115" fmla="*/ 33 h 153"/>
              <a:gd name="T116" fmla="*/ 25 w 124"/>
              <a:gd name="T117" fmla="*/ 56 h 153"/>
              <a:gd name="T118" fmla="*/ 12 w 124"/>
              <a:gd name="T119" fmla="*/ 6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4" h="153">
                <a:moveTo>
                  <a:pt x="90" y="14"/>
                </a:moveTo>
                <a:cubicBezTo>
                  <a:pt x="96" y="4"/>
                  <a:pt x="96" y="4"/>
                  <a:pt x="96" y="4"/>
                </a:cubicBezTo>
                <a:cubicBezTo>
                  <a:pt x="89" y="0"/>
                  <a:pt x="89" y="0"/>
                  <a:pt x="89" y="0"/>
                </a:cubicBezTo>
                <a:cubicBezTo>
                  <a:pt x="83" y="10"/>
                  <a:pt x="83" y="10"/>
                  <a:pt x="83" y="10"/>
                </a:cubicBezTo>
                <a:cubicBezTo>
                  <a:pt x="83" y="10"/>
                  <a:pt x="83" y="10"/>
                  <a:pt x="83" y="10"/>
                </a:cubicBezTo>
                <a:cubicBezTo>
                  <a:pt x="77" y="20"/>
                  <a:pt x="77" y="20"/>
                  <a:pt x="77" y="20"/>
                </a:cubicBezTo>
                <a:cubicBezTo>
                  <a:pt x="77" y="20"/>
                  <a:pt x="77" y="20"/>
                  <a:pt x="77" y="20"/>
                </a:cubicBezTo>
                <a:cubicBezTo>
                  <a:pt x="103" y="35"/>
                  <a:pt x="111" y="68"/>
                  <a:pt x="97" y="94"/>
                </a:cubicBezTo>
                <a:cubicBezTo>
                  <a:pt x="82" y="119"/>
                  <a:pt x="49" y="128"/>
                  <a:pt x="24" y="113"/>
                </a:cubicBezTo>
                <a:cubicBezTo>
                  <a:pt x="24" y="113"/>
                  <a:pt x="24" y="113"/>
                  <a:pt x="23" y="113"/>
                </a:cubicBezTo>
                <a:cubicBezTo>
                  <a:pt x="17" y="124"/>
                  <a:pt x="17" y="124"/>
                  <a:pt x="17" y="124"/>
                </a:cubicBezTo>
                <a:cubicBezTo>
                  <a:pt x="17" y="124"/>
                  <a:pt x="17" y="124"/>
                  <a:pt x="17" y="124"/>
                </a:cubicBezTo>
                <a:cubicBezTo>
                  <a:pt x="12" y="133"/>
                  <a:pt x="12" y="133"/>
                  <a:pt x="12" y="133"/>
                </a:cubicBezTo>
                <a:cubicBezTo>
                  <a:pt x="19" y="138"/>
                  <a:pt x="19" y="138"/>
                  <a:pt x="19" y="138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30" y="130"/>
                  <a:pt x="36" y="131"/>
                  <a:pt x="42" y="132"/>
                </a:cubicBezTo>
                <a:cubicBezTo>
                  <a:pt x="42" y="145"/>
                  <a:pt x="42" y="145"/>
                  <a:pt x="42" y="145"/>
                </a:cubicBezTo>
                <a:cubicBezTo>
                  <a:pt x="17" y="145"/>
                  <a:pt x="17" y="145"/>
                  <a:pt x="17" y="145"/>
                </a:cubicBezTo>
                <a:cubicBezTo>
                  <a:pt x="15" y="145"/>
                  <a:pt x="13" y="147"/>
                  <a:pt x="13" y="149"/>
                </a:cubicBezTo>
                <a:cubicBezTo>
                  <a:pt x="13" y="151"/>
                  <a:pt x="15" y="153"/>
                  <a:pt x="17" y="153"/>
                </a:cubicBezTo>
                <a:cubicBezTo>
                  <a:pt x="83" y="153"/>
                  <a:pt x="83" y="153"/>
                  <a:pt x="83" y="153"/>
                </a:cubicBezTo>
                <a:cubicBezTo>
                  <a:pt x="86" y="153"/>
                  <a:pt x="87" y="151"/>
                  <a:pt x="87" y="149"/>
                </a:cubicBezTo>
                <a:cubicBezTo>
                  <a:pt x="87" y="147"/>
                  <a:pt x="86" y="145"/>
                  <a:pt x="83" y="145"/>
                </a:cubicBezTo>
                <a:cubicBezTo>
                  <a:pt x="59" y="145"/>
                  <a:pt x="59" y="145"/>
                  <a:pt x="59" y="145"/>
                </a:cubicBezTo>
                <a:cubicBezTo>
                  <a:pt x="59" y="132"/>
                  <a:pt x="59" y="132"/>
                  <a:pt x="59" y="132"/>
                </a:cubicBezTo>
                <a:cubicBezTo>
                  <a:pt x="78" y="130"/>
                  <a:pt x="97" y="118"/>
                  <a:pt x="107" y="100"/>
                </a:cubicBezTo>
                <a:cubicBezTo>
                  <a:pt x="124" y="71"/>
                  <a:pt x="116" y="34"/>
                  <a:pt x="90" y="14"/>
                </a:cubicBezTo>
                <a:close/>
                <a:moveTo>
                  <a:pt x="25" y="104"/>
                </a:moveTo>
                <a:cubicBezTo>
                  <a:pt x="25" y="104"/>
                  <a:pt x="25" y="104"/>
                  <a:pt x="25" y="104"/>
                </a:cubicBezTo>
                <a:cubicBezTo>
                  <a:pt x="28" y="106"/>
                  <a:pt x="28" y="106"/>
                  <a:pt x="28" y="106"/>
                </a:cubicBezTo>
                <a:cubicBezTo>
                  <a:pt x="31" y="108"/>
                  <a:pt x="31" y="108"/>
                  <a:pt x="31" y="108"/>
                </a:cubicBezTo>
                <a:cubicBezTo>
                  <a:pt x="31" y="107"/>
                  <a:pt x="31" y="107"/>
                  <a:pt x="31" y="107"/>
                </a:cubicBezTo>
                <a:cubicBezTo>
                  <a:pt x="51" y="117"/>
                  <a:pt x="75" y="111"/>
                  <a:pt x="88" y="92"/>
                </a:cubicBezTo>
                <a:cubicBezTo>
                  <a:pt x="88" y="92"/>
                  <a:pt x="88" y="92"/>
                  <a:pt x="88" y="92"/>
                </a:cubicBezTo>
                <a:cubicBezTo>
                  <a:pt x="91" y="86"/>
                  <a:pt x="91" y="86"/>
                  <a:pt x="91" y="86"/>
                </a:cubicBezTo>
                <a:cubicBezTo>
                  <a:pt x="91" y="86"/>
                  <a:pt x="91" y="86"/>
                  <a:pt x="91" y="86"/>
                </a:cubicBezTo>
                <a:cubicBezTo>
                  <a:pt x="101" y="66"/>
                  <a:pt x="94" y="42"/>
                  <a:pt x="76" y="30"/>
                </a:cubicBezTo>
                <a:cubicBezTo>
                  <a:pt x="76" y="29"/>
                  <a:pt x="76" y="29"/>
                  <a:pt x="76" y="29"/>
                </a:cubicBezTo>
                <a:cubicBezTo>
                  <a:pt x="70" y="26"/>
                  <a:pt x="70" y="26"/>
                  <a:pt x="70" y="26"/>
                </a:cubicBezTo>
                <a:cubicBezTo>
                  <a:pt x="70" y="26"/>
                  <a:pt x="70" y="26"/>
                  <a:pt x="70" y="26"/>
                </a:cubicBezTo>
                <a:cubicBezTo>
                  <a:pt x="50" y="17"/>
                  <a:pt x="26" y="23"/>
                  <a:pt x="13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9" y="47"/>
                  <a:pt x="9" y="47"/>
                  <a:pt x="9" y="47"/>
                </a:cubicBezTo>
                <a:cubicBezTo>
                  <a:pt x="10" y="47"/>
                  <a:pt x="10" y="47"/>
                  <a:pt x="10" y="47"/>
                </a:cubicBezTo>
                <a:cubicBezTo>
                  <a:pt x="0" y="67"/>
                  <a:pt x="7" y="91"/>
                  <a:pt x="25" y="104"/>
                </a:cubicBezTo>
                <a:close/>
                <a:moveTo>
                  <a:pt x="17" y="85"/>
                </a:moveTo>
                <a:cubicBezTo>
                  <a:pt x="15" y="82"/>
                  <a:pt x="14" y="78"/>
                  <a:pt x="13" y="75"/>
                </a:cubicBezTo>
                <a:cubicBezTo>
                  <a:pt x="15" y="75"/>
                  <a:pt x="17" y="76"/>
                  <a:pt x="18" y="76"/>
                </a:cubicBezTo>
                <a:cubicBezTo>
                  <a:pt x="18" y="79"/>
                  <a:pt x="17" y="82"/>
                  <a:pt x="17" y="85"/>
                </a:cubicBezTo>
                <a:close/>
                <a:moveTo>
                  <a:pt x="28" y="98"/>
                </a:moveTo>
                <a:cubicBezTo>
                  <a:pt x="27" y="96"/>
                  <a:pt x="25" y="95"/>
                  <a:pt x="23" y="94"/>
                </a:cubicBezTo>
                <a:cubicBezTo>
                  <a:pt x="23" y="88"/>
                  <a:pt x="24" y="83"/>
                  <a:pt x="25" y="78"/>
                </a:cubicBezTo>
                <a:cubicBezTo>
                  <a:pt x="29" y="79"/>
                  <a:pt x="33" y="81"/>
                  <a:pt x="37" y="83"/>
                </a:cubicBezTo>
                <a:lnTo>
                  <a:pt x="28" y="98"/>
                </a:lnTo>
                <a:close/>
                <a:moveTo>
                  <a:pt x="66" y="80"/>
                </a:moveTo>
                <a:cubicBezTo>
                  <a:pt x="64" y="83"/>
                  <a:pt x="61" y="86"/>
                  <a:pt x="58" y="89"/>
                </a:cubicBezTo>
                <a:cubicBezTo>
                  <a:pt x="54" y="86"/>
                  <a:pt x="50" y="83"/>
                  <a:pt x="46" y="81"/>
                </a:cubicBezTo>
                <a:cubicBezTo>
                  <a:pt x="52" y="72"/>
                  <a:pt x="52" y="72"/>
                  <a:pt x="52" y="72"/>
                </a:cubicBezTo>
                <a:lnTo>
                  <a:pt x="66" y="80"/>
                </a:lnTo>
                <a:close/>
                <a:moveTo>
                  <a:pt x="55" y="66"/>
                </a:moveTo>
                <a:cubicBezTo>
                  <a:pt x="61" y="56"/>
                  <a:pt x="61" y="56"/>
                  <a:pt x="61" y="56"/>
                </a:cubicBezTo>
                <a:cubicBezTo>
                  <a:pt x="65" y="58"/>
                  <a:pt x="70" y="60"/>
                  <a:pt x="74" y="62"/>
                </a:cubicBezTo>
                <a:cubicBezTo>
                  <a:pt x="73" y="66"/>
                  <a:pt x="71" y="70"/>
                  <a:pt x="69" y="74"/>
                </a:cubicBezTo>
                <a:lnTo>
                  <a:pt x="55" y="66"/>
                </a:lnTo>
                <a:close/>
                <a:moveTo>
                  <a:pt x="49" y="62"/>
                </a:moveTo>
                <a:cubicBezTo>
                  <a:pt x="35" y="54"/>
                  <a:pt x="35" y="54"/>
                  <a:pt x="35" y="54"/>
                </a:cubicBezTo>
                <a:cubicBezTo>
                  <a:pt x="37" y="50"/>
                  <a:pt x="40" y="47"/>
                  <a:pt x="43" y="44"/>
                </a:cubicBezTo>
                <a:cubicBezTo>
                  <a:pt x="46" y="47"/>
                  <a:pt x="50" y="50"/>
                  <a:pt x="55" y="53"/>
                </a:cubicBezTo>
                <a:lnTo>
                  <a:pt x="49" y="62"/>
                </a:lnTo>
                <a:close/>
                <a:moveTo>
                  <a:pt x="46" y="68"/>
                </a:moveTo>
                <a:cubicBezTo>
                  <a:pt x="40" y="77"/>
                  <a:pt x="40" y="77"/>
                  <a:pt x="40" y="77"/>
                </a:cubicBezTo>
                <a:cubicBezTo>
                  <a:pt x="36" y="75"/>
                  <a:pt x="32" y="73"/>
                  <a:pt x="27" y="71"/>
                </a:cubicBezTo>
                <a:cubicBezTo>
                  <a:pt x="28" y="67"/>
                  <a:pt x="29" y="63"/>
                  <a:pt x="31" y="60"/>
                </a:cubicBezTo>
                <a:lnTo>
                  <a:pt x="46" y="68"/>
                </a:lnTo>
                <a:close/>
                <a:moveTo>
                  <a:pt x="41" y="104"/>
                </a:moveTo>
                <a:cubicBezTo>
                  <a:pt x="38" y="103"/>
                  <a:pt x="36" y="102"/>
                  <a:pt x="34" y="101"/>
                </a:cubicBezTo>
                <a:cubicBezTo>
                  <a:pt x="43" y="87"/>
                  <a:pt x="43" y="87"/>
                  <a:pt x="43" y="87"/>
                </a:cubicBezTo>
                <a:cubicBezTo>
                  <a:pt x="47" y="89"/>
                  <a:pt x="50" y="91"/>
                  <a:pt x="53" y="94"/>
                </a:cubicBezTo>
                <a:cubicBezTo>
                  <a:pt x="50" y="98"/>
                  <a:pt x="45" y="101"/>
                  <a:pt x="41" y="104"/>
                </a:cubicBezTo>
                <a:close/>
                <a:moveTo>
                  <a:pt x="52" y="105"/>
                </a:moveTo>
                <a:cubicBezTo>
                  <a:pt x="54" y="103"/>
                  <a:pt x="56" y="101"/>
                  <a:pt x="58" y="99"/>
                </a:cubicBezTo>
                <a:cubicBezTo>
                  <a:pt x="60" y="100"/>
                  <a:pt x="61" y="102"/>
                  <a:pt x="62" y="103"/>
                </a:cubicBezTo>
                <a:cubicBezTo>
                  <a:pt x="59" y="104"/>
                  <a:pt x="55" y="105"/>
                  <a:pt x="52" y="105"/>
                </a:cubicBezTo>
                <a:close/>
                <a:moveTo>
                  <a:pt x="68" y="100"/>
                </a:moveTo>
                <a:cubicBezTo>
                  <a:pt x="67" y="98"/>
                  <a:pt x="65" y="97"/>
                  <a:pt x="63" y="95"/>
                </a:cubicBezTo>
                <a:cubicBezTo>
                  <a:pt x="67" y="91"/>
                  <a:pt x="70" y="88"/>
                  <a:pt x="73" y="84"/>
                </a:cubicBezTo>
                <a:cubicBezTo>
                  <a:pt x="82" y="89"/>
                  <a:pt x="82" y="89"/>
                  <a:pt x="82" y="89"/>
                </a:cubicBezTo>
                <a:cubicBezTo>
                  <a:pt x="78" y="94"/>
                  <a:pt x="73" y="98"/>
                  <a:pt x="68" y="100"/>
                </a:cubicBezTo>
                <a:close/>
                <a:moveTo>
                  <a:pt x="84" y="49"/>
                </a:moveTo>
                <a:cubicBezTo>
                  <a:pt x="86" y="52"/>
                  <a:pt x="87" y="55"/>
                  <a:pt x="88" y="59"/>
                </a:cubicBezTo>
                <a:cubicBezTo>
                  <a:pt x="86" y="59"/>
                  <a:pt x="84" y="58"/>
                  <a:pt x="83" y="57"/>
                </a:cubicBezTo>
                <a:cubicBezTo>
                  <a:pt x="83" y="55"/>
                  <a:pt x="84" y="52"/>
                  <a:pt x="84" y="49"/>
                </a:cubicBezTo>
                <a:close/>
                <a:moveTo>
                  <a:pt x="88" y="66"/>
                </a:moveTo>
                <a:cubicBezTo>
                  <a:pt x="89" y="71"/>
                  <a:pt x="88" y="77"/>
                  <a:pt x="85" y="83"/>
                </a:cubicBezTo>
                <a:cubicBezTo>
                  <a:pt x="76" y="78"/>
                  <a:pt x="76" y="78"/>
                  <a:pt x="76" y="78"/>
                </a:cubicBezTo>
                <a:cubicBezTo>
                  <a:pt x="78" y="73"/>
                  <a:pt x="80" y="69"/>
                  <a:pt x="81" y="64"/>
                </a:cubicBezTo>
                <a:cubicBezTo>
                  <a:pt x="84" y="64"/>
                  <a:pt x="86" y="65"/>
                  <a:pt x="88" y="66"/>
                </a:cubicBezTo>
                <a:close/>
                <a:moveTo>
                  <a:pt x="72" y="36"/>
                </a:moveTo>
                <a:cubicBezTo>
                  <a:pt x="74" y="37"/>
                  <a:pt x="76" y="38"/>
                  <a:pt x="77" y="40"/>
                </a:cubicBezTo>
                <a:cubicBezTo>
                  <a:pt x="77" y="45"/>
                  <a:pt x="77" y="51"/>
                  <a:pt x="76" y="56"/>
                </a:cubicBezTo>
                <a:cubicBezTo>
                  <a:pt x="72" y="54"/>
                  <a:pt x="68" y="52"/>
                  <a:pt x="64" y="50"/>
                </a:cubicBezTo>
                <a:lnTo>
                  <a:pt x="72" y="36"/>
                </a:lnTo>
                <a:close/>
                <a:moveTo>
                  <a:pt x="60" y="30"/>
                </a:moveTo>
                <a:cubicBezTo>
                  <a:pt x="62" y="31"/>
                  <a:pt x="64" y="31"/>
                  <a:pt x="66" y="32"/>
                </a:cubicBezTo>
                <a:cubicBezTo>
                  <a:pt x="58" y="47"/>
                  <a:pt x="58" y="47"/>
                  <a:pt x="58" y="47"/>
                </a:cubicBezTo>
                <a:cubicBezTo>
                  <a:pt x="54" y="44"/>
                  <a:pt x="51" y="42"/>
                  <a:pt x="47" y="39"/>
                </a:cubicBezTo>
                <a:cubicBezTo>
                  <a:pt x="51" y="36"/>
                  <a:pt x="56" y="33"/>
                  <a:pt x="60" y="30"/>
                </a:cubicBezTo>
                <a:close/>
                <a:moveTo>
                  <a:pt x="49" y="29"/>
                </a:moveTo>
                <a:cubicBezTo>
                  <a:pt x="47" y="30"/>
                  <a:pt x="44" y="32"/>
                  <a:pt x="42" y="34"/>
                </a:cubicBezTo>
                <a:cubicBezTo>
                  <a:pt x="41" y="33"/>
                  <a:pt x="40" y="32"/>
                  <a:pt x="39" y="31"/>
                </a:cubicBezTo>
                <a:cubicBezTo>
                  <a:pt x="42" y="30"/>
                  <a:pt x="46" y="29"/>
                  <a:pt x="49" y="29"/>
                </a:cubicBezTo>
                <a:close/>
                <a:moveTo>
                  <a:pt x="33" y="33"/>
                </a:moveTo>
                <a:cubicBezTo>
                  <a:pt x="34" y="35"/>
                  <a:pt x="36" y="37"/>
                  <a:pt x="38" y="38"/>
                </a:cubicBezTo>
                <a:cubicBezTo>
                  <a:pt x="34" y="42"/>
                  <a:pt x="31" y="46"/>
                  <a:pt x="28" y="50"/>
                </a:cubicBezTo>
                <a:cubicBezTo>
                  <a:pt x="19" y="45"/>
                  <a:pt x="19" y="45"/>
                  <a:pt x="19" y="45"/>
                </a:cubicBezTo>
                <a:cubicBezTo>
                  <a:pt x="23" y="40"/>
                  <a:pt x="27" y="36"/>
                  <a:pt x="33" y="33"/>
                </a:cubicBezTo>
                <a:close/>
                <a:moveTo>
                  <a:pt x="16" y="51"/>
                </a:moveTo>
                <a:cubicBezTo>
                  <a:pt x="25" y="56"/>
                  <a:pt x="25" y="56"/>
                  <a:pt x="25" y="56"/>
                </a:cubicBezTo>
                <a:cubicBezTo>
                  <a:pt x="23" y="60"/>
                  <a:pt x="21" y="65"/>
                  <a:pt x="20" y="70"/>
                </a:cubicBezTo>
                <a:cubicBezTo>
                  <a:pt x="17" y="69"/>
                  <a:pt x="15" y="68"/>
                  <a:pt x="12" y="68"/>
                </a:cubicBezTo>
                <a:cubicBezTo>
                  <a:pt x="12" y="62"/>
                  <a:pt x="13" y="56"/>
                  <a:pt x="16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6">
            <a:extLst>
              <a:ext uri="{FF2B5EF4-FFF2-40B4-BE49-F238E27FC236}">
                <a16:creationId xmlns:a16="http://schemas.microsoft.com/office/drawing/2014/main" id="{6D7EE680-EEED-41DA-9001-BE89A5B6F66F}"/>
              </a:ext>
            </a:extLst>
          </p:cNvPr>
          <p:cNvSpPr>
            <a:spLocks noEditPoints="1"/>
          </p:cNvSpPr>
          <p:nvPr/>
        </p:nvSpPr>
        <p:spPr bwMode="auto">
          <a:xfrm>
            <a:off x="8777893" y="2787590"/>
            <a:ext cx="554304" cy="557703"/>
          </a:xfrm>
          <a:custGeom>
            <a:avLst/>
            <a:gdLst>
              <a:gd name="T0" fmla="*/ 29 w 163"/>
              <a:gd name="T1" fmla="*/ 88 h 164"/>
              <a:gd name="T2" fmla="*/ 78 w 163"/>
              <a:gd name="T3" fmla="*/ 67 h 164"/>
              <a:gd name="T4" fmla="*/ 77 w 163"/>
              <a:gd name="T5" fmla="*/ 60 h 164"/>
              <a:gd name="T6" fmla="*/ 91 w 163"/>
              <a:gd name="T7" fmla="*/ 86 h 164"/>
              <a:gd name="T8" fmla="*/ 73 w 163"/>
              <a:gd name="T9" fmla="*/ 63 h 164"/>
              <a:gd name="T10" fmla="*/ 23 w 163"/>
              <a:gd name="T11" fmla="*/ 86 h 164"/>
              <a:gd name="T12" fmla="*/ 72 w 163"/>
              <a:gd name="T13" fmla="*/ 47 h 164"/>
              <a:gd name="T14" fmla="*/ 0 w 163"/>
              <a:gd name="T15" fmla="*/ 150 h 164"/>
              <a:gd name="T16" fmla="*/ 109 w 163"/>
              <a:gd name="T17" fmla="*/ 27 h 164"/>
              <a:gd name="T18" fmla="*/ 19 w 163"/>
              <a:gd name="T19" fmla="*/ 96 h 164"/>
              <a:gd name="T20" fmla="*/ 28 w 163"/>
              <a:gd name="T21" fmla="*/ 115 h 164"/>
              <a:gd name="T22" fmla="*/ 49 w 163"/>
              <a:gd name="T23" fmla="*/ 117 h 164"/>
              <a:gd name="T24" fmla="*/ 33 w 163"/>
              <a:gd name="T25" fmla="*/ 33 h 164"/>
              <a:gd name="T26" fmla="*/ 49 w 163"/>
              <a:gd name="T27" fmla="*/ 49 h 164"/>
              <a:gd name="T28" fmla="*/ 40 w 163"/>
              <a:gd name="T29" fmla="*/ 96 h 164"/>
              <a:gd name="T30" fmla="*/ 23 w 163"/>
              <a:gd name="T31" fmla="*/ 96 h 164"/>
              <a:gd name="T32" fmla="*/ 16 w 163"/>
              <a:gd name="T33" fmla="*/ 91 h 164"/>
              <a:gd name="T34" fmla="*/ 23 w 163"/>
              <a:gd name="T35" fmla="*/ 84 h 164"/>
              <a:gd name="T36" fmla="*/ 31 w 163"/>
              <a:gd name="T37" fmla="*/ 71 h 164"/>
              <a:gd name="T38" fmla="*/ 25 w 163"/>
              <a:gd name="T39" fmla="*/ 51 h 164"/>
              <a:gd name="T40" fmla="*/ 16 w 163"/>
              <a:gd name="T41" fmla="*/ 58 h 164"/>
              <a:gd name="T42" fmla="*/ 24 w 163"/>
              <a:gd name="T43" fmla="*/ 45 h 164"/>
              <a:gd name="T44" fmla="*/ 24 w 163"/>
              <a:gd name="T45" fmla="*/ 34 h 164"/>
              <a:gd name="T46" fmla="*/ 49 w 163"/>
              <a:gd name="T47" fmla="*/ 11 h 164"/>
              <a:gd name="T48" fmla="*/ 103 w 163"/>
              <a:gd name="T49" fmla="*/ 84 h 164"/>
              <a:gd name="T50" fmla="*/ 86 w 163"/>
              <a:gd name="T51" fmla="*/ 60 h 164"/>
              <a:gd name="T52" fmla="*/ 95 w 163"/>
              <a:gd name="T53" fmla="*/ 66 h 164"/>
              <a:gd name="T54" fmla="*/ 98 w 163"/>
              <a:gd name="T55" fmla="*/ 67 h 164"/>
              <a:gd name="T56" fmla="*/ 90 w 163"/>
              <a:gd name="T57" fmla="*/ 68 h 164"/>
              <a:gd name="T58" fmla="*/ 82 w 163"/>
              <a:gd name="T59" fmla="*/ 70 h 164"/>
              <a:gd name="T60" fmla="*/ 77 w 163"/>
              <a:gd name="T61" fmla="*/ 82 h 164"/>
              <a:gd name="T62" fmla="*/ 93 w 163"/>
              <a:gd name="T63" fmla="*/ 87 h 164"/>
              <a:gd name="T64" fmla="*/ 97 w 163"/>
              <a:gd name="T65" fmla="*/ 88 h 164"/>
              <a:gd name="T66" fmla="*/ 98 w 163"/>
              <a:gd name="T67" fmla="*/ 92 h 164"/>
              <a:gd name="T68" fmla="*/ 88 w 163"/>
              <a:gd name="T69" fmla="*/ 83 h 164"/>
              <a:gd name="T70" fmla="*/ 85 w 163"/>
              <a:gd name="T71" fmla="*/ 107 h 164"/>
              <a:gd name="T72" fmla="*/ 90 w 163"/>
              <a:gd name="T73" fmla="*/ 124 h 164"/>
              <a:gd name="T74" fmla="*/ 60 w 163"/>
              <a:gd name="T75" fmla="*/ 128 h 164"/>
              <a:gd name="T76" fmla="*/ 73 w 163"/>
              <a:gd name="T77" fmla="*/ 27 h 164"/>
              <a:gd name="T78" fmla="*/ 103 w 163"/>
              <a:gd name="T79" fmla="*/ 56 h 164"/>
              <a:gd name="T80" fmla="*/ 114 w 163"/>
              <a:gd name="T81" fmla="*/ 150 h 164"/>
              <a:gd name="T82" fmla="*/ 114 w 163"/>
              <a:gd name="T83" fmla="*/ 137 h 164"/>
              <a:gd name="T84" fmla="*/ 114 w 163"/>
              <a:gd name="T85" fmla="*/ 115 h 164"/>
              <a:gd name="T86" fmla="*/ 119 w 163"/>
              <a:gd name="T87" fmla="*/ 107 h 164"/>
              <a:gd name="T88" fmla="*/ 136 w 163"/>
              <a:gd name="T89" fmla="*/ 109 h 164"/>
              <a:gd name="T90" fmla="*/ 148 w 163"/>
              <a:gd name="T91" fmla="*/ 94 h 164"/>
              <a:gd name="T92" fmla="*/ 119 w 163"/>
              <a:gd name="T93" fmla="*/ 96 h 164"/>
              <a:gd name="T94" fmla="*/ 122 w 163"/>
              <a:gd name="T95" fmla="*/ 95 h 164"/>
              <a:gd name="T96" fmla="*/ 126 w 163"/>
              <a:gd name="T97" fmla="*/ 87 h 164"/>
              <a:gd name="T98" fmla="*/ 129 w 163"/>
              <a:gd name="T99" fmla="*/ 58 h 164"/>
              <a:gd name="T100" fmla="*/ 131 w 163"/>
              <a:gd name="T101" fmla="*/ 46 h 164"/>
              <a:gd name="T102" fmla="*/ 114 w 163"/>
              <a:gd name="T103" fmla="*/ 6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3" h="164">
                <a:moveTo>
                  <a:pt x="27" y="82"/>
                </a:moveTo>
                <a:lnTo>
                  <a:pt x="27" y="84"/>
                </a:lnTo>
                <a:lnTo>
                  <a:pt x="29" y="84"/>
                </a:lnTo>
                <a:lnTo>
                  <a:pt x="27" y="82"/>
                </a:lnTo>
                <a:close/>
                <a:moveTo>
                  <a:pt x="29" y="88"/>
                </a:moveTo>
                <a:lnTo>
                  <a:pt x="37" y="90"/>
                </a:lnTo>
                <a:lnTo>
                  <a:pt x="39" y="88"/>
                </a:lnTo>
                <a:lnTo>
                  <a:pt x="31" y="87"/>
                </a:lnTo>
                <a:lnTo>
                  <a:pt x="29" y="88"/>
                </a:lnTo>
                <a:close/>
                <a:moveTo>
                  <a:pt x="78" y="67"/>
                </a:moveTo>
                <a:lnTo>
                  <a:pt x="82" y="70"/>
                </a:lnTo>
                <a:lnTo>
                  <a:pt x="82" y="67"/>
                </a:lnTo>
                <a:lnTo>
                  <a:pt x="80" y="63"/>
                </a:lnTo>
                <a:lnTo>
                  <a:pt x="78" y="59"/>
                </a:lnTo>
                <a:lnTo>
                  <a:pt x="77" y="60"/>
                </a:lnTo>
                <a:lnTo>
                  <a:pt x="80" y="66"/>
                </a:lnTo>
                <a:lnTo>
                  <a:pt x="78" y="67"/>
                </a:lnTo>
                <a:close/>
                <a:moveTo>
                  <a:pt x="91" y="83"/>
                </a:moveTo>
                <a:lnTo>
                  <a:pt x="90" y="84"/>
                </a:lnTo>
                <a:lnTo>
                  <a:pt x="91" y="86"/>
                </a:lnTo>
                <a:lnTo>
                  <a:pt x="91" y="83"/>
                </a:lnTo>
                <a:close/>
                <a:moveTo>
                  <a:pt x="76" y="67"/>
                </a:moveTo>
                <a:lnTo>
                  <a:pt x="77" y="66"/>
                </a:lnTo>
                <a:lnTo>
                  <a:pt x="74" y="62"/>
                </a:lnTo>
                <a:lnTo>
                  <a:pt x="73" y="63"/>
                </a:lnTo>
                <a:lnTo>
                  <a:pt x="76" y="67"/>
                </a:lnTo>
                <a:close/>
                <a:moveTo>
                  <a:pt x="23" y="88"/>
                </a:moveTo>
                <a:lnTo>
                  <a:pt x="27" y="88"/>
                </a:lnTo>
                <a:lnTo>
                  <a:pt x="28" y="87"/>
                </a:lnTo>
                <a:lnTo>
                  <a:pt x="23" y="86"/>
                </a:lnTo>
                <a:lnTo>
                  <a:pt x="23" y="88"/>
                </a:lnTo>
                <a:close/>
                <a:moveTo>
                  <a:pt x="65" y="46"/>
                </a:moveTo>
                <a:lnTo>
                  <a:pt x="69" y="53"/>
                </a:lnTo>
                <a:lnTo>
                  <a:pt x="74" y="51"/>
                </a:lnTo>
                <a:lnTo>
                  <a:pt x="72" y="47"/>
                </a:lnTo>
                <a:lnTo>
                  <a:pt x="65" y="46"/>
                </a:lnTo>
                <a:close/>
                <a:moveTo>
                  <a:pt x="109" y="27"/>
                </a:moveTo>
                <a:lnTo>
                  <a:pt x="54" y="0"/>
                </a:lnTo>
                <a:lnTo>
                  <a:pt x="0" y="14"/>
                </a:lnTo>
                <a:lnTo>
                  <a:pt x="0" y="150"/>
                </a:lnTo>
                <a:lnTo>
                  <a:pt x="54" y="136"/>
                </a:lnTo>
                <a:lnTo>
                  <a:pt x="109" y="164"/>
                </a:lnTo>
                <a:lnTo>
                  <a:pt x="163" y="149"/>
                </a:lnTo>
                <a:lnTo>
                  <a:pt x="163" y="13"/>
                </a:lnTo>
                <a:lnTo>
                  <a:pt x="109" y="27"/>
                </a:lnTo>
                <a:close/>
                <a:moveTo>
                  <a:pt x="29" y="132"/>
                </a:moveTo>
                <a:lnTo>
                  <a:pt x="11" y="137"/>
                </a:lnTo>
                <a:lnTo>
                  <a:pt x="11" y="95"/>
                </a:lnTo>
                <a:lnTo>
                  <a:pt x="16" y="96"/>
                </a:lnTo>
                <a:lnTo>
                  <a:pt x="19" y="96"/>
                </a:lnTo>
                <a:lnTo>
                  <a:pt x="20" y="99"/>
                </a:lnTo>
                <a:lnTo>
                  <a:pt x="25" y="99"/>
                </a:lnTo>
                <a:lnTo>
                  <a:pt x="25" y="101"/>
                </a:lnTo>
                <a:lnTo>
                  <a:pt x="23" y="104"/>
                </a:lnTo>
                <a:lnTo>
                  <a:pt x="28" y="115"/>
                </a:lnTo>
                <a:lnTo>
                  <a:pt x="32" y="116"/>
                </a:lnTo>
                <a:lnTo>
                  <a:pt x="29" y="132"/>
                </a:lnTo>
                <a:close/>
                <a:moveTo>
                  <a:pt x="49" y="127"/>
                </a:moveTo>
                <a:lnTo>
                  <a:pt x="41" y="128"/>
                </a:lnTo>
                <a:lnTo>
                  <a:pt x="49" y="117"/>
                </a:lnTo>
                <a:lnTo>
                  <a:pt x="49" y="127"/>
                </a:lnTo>
                <a:close/>
                <a:moveTo>
                  <a:pt x="49" y="17"/>
                </a:moveTo>
                <a:lnTo>
                  <a:pt x="37" y="21"/>
                </a:lnTo>
                <a:lnTo>
                  <a:pt x="31" y="30"/>
                </a:lnTo>
                <a:lnTo>
                  <a:pt x="33" y="33"/>
                </a:lnTo>
                <a:lnTo>
                  <a:pt x="37" y="31"/>
                </a:lnTo>
                <a:lnTo>
                  <a:pt x="41" y="33"/>
                </a:lnTo>
                <a:lnTo>
                  <a:pt x="43" y="42"/>
                </a:lnTo>
                <a:lnTo>
                  <a:pt x="48" y="49"/>
                </a:lnTo>
                <a:lnTo>
                  <a:pt x="49" y="49"/>
                </a:lnTo>
                <a:lnTo>
                  <a:pt x="49" y="99"/>
                </a:lnTo>
                <a:lnTo>
                  <a:pt x="49" y="99"/>
                </a:lnTo>
                <a:lnTo>
                  <a:pt x="45" y="99"/>
                </a:lnTo>
                <a:lnTo>
                  <a:pt x="45" y="95"/>
                </a:lnTo>
                <a:lnTo>
                  <a:pt x="40" y="96"/>
                </a:lnTo>
                <a:lnTo>
                  <a:pt x="40" y="92"/>
                </a:lnTo>
                <a:lnTo>
                  <a:pt x="35" y="94"/>
                </a:lnTo>
                <a:lnTo>
                  <a:pt x="31" y="92"/>
                </a:lnTo>
                <a:lnTo>
                  <a:pt x="27" y="95"/>
                </a:lnTo>
                <a:lnTo>
                  <a:pt x="23" y="96"/>
                </a:lnTo>
                <a:lnTo>
                  <a:pt x="21" y="92"/>
                </a:lnTo>
                <a:lnTo>
                  <a:pt x="19" y="94"/>
                </a:lnTo>
                <a:lnTo>
                  <a:pt x="20" y="90"/>
                </a:lnTo>
                <a:lnTo>
                  <a:pt x="19" y="88"/>
                </a:lnTo>
                <a:lnTo>
                  <a:pt x="16" y="91"/>
                </a:lnTo>
                <a:lnTo>
                  <a:pt x="15" y="91"/>
                </a:lnTo>
                <a:lnTo>
                  <a:pt x="12" y="90"/>
                </a:lnTo>
                <a:lnTo>
                  <a:pt x="15" y="84"/>
                </a:lnTo>
                <a:lnTo>
                  <a:pt x="21" y="83"/>
                </a:lnTo>
                <a:lnTo>
                  <a:pt x="23" y="84"/>
                </a:lnTo>
                <a:lnTo>
                  <a:pt x="25" y="84"/>
                </a:lnTo>
                <a:lnTo>
                  <a:pt x="24" y="80"/>
                </a:lnTo>
                <a:lnTo>
                  <a:pt x="28" y="76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67"/>
                </a:lnTo>
                <a:lnTo>
                  <a:pt x="43" y="59"/>
                </a:lnTo>
                <a:lnTo>
                  <a:pt x="35" y="51"/>
                </a:lnTo>
                <a:lnTo>
                  <a:pt x="25" y="51"/>
                </a:lnTo>
                <a:lnTo>
                  <a:pt x="25" y="56"/>
                </a:lnTo>
                <a:lnTo>
                  <a:pt x="27" y="56"/>
                </a:lnTo>
                <a:lnTo>
                  <a:pt x="25" y="62"/>
                </a:lnTo>
                <a:lnTo>
                  <a:pt x="20" y="58"/>
                </a:lnTo>
                <a:lnTo>
                  <a:pt x="16" y="58"/>
                </a:lnTo>
                <a:lnTo>
                  <a:pt x="13" y="56"/>
                </a:lnTo>
                <a:lnTo>
                  <a:pt x="17" y="51"/>
                </a:lnTo>
                <a:lnTo>
                  <a:pt x="24" y="51"/>
                </a:lnTo>
                <a:lnTo>
                  <a:pt x="23" y="47"/>
                </a:lnTo>
                <a:lnTo>
                  <a:pt x="24" y="45"/>
                </a:lnTo>
                <a:lnTo>
                  <a:pt x="27" y="43"/>
                </a:lnTo>
                <a:lnTo>
                  <a:pt x="25" y="49"/>
                </a:lnTo>
                <a:lnTo>
                  <a:pt x="33" y="49"/>
                </a:lnTo>
                <a:lnTo>
                  <a:pt x="39" y="43"/>
                </a:lnTo>
                <a:lnTo>
                  <a:pt x="24" y="34"/>
                </a:lnTo>
                <a:lnTo>
                  <a:pt x="35" y="21"/>
                </a:lnTo>
                <a:lnTo>
                  <a:pt x="23" y="22"/>
                </a:lnTo>
                <a:lnTo>
                  <a:pt x="11" y="30"/>
                </a:lnTo>
                <a:lnTo>
                  <a:pt x="11" y="22"/>
                </a:lnTo>
                <a:lnTo>
                  <a:pt x="49" y="11"/>
                </a:lnTo>
                <a:lnTo>
                  <a:pt x="49" y="17"/>
                </a:lnTo>
                <a:close/>
                <a:moveTo>
                  <a:pt x="103" y="87"/>
                </a:moveTo>
                <a:lnTo>
                  <a:pt x="102" y="88"/>
                </a:lnTo>
                <a:lnTo>
                  <a:pt x="102" y="86"/>
                </a:lnTo>
                <a:lnTo>
                  <a:pt x="103" y="84"/>
                </a:lnTo>
                <a:lnTo>
                  <a:pt x="103" y="87"/>
                </a:lnTo>
                <a:close/>
                <a:moveTo>
                  <a:pt x="103" y="56"/>
                </a:moveTo>
                <a:lnTo>
                  <a:pt x="101" y="55"/>
                </a:lnTo>
                <a:lnTo>
                  <a:pt x="93" y="54"/>
                </a:lnTo>
                <a:lnTo>
                  <a:pt x="86" y="60"/>
                </a:lnTo>
                <a:lnTo>
                  <a:pt x="85" y="63"/>
                </a:lnTo>
                <a:lnTo>
                  <a:pt x="90" y="64"/>
                </a:lnTo>
                <a:lnTo>
                  <a:pt x="90" y="68"/>
                </a:lnTo>
                <a:lnTo>
                  <a:pt x="94" y="68"/>
                </a:lnTo>
                <a:lnTo>
                  <a:pt x="95" y="66"/>
                </a:lnTo>
                <a:lnTo>
                  <a:pt x="94" y="63"/>
                </a:lnTo>
                <a:lnTo>
                  <a:pt x="98" y="60"/>
                </a:lnTo>
                <a:lnTo>
                  <a:pt x="99" y="63"/>
                </a:lnTo>
                <a:lnTo>
                  <a:pt x="97" y="64"/>
                </a:lnTo>
                <a:lnTo>
                  <a:pt x="98" y="67"/>
                </a:lnTo>
                <a:lnTo>
                  <a:pt x="102" y="67"/>
                </a:lnTo>
                <a:lnTo>
                  <a:pt x="103" y="70"/>
                </a:lnTo>
                <a:lnTo>
                  <a:pt x="97" y="70"/>
                </a:lnTo>
                <a:lnTo>
                  <a:pt x="95" y="71"/>
                </a:lnTo>
                <a:lnTo>
                  <a:pt x="90" y="68"/>
                </a:lnTo>
                <a:lnTo>
                  <a:pt x="89" y="66"/>
                </a:lnTo>
                <a:lnTo>
                  <a:pt x="86" y="66"/>
                </a:lnTo>
                <a:lnTo>
                  <a:pt x="88" y="68"/>
                </a:lnTo>
                <a:lnTo>
                  <a:pt x="84" y="71"/>
                </a:lnTo>
                <a:lnTo>
                  <a:pt x="82" y="70"/>
                </a:lnTo>
                <a:lnTo>
                  <a:pt x="80" y="71"/>
                </a:lnTo>
                <a:lnTo>
                  <a:pt x="81" y="74"/>
                </a:lnTo>
                <a:lnTo>
                  <a:pt x="80" y="75"/>
                </a:lnTo>
                <a:lnTo>
                  <a:pt x="74" y="72"/>
                </a:lnTo>
                <a:lnTo>
                  <a:pt x="77" y="82"/>
                </a:lnTo>
                <a:lnTo>
                  <a:pt x="85" y="78"/>
                </a:lnTo>
                <a:lnTo>
                  <a:pt x="86" y="79"/>
                </a:lnTo>
                <a:lnTo>
                  <a:pt x="88" y="78"/>
                </a:lnTo>
                <a:lnTo>
                  <a:pt x="91" y="83"/>
                </a:lnTo>
                <a:lnTo>
                  <a:pt x="93" y="87"/>
                </a:lnTo>
                <a:lnTo>
                  <a:pt x="95" y="84"/>
                </a:lnTo>
                <a:lnTo>
                  <a:pt x="91" y="78"/>
                </a:lnTo>
                <a:lnTo>
                  <a:pt x="93" y="78"/>
                </a:lnTo>
                <a:lnTo>
                  <a:pt x="97" y="84"/>
                </a:lnTo>
                <a:lnTo>
                  <a:pt x="97" y="88"/>
                </a:lnTo>
                <a:lnTo>
                  <a:pt x="101" y="92"/>
                </a:lnTo>
                <a:lnTo>
                  <a:pt x="101" y="87"/>
                </a:lnTo>
                <a:lnTo>
                  <a:pt x="103" y="94"/>
                </a:lnTo>
                <a:lnTo>
                  <a:pt x="103" y="95"/>
                </a:lnTo>
                <a:lnTo>
                  <a:pt x="98" y="92"/>
                </a:lnTo>
                <a:lnTo>
                  <a:pt x="97" y="91"/>
                </a:lnTo>
                <a:lnTo>
                  <a:pt x="94" y="91"/>
                </a:lnTo>
                <a:lnTo>
                  <a:pt x="89" y="87"/>
                </a:lnTo>
                <a:lnTo>
                  <a:pt x="89" y="86"/>
                </a:lnTo>
                <a:lnTo>
                  <a:pt x="88" y="83"/>
                </a:lnTo>
                <a:lnTo>
                  <a:pt x="82" y="82"/>
                </a:lnTo>
                <a:lnTo>
                  <a:pt x="70" y="86"/>
                </a:lnTo>
                <a:lnTo>
                  <a:pt x="70" y="96"/>
                </a:lnTo>
                <a:lnTo>
                  <a:pt x="76" y="103"/>
                </a:lnTo>
                <a:lnTo>
                  <a:pt x="85" y="107"/>
                </a:lnTo>
                <a:lnTo>
                  <a:pt x="89" y="112"/>
                </a:lnTo>
                <a:lnTo>
                  <a:pt x="88" y="112"/>
                </a:lnTo>
                <a:lnTo>
                  <a:pt x="91" y="119"/>
                </a:lnTo>
                <a:lnTo>
                  <a:pt x="91" y="123"/>
                </a:lnTo>
                <a:lnTo>
                  <a:pt x="90" y="124"/>
                </a:lnTo>
                <a:lnTo>
                  <a:pt x="95" y="141"/>
                </a:lnTo>
                <a:lnTo>
                  <a:pt x="101" y="144"/>
                </a:lnTo>
                <a:lnTo>
                  <a:pt x="103" y="142"/>
                </a:lnTo>
                <a:lnTo>
                  <a:pt x="103" y="150"/>
                </a:lnTo>
                <a:lnTo>
                  <a:pt x="60" y="128"/>
                </a:lnTo>
                <a:lnTo>
                  <a:pt x="60" y="42"/>
                </a:lnTo>
                <a:lnTo>
                  <a:pt x="62" y="42"/>
                </a:lnTo>
                <a:lnTo>
                  <a:pt x="69" y="37"/>
                </a:lnTo>
                <a:lnTo>
                  <a:pt x="69" y="29"/>
                </a:lnTo>
                <a:lnTo>
                  <a:pt x="73" y="27"/>
                </a:lnTo>
                <a:lnTo>
                  <a:pt x="66" y="18"/>
                </a:lnTo>
                <a:lnTo>
                  <a:pt x="60" y="17"/>
                </a:lnTo>
                <a:lnTo>
                  <a:pt x="60" y="13"/>
                </a:lnTo>
                <a:lnTo>
                  <a:pt x="103" y="37"/>
                </a:lnTo>
                <a:lnTo>
                  <a:pt x="103" y="56"/>
                </a:lnTo>
                <a:close/>
                <a:moveTo>
                  <a:pt x="152" y="105"/>
                </a:moveTo>
                <a:lnTo>
                  <a:pt x="150" y="107"/>
                </a:lnTo>
                <a:lnTo>
                  <a:pt x="152" y="109"/>
                </a:lnTo>
                <a:lnTo>
                  <a:pt x="152" y="140"/>
                </a:lnTo>
                <a:lnTo>
                  <a:pt x="114" y="150"/>
                </a:lnTo>
                <a:lnTo>
                  <a:pt x="114" y="144"/>
                </a:lnTo>
                <a:lnTo>
                  <a:pt x="117" y="144"/>
                </a:lnTo>
                <a:lnTo>
                  <a:pt x="119" y="133"/>
                </a:lnTo>
                <a:lnTo>
                  <a:pt x="118" y="133"/>
                </a:lnTo>
                <a:lnTo>
                  <a:pt x="114" y="137"/>
                </a:lnTo>
                <a:lnTo>
                  <a:pt x="114" y="125"/>
                </a:lnTo>
                <a:lnTo>
                  <a:pt x="119" y="115"/>
                </a:lnTo>
                <a:lnTo>
                  <a:pt x="114" y="117"/>
                </a:lnTo>
                <a:lnTo>
                  <a:pt x="114" y="117"/>
                </a:lnTo>
                <a:lnTo>
                  <a:pt x="114" y="115"/>
                </a:lnTo>
                <a:lnTo>
                  <a:pt x="115" y="116"/>
                </a:lnTo>
                <a:lnTo>
                  <a:pt x="122" y="111"/>
                </a:lnTo>
                <a:lnTo>
                  <a:pt x="125" y="105"/>
                </a:lnTo>
                <a:lnTo>
                  <a:pt x="122" y="104"/>
                </a:lnTo>
                <a:lnTo>
                  <a:pt x="119" y="107"/>
                </a:lnTo>
                <a:lnTo>
                  <a:pt x="117" y="103"/>
                </a:lnTo>
                <a:lnTo>
                  <a:pt x="133" y="100"/>
                </a:lnTo>
                <a:lnTo>
                  <a:pt x="133" y="104"/>
                </a:lnTo>
                <a:lnTo>
                  <a:pt x="134" y="104"/>
                </a:lnTo>
                <a:lnTo>
                  <a:pt x="136" y="109"/>
                </a:lnTo>
                <a:lnTo>
                  <a:pt x="140" y="107"/>
                </a:lnTo>
                <a:lnTo>
                  <a:pt x="140" y="103"/>
                </a:lnTo>
                <a:lnTo>
                  <a:pt x="146" y="97"/>
                </a:lnTo>
                <a:lnTo>
                  <a:pt x="146" y="94"/>
                </a:lnTo>
                <a:lnTo>
                  <a:pt x="148" y="94"/>
                </a:lnTo>
                <a:lnTo>
                  <a:pt x="148" y="96"/>
                </a:lnTo>
                <a:lnTo>
                  <a:pt x="152" y="104"/>
                </a:lnTo>
                <a:lnTo>
                  <a:pt x="152" y="105"/>
                </a:lnTo>
                <a:close/>
                <a:moveTo>
                  <a:pt x="122" y="95"/>
                </a:moveTo>
                <a:lnTo>
                  <a:pt x="119" y="96"/>
                </a:lnTo>
                <a:lnTo>
                  <a:pt x="119" y="90"/>
                </a:lnTo>
                <a:lnTo>
                  <a:pt x="121" y="87"/>
                </a:lnTo>
                <a:lnTo>
                  <a:pt x="122" y="88"/>
                </a:lnTo>
                <a:lnTo>
                  <a:pt x="119" y="91"/>
                </a:lnTo>
                <a:lnTo>
                  <a:pt x="122" y="95"/>
                </a:lnTo>
                <a:close/>
                <a:moveTo>
                  <a:pt x="126" y="87"/>
                </a:moveTo>
                <a:lnTo>
                  <a:pt x="127" y="86"/>
                </a:lnTo>
                <a:lnTo>
                  <a:pt x="127" y="88"/>
                </a:lnTo>
                <a:lnTo>
                  <a:pt x="126" y="88"/>
                </a:lnTo>
                <a:lnTo>
                  <a:pt x="126" y="87"/>
                </a:lnTo>
                <a:close/>
                <a:moveTo>
                  <a:pt x="152" y="39"/>
                </a:moveTo>
                <a:lnTo>
                  <a:pt x="142" y="47"/>
                </a:lnTo>
                <a:lnTo>
                  <a:pt x="140" y="51"/>
                </a:lnTo>
                <a:lnTo>
                  <a:pt x="133" y="53"/>
                </a:lnTo>
                <a:lnTo>
                  <a:pt x="129" y="58"/>
                </a:lnTo>
                <a:lnTo>
                  <a:pt x="130" y="59"/>
                </a:lnTo>
                <a:lnTo>
                  <a:pt x="122" y="58"/>
                </a:lnTo>
                <a:lnTo>
                  <a:pt x="126" y="53"/>
                </a:lnTo>
                <a:lnTo>
                  <a:pt x="133" y="49"/>
                </a:lnTo>
                <a:lnTo>
                  <a:pt x="131" y="46"/>
                </a:lnTo>
                <a:lnTo>
                  <a:pt x="125" y="53"/>
                </a:lnTo>
                <a:lnTo>
                  <a:pt x="119" y="59"/>
                </a:lnTo>
                <a:lnTo>
                  <a:pt x="125" y="62"/>
                </a:lnTo>
                <a:lnTo>
                  <a:pt x="118" y="64"/>
                </a:lnTo>
                <a:lnTo>
                  <a:pt x="114" y="68"/>
                </a:lnTo>
                <a:lnTo>
                  <a:pt x="114" y="35"/>
                </a:lnTo>
                <a:lnTo>
                  <a:pt x="152" y="25"/>
                </a:lnTo>
                <a:lnTo>
                  <a:pt x="152" y="3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7">
            <a:extLst>
              <a:ext uri="{FF2B5EF4-FFF2-40B4-BE49-F238E27FC236}">
                <a16:creationId xmlns:a16="http://schemas.microsoft.com/office/drawing/2014/main" id="{306A3A85-F0A6-4E0C-B3DD-900020B3684A}"/>
              </a:ext>
            </a:extLst>
          </p:cNvPr>
          <p:cNvSpPr>
            <a:spLocks noEditPoints="1"/>
          </p:cNvSpPr>
          <p:nvPr/>
        </p:nvSpPr>
        <p:spPr bwMode="auto">
          <a:xfrm>
            <a:off x="9778702" y="2771682"/>
            <a:ext cx="663123" cy="666523"/>
          </a:xfrm>
          <a:custGeom>
            <a:avLst/>
            <a:gdLst>
              <a:gd name="T0" fmla="*/ 70 w 148"/>
              <a:gd name="T1" fmla="*/ 71 h 148"/>
              <a:gd name="T2" fmla="*/ 70 w 148"/>
              <a:gd name="T3" fmla="*/ 78 h 148"/>
              <a:gd name="T4" fmla="*/ 77 w 148"/>
              <a:gd name="T5" fmla="*/ 78 h 148"/>
              <a:gd name="T6" fmla="*/ 77 w 148"/>
              <a:gd name="T7" fmla="*/ 71 h 148"/>
              <a:gd name="T8" fmla="*/ 70 w 148"/>
              <a:gd name="T9" fmla="*/ 71 h 148"/>
              <a:gd name="T10" fmla="*/ 74 w 148"/>
              <a:gd name="T11" fmla="*/ 25 h 148"/>
              <a:gd name="T12" fmla="*/ 78 w 148"/>
              <a:gd name="T13" fmla="*/ 21 h 148"/>
              <a:gd name="T14" fmla="*/ 78 w 148"/>
              <a:gd name="T15" fmla="*/ 16 h 148"/>
              <a:gd name="T16" fmla="*/ 74 w 148"/>
              <a:gd name="T17" fmla="*/ 12 h 148"/>
              <a:gd name="T18" fmla="*/ 70 w 148"/>
              <a:gd name="T19" fmla="*/ 16 h 148"/>
              <a:gd name="T20" fmla="*/ 70 w 148"/>
              <a:gd name="T21" fmla="*/ 21 h 148"/>
              <a:gd name="T22" fmla="*/ 74 w 148"/>
              <a:gd name="T23" fmla="*/ 25 h 148"/>
              <a:gd name="T24" fmla="*/ 74 w 148"/>
              <a:gd name="T25" fmla="*/ 123 h 148"/>
              <a:gd name="T26" fmla="*/ 70 w 148"/>
              <a:gd name="T27" fmla="*/ 128 h 148"/>
              <a:gd name="T28" fmla="*/ 70 w 148"/>
              <a:gd name="T29" fmla="*/ 132 h 148"/>
              <a:gd name="T30" fmla="*/ 74 w 148"/>
              <a:gd name="T31" fmla="*/ 136 h 148"/>
              <a:gd name="T32" fmla="*/ 78 w 148"/>
              <a:gd name="T33" fmla="*/ 132 h 148"/>
              <a:gd name="T34" fmla="*/ 78 w 148"/>
              <a:gd name="T35" fmla="*/ 128 h 148"/>
              <a:gd name="T36" fmla="*/ 74 w 148"/>
              <a:gd name="T37" fmla="*/ 123 h 148"/>
              <a:gd name="T38" fmla="*/ 31 w 148"/>
              <a:gd name="T39" fmla="*/ 30 h 148"/>
              <a:gd name="T40" fmla="*/ 30 w 148"/>
              <a:gd name="T41" fmla="*/ 31 h 148"/>
              <a:gd name="T42" fmla="*/ 62 w 148"/>
              <a:gd name="T43" fmla="*/ 86 h 148"/>
              <a:gd name="T44" fmla="*/ 117 w 148"/>
              <a:gd name="T45" fmla="*/ 118 h 148"/>
              <a:gd name="T46" fmla="*/ 118 w 148"/>
              <a:gd name="T47" fmla="*/ 117 h 148"/>
              <a:gd name="T48" fmla="*/ 85 w 148"/>
              <a:gd name="T49" fmla="*/ 62 h 148"/>
              <a:gd name="T50" fmla="*/ 31 w 148"/>
              <a:gd name="T51" fmla="*/ 30 h 148"/>
              <a:gd name="T52" fmla="*/ 99 w 148"/>
              <a:gd name="T53" fmla="*/ 100 h 148"/>
              <a:gd name="T54" fmla="*/ 67 w 148"/>
              <a:gd name="T55" fmla="*/ 81 h 148"/>
              <a:gd name="T56" fmla="*/ 67 w 148"/>
              <a:gd name="T57" fmla="*/ 81 h 148"/>
              <a:gd name="T58" fmla="*/ 67 w 148"/>
              <a:gd name="T59" fmla="*/ 67 h 148"/>
              <a:gd name="T60" fmla="*/ 80 w 148"/>
              <a:gd name="T61" fmla="*/ 67 h 148"/>
              <a:gd name="T62" fmla="*/ 81 w 148"/>
              <a:gd name="T63" fmla="*/ 67 h 148"/>
              <a:gd name="T64" fmla="*/ 100 w 148"/>
              <a:gd name="T65" fmla="*/ 100 h 148"/>
              <a:gd name="T66" fmla="*/ 99 w 148"/>
              <a:gd name="T67" fmla="*/ 100 h 148"/>
              <a:gd name="T68" fmla="*/ 20 w 148"/>
              <a:gd name="T69" fmla="*/ 70 h 148"/>
              <a:gd name="T70" fmla="*/ 16 w 148"/>
              <a:gd name="T71" fmla="*/ 70 h 148"/>
              <a:gd name="T72" fmla="*/ 12 w 148"/>
              <a:gd name="T73" fmla="*/ 74 h 148"/>
              <a:gd name="T74" fmla="*/ 16 w 148"/>
              <a:gd name="T75" fmla="*/ 78 h 148"/>
              <a:gd name="T76" fmla="*/ 20 w 148"/>
              <a:gd name="T77" fmla="*/ 78 h 148"/>
              <a:gd name="T78" fmla="*/ 24 w 148"/>
              <a:gd name="T79" fmla="*/ 74 h 148"/>
              <a:gd name="T80" fmla="*/ 20 w 148"/>
              <a:gd name="T81" fmla="*/ 70 h 148"/>
              <a:gd name="T82" fmla="*/ 131 w 148"/>
              <a:gd name="T83" fmla="*/ 70 h 148"/>
              <a:gd name="T84" fmla="*/ 127 w 148"/>
              <a:gd name="T85" fmla="*/ 70 h 148"/>
              <a:gd name="T86" fmla="*/ 123 w 148"/>
              <a:gd name="T87" fmla="*/ 74 h 148"/>
              <a:gd name="T88" fmla="*/ 127 w 148"/>
              <a:gd name="T89" fmla="*/ 78 h 148"/>
              <a:gd name="T90" fmla="*/ 131 w 148"/>
              <a:gd name="T91" fmla="*/ 78 h 148"/>
              <a:gd name="T92" fmla="*/ 136 w 148"/>
              <a:gd name="T93" fmla="*/ 74 h 148"/>
              <a:gd name="T94" fmla="*/ 131 w 148"/>
              <a:gd name="T95" fmla="*/ 70 h 148"/>
              <a:gd name="T96" fmla="*/ 74 w 148"/>
              <a:gd name="T97" fmla="*/ 0 h 148"/>
              <a:gd name="T98" fmla="*/ 0 w 148"/>
              <a:gd name="T99" fmla="*/ 74 h 148"/>
              <a:gd name="T100" fmla="*/ 74 w 148"/>
              <a:gd name="T101" fmla="*/ 148 h 148"/>
              <a:gd name="T102" fmla="*/ 148 w 148"/>
              <a:gd name="T103" fmla="*/ 74 h 148"/>
              <a:gd name="T104" fmla="*/ 74 w 148"/>
              <a:gd name="T105" fmla="*/ 0 h 148"/>
              <a:gd name="T106" fmla="*/ 74 w 148"/>
              <a:gd name="T107" fmla="*/ 140 h 148"/>
              <a:gd name="T108" fmla="*/ 8 w 148"/>
              <a:gd name="T109" fmla="*/ 74 h 148"/>
              <a:gd name="T110" fmla="*/ 74 w 148"/>
              <a:gd name="T111" fmla="*/ 8 h 148"/>
              <a:gd name="T112" fmla="*/ 140 w 148"/>
              <a:gd name="T113" fmla="*/ 74 h 148"/>
              <a:gd name="T114" fmla="*/ 74 w 148"/>
              <a:gd name="T115" fmla="*/ 14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48">
                <a:moveTo>
                  <a:pt x="70" y="71"/>
                </a:moveTo>
                <a:cubicBezTo>
                  <a:pt x="68" y="72"/>
                  <a:pt x="68" y="76"/>
                  <a:pt x="70" y="78"/>
                </a:cubicBezTo>
                <a:cubicBezTo>
                  <a:pt x="72" y="79"/>
                  <a:pt x="75" y="79"/>
                  <a:pt x="77" y="78"/>
                </a:cubicBezTo>
                <a:cubicBezTo>
                  <a:pt x="79" y="76"/>
                  <a:pt x="79" y="72"/>
                  <a:pt x="77" y="71"/>
                </a:cubicBezTo>
                <a:cubicBezTo>
                  <a:pt x="75" y="69"/>
                  <a:pt x="72" y="69"/>
                  <a:pt x="70" y="71"/>
                </a:cubicBezTo>
                <a:close/>
                <a:moveTo>
                  <a:pt x="74" y="25"/>
                </a:moveTo>
                <a:cubicBezTo>
                  <a:pt x="76" y="25"/>
                  <a:pt x="78" y="23"/>
                  <a:pt x="78" y="21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4"/>
                  <a:pt x="76" y="12"/>
                  <a:pt x="74" y="12"/>
                </a:cubicBezTo>
                <a:cubicBezTo>
                  <a:pt x="72" y="12"/>
                  <a:pt x="70" y="14"/>
                  <a:pt x="70" y="16"/>
                </a:cubicBezTo>
                <a:cubicBezTo>
                  <a:pt x="70" y="21"/>
                  <a:pt x="70" y="21"/>
                  <a:pt x="70" y="21"/>
                </a:cubicBezTo>
                <a:cubicBezTo>
                  <a:pt x="70" y="23"/>
                  <a:pt x="72" y="25"/>
                  <a:pt x="74" y="25"/>
                </a:cubicBezTo>
                <a:close/>
                <a:moveTo>
                  <a:pt x="74" y="123"/>
                </a:moveTo>
                <a:cubicBezTo>
                  <a:pt x="72" y="123"/>
                  <a:pt x="70" y="125"/>
                  <a:pt x="70" y="128"/>
                </a:cubicBezTo>
                <a:cubicBezTo>
                  <a:pt x="70" y="132"/>
                  <a:pt x="70" y="132"/>
                  <a:pt x="70" y="132"/>
                </a:cubicBezTo>
                <a:cubicBezTo>
                  <a:pt x="70" y="134"/>
                  <a:pt x="72" y="136"/>
                  <a:pt x="74" y="136"/>
                </a:cubicBezTo>
                <a:cubicBezTo>
                  <a:pt x="76" y="136"/>
                  <a:pt x="78" y="134"/>
                  <a:pt x="78" y="132"/>
                </a:cubicBezTo>
                <a:cubicBezTo>
                  <a:pt x="78" y="128"/>
                  <a:pt x="78" y="128"/>
                  <a:pt x="78" y="128"/>
                </a:cubicBezTo>
                <a:cubicBezTo>
                  <a:pt x="78" y="125"/>
                  <a:pt x="76" y="123"/>
                  <a:pt x="74" y="123"/>
                </a:cubicBezTo>
                <a:close/>
                <a:moveTo>
                  <a:pt x="31" y="30"/>
                </a:moveTo>
                <a:cubicBezTo>
                  <a:pt x="30" y="31"/>
                  <a:pt x="30" y="31"/>
                  <a:pt x="30" y="31"/>
                </a:cubicBezTo>
                <a:cubicBezTo>
                  <a:pt x="62" y="86"/>
                  <a:pt x="62" y="86"/>
                  <a:pt x="62" y="86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85" y="62"/>
                  <a:pt x="85" y="62"/>
                  <a:pt x="85" y="62"/>
                </a:cubicBezTo>
                <a:lnTo>
                  <a:pt x="31" y="30"/>
                </a:lnTo>
                <a:close/>
                <a:moveTo>
                  <a:pt x="99" y="100"/>
                </a:moveTo>
                <a:cubicBezTo>
                  <a:pt x="67" y="81"/>
                  <a:pt x="67" y="81"/>
                  <a:pt x="67" y="81"/>
                </a:cubicBezTo>
                <a:cubicBezTo>
                  <a:pt x="67" y="81"/>
                  <a:pt x="67" y="81"/>
                  <a:pt x="67" y="81"/>
                </a:cubicBezTo>
                <a:cubicBezTo>
                  <a:pt x="64" y="77"/>
                  <a:pt x="64" y="71"/>
                  <a:pt x="67" y="67"/>
                </a:cubicBezTo>
                <a:cubicBezTo>
                  <a:pt x="71" y="64"/>
                  <a:pt x="77" y="64"/>
                  <a:pt x="80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100" y="100"/>
                  <a:pt x="100" y="100"/>
                  <a:pt x="100" y="100"/>
                </a:cubicBezTo>
                <a:lnTo>
                  <a:pt x="99" y="100"/>
                </a:lnTo>
                <a:close/>
                <a:moveTo>
                  <a:pt x="20" y="70"/>
                </a:moveTo>
                <a:cubicBezTo>
                  <a:pt x="16" y="70"/>
                  <a:pt x="16" y="70"/>
                  <a:pt x="16" y="70"/>
                </a:cubicBezTo>
                <a:cubicBezTo>
                  <a:pt x="14" y="70"/>
                  <a:pt x="12" y="72"/>
                  <a:pt x="12" y="74"/>
                </a:cubicBezTo>
                <a:cubicBezTo>
                  <a:pt x="12" y="76"/>
                  <a:pt x="14" y="78"/>
                  <a:pt x="16" y="78"/>
                </a:cubicBezTo>
                <a:cubicBezTo>
                  <a:pt x="20" y="78"/>
                  <a:pt x="20" y="78"/>
                  <a:pt x="20" y="78"/>
                </a:cubicBezTo>
                <a:cubicBezTo>
                  <a:pt x="23" y="78"/>
                  <a:pt x="24" y="76"/>
                  <a:pt x="24" y="74"/>
                </a:cubicBezTo>
                <a:cubicBezTo>
                  <a:pt x="24" y="72"/>
                  <a:pt x="23" y="70"/>
                  <a:pt x="20" y="70"/>
                </a:cubicBezTo>
                <a:close/>
                <a:moveTo>
                  <a:pt x="131" y="70"/>
                </a:moveTo>
                <a:cubicBezTo>
                  <a:pt x="127" y="70"/>
                  <a:pt x="127" y="70"/>
                  <a:pt x="127" y="70"/>
                </a:cubicBezTo>
                <a:cubicBezTo>
                  <a:pt x="125" y="70"/>
                  <a:pt x="123" y="72"/>
                  <a:pt x="123" y="74"/>
                </a:cubicBezTo>
                <a:cubicBezTo>
                  <a:pt x="123" y="76"/>
                  <a:pt x="125" y="78"/>
                  <a:pt x="127" y="78"/>
                </a:cubicBezTo>
                <a:cubicBezTo>
                  <a:pt x="131" y="78"/>
                  <a:pt x="131" y="78"/>
                  <a:pt x="131" y="78"/>
                </a:cubicBezTo>
                <a:cubicBezTo>
                  <a:pt x="134" y="78"/>
                  <a:pt x="136" y="76"/>
                  <a:pt x="136" y="74"/>
                </a:cubicBezTo>
                <a:cubicBezTo>
                  <a:pt x="136" y="72"/>
                  <a:pt x="134" y="70"/>
                  <a:pt x="131" y="70"/>
                </a:cubicBezTo>
                <a:close/>
                <a:moveTo>
                  <a:pt x="74" y="0"/>
                </a:moveTo>
                <a:cubicBezTo>
                  <a:pt x="33" y="0"/>
                  <a:pt x="0" y="33"/>
                  <a:pt x="0" y="74"/>
                </a:cubicBezTo>
                <a:cubicBezTo>
                  <a:pt x="0" y="115"/>
                  <a:pt x="33" y="148"/>
                  <a:pt x="74" y="148"/>
                </a:cubicBezTo>
                <a:cubicBezTo>
                  <a:pt x="115" y="148"/>
                  <a:pt x="148" y="115"/>
                  <a:pt x="148" y="74"/>
                </a:cubicBezTo>
                <a:cubicBezTo>
                  <a:pt x="148" y="33"/>
                  <a:pt x="115" y="0"/>
                  <a:pt x="74" y="0"/>
                </a:cubicBezTo>
                <a:close/>
                <a:moveTo>
                  <a:pt x="74" y="140"/>
                </a:moveTo>
                <a:cubicBezTo>
                  <a:pt x="37" y="140"/>
                  <a:pt x="8" y="110"/>
                  <a:pt x="8" y="74"/>
                </a:cubicBezTo>
                <a:cubicBezTo>
                  <a:pt x="8" y="38"/>
                  <a:pt x="37" y="8"/>
                  <a:pt x="74" y="8"/>
                </a:cubicBezTo>
                <a:cubicBezTo>
                  <a:pt x="110" y="8"/>
                  <a:pt x="140" y="38"/>
                  <a:pt x="140" y="74"/>
                </a:cubicBezTo>
                <a:cubicBezTo>
                  <a:pt x="140" y="110"/>
                  <a:pt x="110" y="140"/>
                  <a:pt x="74" y="14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8">
            <a:extLst>
              <a:ext uri="{FF2B5EF4-FFF2-40B4-BE49-F238E27FC236}">
                <a16:creationId xmlns:a16="http://schemas.microsoft.com/office/drawing/2014/main" id="{CC9896B3-B1B4-4DFB-821E-139E94D69302}"/>
              </a:ext>
            </a:extLst>
          </p:cNvPr>
          <p:cNvSpPr>
            <a:spLocks noEditPoints="1"/>
          </p:cNvSpPr>
          <p:nvPr/>
        </p:nvSpPr>
        <p:spPr bwMode="auto">
          <a:xfrm>
            <a:off x="10802875" y="2765219"/>
            <a:ext cx="612114" cy="710733"/>
          </a:xfrm>
          <a:custGeom>
            <a:avLst/>
            <a:gdLst>
              <a:gd name="T0" fmla="*/ 37 w 136"/>
              <a:gd name="T1" fmla="*/ 51 h 158"/>
              <a:gd name="T2" fmla="*/ 49 w 136"/>
              <a:gd name="T3" fmla="*/ 63 h 158"/>
              <a:gd name="T4" fmla="*/ 62 w 136"/>
              <a:gd name="T5" fmla="*/ 51 h 158"/>
              <a:gd name="T6" fmla="*/ 49 w 136"/>
              <a:gd name="T7" fmla="*/ 39 h 158"/>
              <a:gd name="T8" fmla="*/ 37 w 136"/>
              <a:gd name="T9" fmla="*/ 51 h 158"/>
              <a:gd name="T10" fmla="*/ 28 w 136"/>
              <a:gd name="T11" fmla="*/ 158 h 158"/>
              <a:gd name="T12" fmla="*/ 136 w 136"/>
              <a:gd name="T13" fmla="*/ 158 h 158"/>
              <a:gd name="T14" fmla="*/ 127 w 136"/>
              <a:gd name="T15" fmla="*/ 146 h 158"/>
              <a:gd name="T16" fmla="*/ 107 w 136"/>
              <a:gd name="T17" fmla="*/ 146 h 158"/>
              <a:gd name="T18" fmla="*/ 107 w 136"/>
              <a:gd name="T19" fmla="*/ 103 h 158"/>
              <a:gd name="T20" fmla="*/ 121 w 136"/>
              <a:gd name="T21" fmla="*/ 95 h 158"/>
              <a:gd name="T22" fmla="*/ 117 w 136"/>
              <a:gd name="T23" fmla="*/ 89 h 158"/>
              <a:gd name="T24" fmla="*/ 77 w 136"/>
              <a:gd name="T25" fmla="*/ 112 h 158"/>
              <a:gd name="T26" fmla="*/ 81 w 136"/>
              <a:gd name="T27" fmla="*/ 118 h 158"/>
              <a:gd name="T28" fmla="*/ 86 w 136"/>
              <a:gd name="T29" fmla="*/ 115 h 158"/>
              <a:gd name="T30" fmla="*/ 86 w 136"/>
              <a:gd name="T31" fmla="*/ 129 h 158"/>
              <a:gd name="T32" fmla="*/ 36 w 136"/>
              <a:gd name="T33" fmla="*/ 64 h 158"/>
              <a:gd name="T34" fmla="*/ 30 w 136"/>
              <a:gd name="T35" fmla="*/ 51 h 158"/>
              <a:gd name="T36" fmla="*/ 30 w 136"/>
              <a:gd name="T37" fmla="*/ 51 h 158"/>
              <a:gd name="T38" fmla="*/ 68 w 136"/>
              <a:gd name="T39" fmla="*/ 146 h 158"/>
              <a:gd name="T40" fmla="*/ 37 w 136"/>
              <a:gd name="T41" fmla="*/ 146 h 158"/>
              <a:gd name="T42" fmla="*/ 28 w 136"/>
              <a:gd name="T43" fmla="*/ 158 h 158"/>
              <a:gd name="T44" fmla="*/ 36 w 136"/>
              <a:gd name="T45" fmla="*/ 16 h 158"/>
              <a:gd name="T46" fmla="*/ 45 w 136"/>
              <a:gd name="T47" fmla="*/ 33 h 158"/>
              <a:gd name="T48" fmla="*/ 49 w 136"/>
              <a:gd name="T49" fmla="*/ 32 h 158"/>
              <a:gd name="T50" fmla="*/ 68 w 136"/>
              <a:gd name="T51" fmla="*/ 51 h 158"/>
              <a:gd name="T52" fmla="*/ 63 w 136"/>
              <a:gd name="T53" fmla="*/ 64 h 158"/>
              <a:gd name="T54" fmla="*/ 75 w 136"/>
              <a:gd name="T55" fmla="*/ 84 h 158"/>
              <a:gd name="T56" fmla="*/ 75 w 136"/>
              <a:gd name="T57" fmla="*/ 84 h 158"/>
              <a:gd name="T58" fmla="*/ 74 w 136"/>
              <a:gd name="T59" fmla="*/ 89 h 158"/>
              <a:gd name="T60" fmla="*/ 78 w 136"/>
              <a:gd name="T61" fmla="*/ 90 h 158"/>
              <a:gd name="T62" fmla="*/ 95 w 136"/>
              <a:gd name="T63" fmla="*/ 80 h 158"/>
              <a:gd name="T64" fmla="*/ 96 w 136"/>
              <a:gd name="T65" fmla="*/ 76 h 158"/>
              <a:gd name="T66" fmla="*/ 92 w 136"/>
              <a:gd name="T67" fmla="*/ 74 h 158"/>
              <a:gd name="T68" fmla="*/ 77 w 136"/>
              <a:gd name="T69" fmla="*/ 49 h 158"/>
              <a:gd name="T70" fmla="*/ 77 w 136"/>
              <a:gd name="T71" fmla="*/ 42 h 158"/>
              <a:gd name="T72" fmla="*/ 71 w 136"/>
              <a:gd name="T73" fmla="*/ 30 h 158"/>
              <a:gd name="T74" fmla="*/ 65 w 136"/>
              <a:gd name="T75" fmla="*/ 27 h 158"/>
              <a:gd name="T76" fmla="*/ 53 w 136"/>
              <a:gd name="T77" fmla="*/ 6 h 158"/>
              <a:gd name="T78" fmla="*/ 53 w 136"/>
              <a:gd name="T79" fmla="*/ 6 h 158"/>
              <a:gd name="T80" fmla="*/ 54 w 136"/>
              <a:gd name="T81" fmla="*/ 2 h 158"/>
              <a:gd name="T82" fmla="*/ 50 w 136"/>
              <a:gd name="T83" fmla="*/ 1 h 158"/>
              <a:gd name="T84" fmla="*/ 33 w 136"/>
              <a:gd name="T85" fmla="*/ 11 h 158"/>
              <a:gd name="T86" fmla="*/ 32 w 136"/>
              <a:gd name="T87" fmla="*/ 15 h 158"/>
              <a:gd name="T88" fmla="*/ 36 w 136"/>
              <a:gd name="T89" fmla="*/ 16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6" h="158">
                <a:moveTo>
                  <a:pt x="37" y="51"/>
                </a:moveTo>
                <a:cubicBezTo>
                  <a:pt x="37" y="58"/>
                  <a:pt x="42" y="63"/>
                  <a:pt x="49" y="63"/>
                </a:cubicBezTo>
                <a:cubicBezTo>
                  <a:pt x="56" y="63"/>
                  <a:pt x="62" y="58"/>
                  <a:pt x="62" y="51"/>
                </a:cubicBezTo>
                <a:cubicBezTo>
                  <a:pt x="62" y="44"/>
                  <a:pt x="56" y="39"/>
                  <a:pt x="49" y="39"/>
                </a:cubicBezTo>
                <a:cubicBezTo>
                  <a:pt x="42" y="39"/>
                  <a:pt x="37" y="44"/>
                  <a:pt x="37" y="51"/>
                </a:cubicBezTo>
                <a:close/>
                <a:moveTo>
                  <a:pt x="28" y="158"/>
                </a:moveTo>
                <a:cubicBezTo>
                  <a:pt x="136" y="158"/>
                  <a:pt x="136" y="158"/>
                  <a:pt x="136" y="158"/>
                </a:cubicBezTo>
                <a:cubicBezTo>
                  <a:pt x="127" y="146"/>
                  <a:pt x="127" y="146"/>
                  <a:pt x="127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21" y="95"/>
                  <a:pt x="121" y="95"/>
                  <a:pt x="121" y="95"/>
                </a:cubicBezTo>
                <a:cubicBezTo>
                  <a:pt x="117" y="89"/>
                  <a:pt x="117" y="89"/>
                  <a:pt x="117" y="89"/>
                </a:cubicBezTo>
                <a:cubicBezTo>
                  <a:pt x="77" y="112"/>
                  <a:pt x="77" y="112"/>
                  <a:pt x="77" y="112"/>
                </a:cubicBezTo>
                <a:cubicBezTo>
                  <a:pt x="81" y="118"/>
                  <a:pt x="81" y="118"/>
                  <a:pt x="81" y="118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29"/>
                  <a:pt x="86" y="129"/>
                  <a:pt x="86" y="129"/>
                </a:cubicBezTo>
                <a:cubicBezTo>
                  <a:pt x="38" y="128"/>
                  <a:pt x="18" y="86"/>
                  <a:pt x="36" y="64"/>
                </a:cubicBezTo>
                <a:cubicBezTo>
                  <a:pt x="32" y="61"/>
                  <a:pt x="30" y="56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0" y="74"/>
                  <a:pt x="14" y="129"/>
                  <a:pt x="68" y="146"/>
                </a:cubicBezTo>
                <a:cubicBezTo>
                  <a:pt x="37" y="146"/>
                  <a:pt x="37" y="146"/>
                  <a:pt x="37" y="146"/>
                </a:cubicBezTo>
                <a:lnTo>
                  <a:pt x="28" y="158"/>
                </a:lnTo>
                <a:close/>
                <a:moveTo>
                  <a:pt x="36" y="16"/>
                </a:moveTo>
                <a:cubicBezTo>
                  <a:pt x="45" y="33"/>
                  <a:pt x="45" y="33"/>
                  <a:pt x="45" y="33"/>
                </a:cubicBezTo>
                <a:cubicBezTo>
                  <a:pt x="47" y="33"/>
                  <a:pt x="48" y="32"/>
                  <a:pt x="49" y="32"/>
                </a:cubicBezTo>
                <a:cubicBezTo>
                  <a:pt x="60" y="32"/>
                  <a:pt x="68" y="41"/>
                  <a:pt x="68" y="51"/>
                </a:cubicBezTo>
                <a:cubicBezTo>
                  <a:pt x="68" y="56"/>
                  <a:pt x="66" y="60"/>
                  <a:pt x="63" y="6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3" y="85"/>
                  <a:pt x="73" y="87"/>
                  <a:pt x="74" y="89"/>
                </a:cubicBezTo>
                <a:cubicBezTo>
                  <a:pt x="74" y="90"/>
                  <a:pt x="76" y="91"/>
                  <a:pt x="78" y="90"/>
                </a:cubicBezTo>
                <a:cubicBezTo>
                  <a:pt x="95" y="80"/>
                  <a:pt x="95" y="80"/>
                  <a:pt x="95" y="80"/>
                </a:cubicBezTo>
                <a:cubicBezTo>
                  <a:pt x="97" y="79"/>
                  <a:pt x="97" y="77"/>
                  <a:pt x="96" y="76"/>
                </a:cubicBezTo>
                <a:cubicBezTo>
                  <a:pt x="95" y="74"/>
                  <a:pt x="93" y="74"/>
                  <a:pt x="92" y="74"/>
                </a:cubicBezTo>
                <a:cubicBezTo>
                  <a:pt x="77" y="49"/>
                  <a:pt x="77" y="49"/>
                  <a:pt x="77" y="49"/>
                </a:cubicBezTo>
                <a:cubicBezTo>
                  <a:pt x="78" y="47"/>
                  <a:pt x="79" y="44"/>
                  <a:pt x="77" y="42"/>
                </a:cubicBezTo>
                <a:cubicBezTo>
                  <a:pt x="71" y="30"/>
                  <a:pt x="71" y="30"/>
                  <a:pt x="71" y="30"/>
                </a:cubicBezTo>
                <a:cubicBezTo>
                  <a:pt x="70" y="28"/>
                  <a:pt x="67" y="27"/>
                  <a:pt x="65" y="27"/>
                </a:cubicBezTo>
                <a:cubicBezTo>
                  <a:pt x="53" y="6"/>
                  <a:pt x="53" y="6"/>
                  <a:pt x="53" y="6"/>
                </a:cubicBezTo>
                <a:cubicBezTo>
                  <a:pt x="53" y="6"/>
                  <a:pt x="53" y="6"/>
                  <a:pt x="53" y="6"/>
                </a:cubicBezTo>
                <a:cubicBezTo>
                  <a:pt x="55" y="5"/>
                  <a:pt x="55" y="3"/>
                  <a:pt x="54" y="2"/>
                </a:cubicBezTo>
                <a:cubicBezTo>
                  <a:pt x="53" y="0"/>
                  <a:pt x="51" y="0"/>
                  <a:pt x="50" y="1"/>
                </a:cubicBezTo>
                <a:cubicBezTo>
                  <a:pt x="33" y="11"/>
                  <a:pt x="33" y="11"/>
                  <a:pt x="33" y="11"/>
                </a:cubicBezTo>
                <a:cubicBezTo>
                  <a:pt x="31" y="11"/>
                  <a:pt x="31" y="14"/>
                  <a:pt x="32" y="15"/>
                </a:cubicBezTo>
                <a:cubicBezTo>
                  <a:pt x="32" y="17"/>
                  <a:pt x="34" y="17"/>
                  <a:pt x="36" y="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9">
            <a:extLst>
              <a:ext uri="{FF2B5EF4-FFF2-40B4-BE49-F238E27FC236}">
                <a16:creationId xmlns:a16="http://schemas.microsoft.com/office/drawing/2014/main" id="{F69A6D59-8A9B-457F-A40A-045D1B6AC393}"/>
              </a:ext>
            </a:extLst>
          </p:cNvPr>
          <p:cNvSpPr>
            <a:spLocks noEditPoints="1"/>
          </p:cNvSpPr>
          <p:nvPr/>
        </p:nvSpPr>
        <p:spPr bwMode="auto">
          <a:xfrm>
            <a:off x="627258" y="3893106"/>
            <a:ext cx="669926" cy="608712"/>
          </a:xfrm>
          <a:custGeom>
            <a:avLst/>
            <a:gdLst>
              <a:gd name="T0" fmla="*/ 68 w 149"/>
              <a:gd name="T1" fmla="*/ 53 h 135"/>
              <a:gd name="T2" fmla="*/ 75 w 149"/>
              <a:gd name="T3" fmla="*/ 67 h 135"/>
              <a:gd name="T4" fmla="*/ 83 w 149"/>
              <a:gd name="T5" fmla="*/ 72 h 135"/>
              <a:gd name="T6" fmla="*/ 53 w 149"/>
              <a:gd name="T7" fmla="*/ 71 h 135"/>
              <a:gd name="T8" fmla="*/ 51 w 149"/>
              <a:gd name="T9" fmla="*/ 56 h 135"/>
              <a:gd name="T10" fmla="*/ 33 w 149"/>
              <a:gd name="T11" fmla="*/ 71 h 135"/>
              <a:gd name="T12" fmla="*/ 44 w 149"/>
              <a:gd name="T13" fmla="*/ 83 h 135"/>
              <a:gd name="T14" fmla="*/ 62 w 149"/>
              <a:gd name="T15" fmla="*/ 78 h 135"/>
              <a:gd name="T16" fmla="*/ 131 w 149"/>
              <a:gd name="T17" fmla="*/ 54 h 135"/>
              <a:gd name="T18" fmla="*/ 106 w 149"/>
              <a:gd name="T19" fmla="*/ 68 h 135"/>
              <a:gd name="T20" fmla="*/ 108 w 149"/>
              <a:gd name="T21" fmla="*/ 76 h 135"/>
              <a:gd name="T22" fmla="*/ 127 w 149"/>
              <a:gd name="T23" fmla="*/ 64 h 135"/>
              <a:gd name="T24" fmla="*/ 75 w 149"/>
              <a:gd name="T25" fmla="*/ 88 h 135"/>
              <a:gd name="T26" fmla="*/ 96 w 149"/>
              <a:gd name="T27" fmla="*/ 78 h 135"/>
              <a:gd name="T28" fmla="*/ 109 w 149"/>
              <a:gd name="T29" fmla="*/ 64 h 135"/>
              <a:gd name="T30" fmla="*/ 88 w 149"/>
              <a:gd name="T31" fmla="*/ 81 h 135"/>
              <a:gd name="T32" fmla="*/ 65 w 149"/>
              <a:gd name="T33" fmla="*/ 85 h 135"/>
              <a:gd name="T34" fmla="*/ 57 w 149"/>
              <a:gd name="T35" fmla="*/ 24 h 135"/>
              <a:gd name="T36" fmla="*/ 71 w 149"/>
              <a:gd name="T37" fmla="*/ 18 h 135"/>
              <a:gd name="T38" fmla="*/ 59 w 149"/>
              <a:gd name="T39" fmla="*/ 9 h 135"/>
              <a:gd name="T40" fmla="*/ 90 w 149"/>
              <a:gd name="T41" fmla="*/ 18 h 135"/>
              <a:gd name="T42" fmla="*/ 115 w 149"/>
              <a:gd name="T43" fmla="*/ 15 h 135"/>
              <a:gd name="T44" fmla="*/ 98 w 149"/>
              <a:gd name="T45" fmla="*/ 3 h 135"/>
              <a:gd name="T46" fmla="*/ 60 w 149"/>
              <a:gd name="T47" fmla="*/ 4 h 135"/>
              <a:gd name="T48" fmla="*/ 23 w 149"/>
              <a:gd name="T49" fmla="*/ 48 h 135"/>
              <a:gd name="T50" fmla="*/ 16 w 149"/>
              <a:gd name="T51" fmla="*/ 41 h 135"/>
              <a:gd name="T52" fmla="*/ 29 w 149"/>
              <a:gd name="T53" fmla="*/ 22 h 135"/>
              <a:gd name="T54" fmla="*/ 23 w 149"/>
              <a:gd name="T55" fmla="*/ 33 h 135"/>
              <a:gd name="T56" fmla="*/ 125 w 149"/>
              <a:gd name="T57" fmla="*/ 21 h 135"/>
              <a:gd name="T58" fmla="*/ 124 w 149"/>
              <a:gd name="T59" fmla="*/ 44 h 135"/>
              <a:gd name="T60" fmla="*/ 140 w 149"/>
              <a:gd name="T61" fmla="*/ 28 h 135"/>
              <a:gd name="T62" fmla="*/ 129 w 149"/>
              <a:gd name="T63" fmla="*/ 15 h 135"/>
              <a:gd name="T64" fmla="*/ 125 w 149"/>
              <a:gd name="T65" fmla="*/ 21 h 135"/>
              <a:gd name="T66" fmla="*/ 36 w 149"/>
              <a:gd name="T67" fmla="*/ 55 h 135"/>
              <a:gd name="T68" fmla="*/ 8 w 149"/>
              <a:gd name="T69" fmla="*/ 48 h 135"/>
              <a:gd name="T70" fmla="*/ 15 w 149"/>
              <a:gd name="T71" fmla="*/ 58 h 135"/>
              <a:gd name="T72" fmla="*/ 28 w 149"/>
              <a:gd name="T73" fmla="*/ 55 h 135"/>
              <a:gd name="T74" fmla="*/ 70 w 149"/>
              <a:gd name="T75" fmla="*/ 99 h 135"/>
              <a:gd name="T76" fmla="*/ 110 w 149"/>
              <a:gd name="T77" fmla="*/ 131 h 135"/>
              <a:gd name="T78" fmla="*/ 125 w 149"/>
              <a:gd name="T79" fmla="*/ 80 h 135"/>
              <a:gd name="T80" fmla="*/ 88 w 149"/>
              <a:gd name="T81" fmla="*/ 94 h 135"/>
              <a:gd name="T82" fmla="*/ 130 w 149"/>
              <a:gd name="T83" fmla="*/ 87 h 135"/>
              <a:gd name="T84" fmla="*/ 54 w 149"/>
              <a:gd name="T85" fmla="*/ 45 h 135"/>
              <a:gd name="T86" fmla="*/ 66 w 149"/>
              <a:gd name="T87" fmla="*/ 37 h 135"/>
              <a:gd name="T88" fmla="*/ 42 w 149"/>
              <a:gd name="T89" fmla="*/ 43 h 135"/>
              <a:gd name="T90" fmla="*/ 42 w 149"/>
              <a:gd name="T91" fmla="*/ 31 h 135"/>
              <a:gd name="T92" fmla="*/ 30 w 149"/>
              <a:gd name="T93" fmla="*/ 34 h 135"/>
              <a:gd name="T94" fmla="*/ 102 w 149"/>
              <a:gd name="T95" fmla="*/ 46 h 135"/>
              <a:gd name="T96" fmla="*/ 83 w 149"/>
              <a:gd name="T97" fmla="*/ 51 h 135"/>
              <a:gd name="T98" fmla="*/ 94 w 149"/>
              <a:gd name="T99" fmla="*/ 51 h 135"/>
              <a:gd name="T100" fmla="*/ 117 w 149"/>
              <a:gd name="T101" fmla="*/ 36 h 135"/>
              <a:gd name="T102" fmla="*/ 96 w 149"/>
              <a:gd name="T103" fmla="*/ 29 h 135"/>
              <a:gd name="T104" fmla="*/ 70 w 149"/>
              <a:gd name="T105" fmla="*/ 39 h 135"/>
              <a:gd name="T106" fmla="*/ 89 w 149"/>
              <a:gd name="T107" fmla="*/ 38 h 135"/>
              <a:gd name="T108" fmla="*/ 109 w 149"/>
              <a:gd name="T109" fmla="*/ 34 h 135"/>
              <a:gd name="T110" fmla="*/ 139 w 149"/>
              <a:gd name="T111" fmla="*/ 55 h 135"/>
              <a:gd name="T112" fmla="*/ 131 w 149"/>
              <a:gd name="T113" fmla="*/ 66 h 135"/>
              <a:gd name="T114" fmla="*/ 146 w 149"/>
              <a:gd name="T115" fmla="*/ 6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9" h="135">
                <a:moveTo>
                  <a:pt x="83" y="72"/>
                </a:moveTo>
                <a:cubicBezTo>
                  <a:pt x="86" y="68"/>
                  <a:pt x="78" y="66"/>
                  <a:pt x="76" y="59"/>
                </a:cubicBezTo>
                <a:cubicBezTo>
                  <a:pt x="74" y="52"/>
                  <a:pt x="70" y="48"/>
                  <a:pt x="68" y="53"/>
                </a:cubicBezTo>
                <a:cubicBezTo>
                  <a:pt x="67" y="58"/>
                  <a:pt x="67" y="65"/>
                  <a:pt x="67" y="65"/>
                </a:cubicBezTo>
                <a:cubicBezTo>
                  <a:pt x="67" y="65"/>
                  <a:pt x="69" y="65"/>
                  <a:pt x="71" y="65"/>
                </a:cubicBezTo>
                <a:cubicBezTo>
                  <a:pt x="74" y="65"/>
                  <a:pt x="75" y="66"/>
                  <a:pt x="75" y="67"/>
                </a:cubicBezTo>
                <a:cubicBezTo>
                  <a:pt x="75" y="68"/>
                  <a:pt x="73" y="69"/>
                  <a:pt x="67" y="68"/>
                </a:cubicBezTo>
                <a:cubicBezTo>
                  <a:pt x="60" y="68"/>
                  <a:pt x="61" y="74"/>
                  <a:pt x="67" y="75"/>
                </a:cubicBezTo>
                <a:cubicBezTo>
                  <a:pt x="73" y="77"/>
                  <a:pt x="80" y="75"/>
                  <a:pt x="83" y="72"/>
                </a:cubicBezTo>
                <a:close/>
                <a:moveTo>
                  <a:pt x="47" y="72"/>
                </a:moveTo>
                <a:cubicBezTo>
                  <a:pt x="43" y="70"/>
                  <a:pt x="44" y="68"/>
                  <a:pt x="44" y="68"/>
                </a:cubicBezTo>
                <a:cubicBezTo>
                  <a:pt x="44" y="68"/>
                  <a:pt x="45" y="68"/>
                  <a:pt x="53" y="71"/>
                </a:cubicBezTo>
                <a:cubicBezTo>
                  <a:pt x="60" y="73"/>
                  <a:pt x="62" y="67"/>
                  <a:pt x="64" y="62"/>
                </a:cubicBezTo>
                <a:cubicBezTo>
                  <a:pt x="66" y="57"/>
                  <a:pt x="65" y="53"/>
                  <a:pt x="61" y="52"/>
                </a:cubicBezTo>
                <a:cubicBezTo>
                  <a:pt x="57" y="50"/>
                  <a:pt x="51" y="52"/>
                  <a:pt x="51" y="56"/>
                </a:cubicBezTo>
                <a:cubicBezTo>
                  <a:pt x="51" y="60"/>
                  <a:pt x="54" y="60"/>
                  <a:pt x="55" y="62"/>
                </a:cubicBezTo>
                <a:cubicBezTo>
                  <a:pt x="51" y="63"/>
                  <a:pt x="47" y="57"/>
                  <a:pt x="42" y="59"/>
                </a:cubicBezTo>
                <a:cubicBezTo>
                  <a:pt x="37" y="60"/>
                  <a:pt x="35" y="64"/>
                  <a:pt x="33" y="71"/>
                </a:cubicBezTo>
                <a:cubicBezTo>
                  <a:pt x="32" y="79"/>
                  <a:pt x="36" y="79"/>
                  <a:pt x="42" y="79"/>
                </a:cubicBezTo>
                <a:cubicBezTo>
                  <a:pt x="47" y="79"/>
                  <a:pt x="49" y="81"/>
                  <a:pt x="53" y="83"/>
                </a:cubicBezTo>
                <a:cubicBezTo>
                  <a:pt x="51" y="84"/>
                  <a:pt x="46" y="83"/>
                  <a:pt x="44" y="83"/>
                </a:cubicBezTo>
                <a:cubicBezTo>
                  <a:pt x="43" y="82"/>
                  <a:pt x="35" y="78"/>
                  <a:pt x="39" y="85"/>
                </a:cubicBezTo>
                <a:cubicBezTo>
                  <a:pt x="43" y="91"/>
                  <a:pt x="52" y="94"/>
                  <a:pt x="57" y="93"/>
                </a:cubicBezTo>
                <a:cubicBezTo>
                  <a:pt x="61" y="92"/>
                  <a:pt x="65" y="83"/>
                  <a:pt x="62" y="78"/>
                </a:cubicBezTo>
                <a:cubicBezTo>
                  <a:pt x="59" y="72"/>
                  <a:pt x="51" y="74"/>
                  <a:pt x="47" y="72"/>
                </a:cubicBezTo>
                <a:close/>
                <a:moveTo>
                  <a:pt x="126" y="59"/>
                </a:moveTo>
                <a:cubicBezTo>
                  <a:pt x="131" y="61"/>
                  <a:pt x="137" y="57"/>
                  <a:pt x="131" y="54"/>
                </a:cubicBezTo>
                <a:cubicBezTo>
                  <a:pt x="125" y="50"/>
                  <a:pt x="117" y="51"/>
                  <a:pt x="114" y="55"/>
                </a:cubicBezTo>
                <a:cubicBezTo>
                  <a:pt x="111" y="58"/>
                  <a:pt x="113" y="64"/>
                  <a:pt x="120" y="68"/>
                </a:cubicBezTo>
                <a:cubicBezTo>
                  <a:pt x="117" y="67"/>
                  <a:pt x="111" y="67"/>
                  <a:pt x="106" y="68"/>
                </a:cubicBezTo>
                <a:cubicBezTo>
                  <a:pt x="101" y="69"/>
                  <a:pt x="100" y="71"/>
                  <a:pt x="100" y="77"/>
                </a:cubicBezTo>
                <a:cubicBezTo>
                  <a:pt x="99" y="82"/>
                  <a:pt x="98" y="83"/>
                  <a:pt x="102" y="83"/>
                </a:cubicBezTo>
                <a:cubicBezTo>
                  <a:pt x="106" y="84"/>
                  <a:pt x="108" y="80"/>
                  <a:pt x="108" y="76"/>
                </a:cubicBezTo>
                <a:cubicBezTo>
                  <a:pt x="107" y="73"/>
                  <a:pt x="107" y="70"/>
                  <a:pt x="110" y="75"/>
                </a:cubicBezTo>
                <a:cubicBezTo>
                  <a:pt x="113" y="80"/>
                  <a:pt x="116" y="80"/>
                  <a:pt x="121" y="79"/>
                </a:cubicBezTo>
                <a:cubicBezTo>
                  <a:pt x="126" y="77"/>
                  <a:pt x="128" y="70"/>
                  <a:pt x="127" y="64"/>
                </a:cubicBezTo>
                <a:cubicBezTo>
                  <a:pt x="126" y="59"/>
                  <a:pt x="119" y="58"/>
                  <a:pt x="119" y="58"/>
                </a:cubicBezTo>
                <a:cubicBezTo>
                  <a:pt x="119" y="58"/>
                  <a:pt x="121" y="57"/>
                  <a:pt x="126" y="59"/>
                </a:cubicBezTo>
                <a:close/>
                <a:moveTo>
                  <a:pt x="75" y="88"/>
                </a:moveTo>
                <a:cubicBezTo>
                  <a:pt x="75" y="84"/>
                  <a:pt x="76" y="81"/>
                  <a:pt x="76" y="83"/>
                </a:cubicBezTo>
                <a:cubicBezTo>
                  <a:pt x="77" y="86"/>
                  <a:pt x="78" y="92"/>
                  <a:pt x="86" y="90"/>
                </a:cubicBezTo>
                <a:cubicBezTo>
                  <a:pt x="95" y="88"/>
                  <a:pt x="98" y="85"/>
                  <a:pt x="96" y="78"/>
                </a:cubicBezTo>
                <a:cubicBezTo>
                  <a:pt x="95" y="70"/>
                  <a:pt x="91" y="68"/>
                  <a:pt x="89" y="67"/>
                </a:cubicBezTo>
                <a:cubicBezTo>
                  <a:pt x="88" y="65"/>
                  <a:pt x="91" y="65"/>
                  <a:pt x="95" y="66"/>
                </a:cubicBezTo>
                <a:cubicBezTo>
                  <a:pt x="99" y="67"/>
                  <a:pt x="106" y="67"/>
                  <a:pt x="109" y="64"/>
                </a:cubicBezTo>
                <a:cubicBezTo>
                  <a:pt x="112" y="61"/>
                  <a:pt x="110" y="56"/>
                  <a:pt x="101" y="58"/>
                </a:cubicBezTo>
                <a:cubicBezTo>
                  <a:pt x="91" y="60"/>
                  <a:pt x="84" y="63"/>
                  <a:pt x="84" y="66"/>
                </a:cubicBezTo>
                <a:cubicBezTo>
                  <a:pt x="84" y="69"/>
                  <a:pt x="87" y="77"/>
                  <a:pt x="88" y="81"/>
                </a:cubicBezTo>
                <a:cubicBezTo>
                  <a:pt x="89" y="85"/>
                  <a:pt x="87" y="82"/>
                  <a:pt x="85" y="79"/>
                </a:cubicBezTo>
                <a:cubicBezTo>
                  <a:pt x="84" y="76"/>
                  <a:pt x="78" y="76"/>
                  <a:pt x="74" y="78"/>
                </a:cubicBezTo>
                <a:cubicBezTo>
                  <a:pt x="69" y="79"/>
                  <a:pt x="67" y="81"/>
                  <a:pt x="65" y="85"/>
                </a:cubicBezTo>
                <a:cubicBezTo>
                  <a:pt x="64" y="90"/>
                  <a:pt x="61" y="96"/>
                  <a:pt x="68" y="96"/>
                </a:cubicBezTo>
                <a:cubicBezTo>
                  <a:pt x="75" y="97"/>
                  <a:pt x="75" y="92"/>
                  <a:pt x="75" y="88"/>
                </a:cubicBezTo>
                <a:close/>
                <a:moveTo>
                  <a:pt x="57" y="24"/>
                </a:moveTo>
                <a:cubicBezTo>
                  <a:pt x="62" y="25"/>
                  <a:pt x="66" y="27"/>
                  <a:pt x="68" y="30"/>
                </a:cubicBezTo>
                <a:cubicBezTo>
                  <a:pt x="71" y="32"/>
                  <a:pt x="75" y="32"/>
                  <a:pt x="77" y="27"/>
                </a:cubicBezTo>
                <a:cubicBezTo>
                  <a:pt x="79" y="22"/>
                  <a:pt x="77" y="19"/>
                  <a:pt x="71" y="18"/>
                </a:cubicBezTo>
                <a:cubicBezTo>
                  <a:pt x="65" y="18"/>
                  <a:pt x="61" y="20"/>
                  <a:pt x="59" y="21"/>
                </a:cubicBezTo>
                <a:cubicBezTo>
                  <a:pt x="57" y="22"/>
                  <a:pt x="60" y="20"/>
                  <a:pt x="60" y="16"/>
                </a:cubicBezTo>
                <a:cubicBezTo>
                  <a:pt x="60" y="12"/>
                  <a:pt x="59" y="11"/>
                  <a:pt x="59" y="9"/>
                </a:cubicBezTo>
                <a:cubicBezTo>
                  <a:pt x="58" y="6"/>
                  <a:pt x="61" y="13"/>
                  <a:pt x="66" y="15"/>
                </a:cubicBezTo>
                <a:cubicBezTo>
                  <a:pt x="71" y="16"/>
                  <a:pt x="72" y="15"/>
                  <a:pt x="75" y="17"/>
                </a:cubicBezTo>
                <a:cubicBezTo>
                  <a:pt x="79" y="19"/>
                  <a:pt x="85" y="24"/>
                  <a:pt x="90" y="18"/>
                </a:cubicBezTo>
                <a:cubicBezTo>
                  <a:pt x="94" y="11"/>
                  <a:pt x="94" y="9"/>
                  <a:pt x="94" y="13"/>
                </a:cubicBezTo>
                <a:cubicBezTo>
                  <a:pt x="94" y="17"/>
                  <a:pt x="92" y="20"/>
                  <a:pt x="101" y="20"/>
                </a:cubicBezTo>
                <a:cubicBezTo>
                  <a:pt x="109" y="20"/>
                  <a:pt x="113" y="20"/>
                  <a:pt x="115" y="15"/>
                </a:cubicBezTo>
                <a:cubicBezTo>
                  <a:pt x="118" y="10"/>
                  <a:pt x="111" y="7"/>
                  <a:pt x="108" y="11"/>
                </a:cubicBezTo>
                <a:cubicBezTo>
                  <a:pt x="104" y="14"/>
                  <a:pt x="103" y="14"/>
                  <a:pt x="105" y="11"/>
                </a:cubicBezTo>
                <a:cubicBezTo>
                  <a:pt x="107" y="7"/>
                  <a:pt x="106" y="4"/>
                  <a:pt x="98" y="3"/>
                </a:cubicBezTo>
                <a:cubicBezTo>
                  <a:pt x="89" y="3"/>
                  <a:pt x="83" y="3"/>
                  <a:pt x="84" y="11"/>
                </a:cubicBezTo>
                <a:cubicBezTo>
                  <a:pt x="84" y="19"/>
                  <a:pt x="82" y="13"/>
                  <a:pt x="81" y="8"/>
                </a:cubicBezTo>
                <a:cubicBezTo>
                  <a:pt x="79" y="3"/>
                  <a:pt x="71" y="0"/>
                  <a:pt x="60" y="4"/>
                </a:cubicBezTo>
                <a:cubicBezTo>
                  <a:pt x="49" y="8"/>
                  <a:pt x="46" y="11"/>
                  <a:pt x="48" y="18"/>
                </a:cubicBezTo>
                <a:cubicBezTo>
                  <a:pt x="50" y="25"/>
                  <a:pt x="52" y="24"/>
                  <a:pt x="57" y="24"/>
                </a:cubicBezTo>
                <a:close/>
                <a:moveTo>
                  <a:pt x="23" y="48"/>
                </a:moveTo>
                <a:cubicBezTo>
                  <a:pt x="25" y="48"/>
                  <a:pt x="29" y="46"/>
                  <a:pt x="28" y="42"/>
                </a:cubicBezTo>
                <a:cubicBezTo>
                  <a:pt x="27" y="38"/>
                  <a:pt x="23" y="42"/>
                  <a:pt x="20" y="42"/>
                </a:cubicBezTo>
                <a:cubicBezTo>
                  <a:pt x="18" y="43"/>
                  <a:pt x="16" y="41"/>
                  <a:pt x="16" y="41"/>
                </a:cubicBezTo>
                <a:cubicBezTo>
                  <a:pt x="16" y="41"/>
                  <a:pt x="24" y="41"/>
                  <a:pt x="27" y="35"/>
                </a:cubicBezTo>
                <a:cubicBezTo>
                  <a:pt x="31" y="28"/>
                  <a:pt x="22" y="24"/>
                  <a:pt x="22" y="24"/>
                </a:cubicBezTo>
                <a:cubicBezTo>
                  <a:pt x="22" y="24"/>
                  <a:pt x="26" y="25"/>
                  <a:pt x="29" y="22"/>
                </a:cubicBezTo>
                <a:cubicBezTo>
                  <a:pt x="32" y="19"/>
                  <a:pt x="28" y="15"/>
                  <a:pt x="21" y="19"/>
                </a:cubicBezTo>
                <a:cubicBezTo>
                  <a:pt x="14" y="24"/>
                  <a:pt x="15" y="28"/>
                  <a:pt x="19" y="30"/>
                </a:cubicBezTo>
                <a:cubicBezTo>
                  <a:pt x="22" y="32"/>
                  <a:pt x="23" y="33"/>
                  <a:pt x="23" y="33"/>
                </a:cubicBezTo>
                <a:cubicBezTo>
                  <a:pt x="23" y="33"/>
                  <a:pt x="10" y="27"/>
                  <a:pt x="9" y="38"/>
                </a:cubicBezTo>
                <a:cubicBezTo>
                  <a:pt x="8" y="48"/>
                  <a:pt x="21" y="49"/>
                  <a:pt x="23" y="48"/>
                </a:cubicBezTo>
                <a:close/>
                <a:moveTo>
                  <a:pt x="125" y="21"/>
                </a:moveTo>
                <a:cubicBezTo>
                  <a:pt x="123" y="24"/>
                  <a:pt x="120" y="33"/>
                  <a:pt x="123" y="37"/>
                </a:cubicBezTo>
                <a:cubicBezTo>
                  <a:pt x="125" y="40"/>
                  <a:pt x="133" y="41"/>
                  <a:pt x="135" y="42"/>
                </a:cubicBezTo>
                <a:cubicBezTo>
                  <a:pt x="137" y="43"/>
                  <a:pt x="128" y="43"/>
                  <a:pt x="124" y="44"/>
                </a:cubicBezTo>
                <a:cubicBezTo>
                  <a:pt x="120" y="45"/>
                  <a:pt x="119" y="48"/>
                  <a:pt x="126" y="49"/>
                </a:cubicBezTo>
                <a:cubicBezTo>
                  <a:pt x="134" y="51"/>
                  <a:pt x="141" y="54"/>
                  <a:pt x="144" y="48"/>
                </a:cubicBezTo>
                <a:cubicBezTo>
                  <a:pt x="148" y="41"/>
                  <a:pt x="143" y="32"/>
                  <a:pt x="140" y="28"/>
                </a:cubicBezTo>
                <a:cubicBezTo>
                  <a:pt x="137" y="24"/>
                  <a:pt x="133" y="29"/>
                  <a:pt x="132" y="33"/>
                </a:cubicBezTo>
                <a:cubicBezTo>
                  <a:pt x="131" y="30"/>
                  <a:pt x="132" y="29"/>
                  <a:pt x="134" y="25"/>
                </a:cubicBezTo>
                <a:cubicBezTo>
                  <a:pt x="136" y="20"/>
                  <a:pt x="134" y="19"/>
                  <a:pt x="129" y="15"/>
                </a:cubicBezTo>
                <a:cubicBezTo>
                  <a:pt x="124" y="12"/>
                  <a:pt x="121" y="14"/>
                  <a:pt x="120" y="14"/>
                </a:cubicBezTo>
                <a:cubicBezTo>
                  <a:pt x="116" y="16"/>
                  <a:pt x="115" y="22"/>
                  <a:pt x="118" y="24"/>
                </a:cubicBezTo>
                <a:cubicBezTo>
                  <a:pt x="121" y="26"/>
                  <a:pt x="123" y="21"/>
                  <a:pt x="125" y="21"/>
                </a:cubicBezTo>
                <a:close/>
                <a:moveTo>
                  <a:pt x="28" y="55"/>
                </a:moveTo>
                <a:cubicBezTo>
                  <a:pt x="28" y="55"/>
                  <a:pt x="29" y="54"/>
                  <a:pt x="32" y="56"/>
                </a:cubicBezTo>
                <a:cubicBezTo>
                  <a:pt x="34" y="59"/>
                  <a:pt x="37" y="61"/>
                  <a:pt x="36" y="55"/>
                </a:cubicBezTo>
                <a:cubicBezTo>
                  <a:pt x="36" y="50"/>
                  <a:pt x="30" y="48"/>
                  <a:pt x="26" y="49"/>
                </a:cubicBezTo>
                <a:cubicBezTo>
                  <a:pt x="22" y="50"/>
                  <a:pt x="21" y="54"/>
                  <a:pt x="23" y="61"/>
                </a:cubicBezTo>
                <a:cubicBezTo>
                  <a:pt x="21" y="57"/>
                  <a:pt x="16" y="46"/>
                  <a:pt x="8" y="48"/>
                </a:cubicBezTo>
                <a:cubicBezTo>
                  <a:pt x="0" y="49"/>
                  <a:pt x="4" y="62"/>
                  <a:pt x="8" y="64"/>
                </a:cubicBezTo>
                <a:cubicBezTo>
                  <a:pt x="12" y="65"/>
                  <a:pt x="11" y="63"/>
                  <a:pt x="13" y="59"/>
                </a:cubicBezTo>
                <a:cubicBezTo>
                  <a:pt x="14" y="56"/>
                  <a:pt x="15" y="58"/>
                  <a:pt x="15" y="58"/>
                </a:cubicBezTo>
                <a:cubicBezTo>
                  <a:pt x="15" y="58"/>
                  <a:pt x="12" y="62"/>
                  <a:pt x="15" y="66"/>
                </a:cubicBezTo>
                <a:cubicBezTo>
                  <a:pt x="19" y="70"/>
                  <a:pt x="28" y="71"/>
                  <a:pt x="31" y="65"/>
                </a:cubicBezTo>
                <a:cubicBezTo>
                  <a:pt x="35" y="59"/>
                  <a:pt x="28" y="55"/>
                  <a:pt x="28" y="55"/>
                </a:cubicBezTo>
                <a:close/>
                <a:moveTo>
                  <a:pt x="83" y="103"/>
                </a:moveTo>
                <a:cubicBezTo>
                  <a:pt x="80" y="100"/>
                  <a:pt x="79" y="97"/>
                  <a:pt x="77" y="98"/>
                </a:cubicBezTo>
                <a:cubicBezTo>
                  <a:pt x="75" y="99"/>
                  <a:pt x="70" y="99"/>
                  <a:pt x="70" y="99"/>
                </a:cubicBezTo>
                <a:cubicBezTo>
                  <a:pt x="70" y="99"/>
                  <a:pt x="81" y="108"/>
                  <a:pt x="85" y="113"/>
                </a:cubicBezTo>
                <a:cubicBezTo>
                  <a:pt x="88" y="118"/>
                  <a:pt x="94" y="134"/>
                  <a:pt x="94" y="134"/>
                </a:cubicBezTo>
                <a:cubicBezTo>
                  <a:pt x="94" y="134"/>
                  <a:pt x="107" y="135"/>
                  <a:pt x="110" y="131"/>
                </a:cubicBezTo>
                <a:cubicBezTo>
                  <a:pt x="103" y="125"/>
                  <a:pt x="101" y="113"/>
                  <a:pt x="98" y="109"/>
                </a:cubicBezTo>
                <a:cubicBezTo>
                  <a:pt x="94" y="109"/>
                  <a:pt x="86" y="106"/>
                  <a:pt x="83" y="103"/>
                </a:cubicBezTo>
                <a:close/>
                <a:moveTo>
                  <a:pt x="125" y="80"/>
                </a:moveTo>
                <a:cubicBezTo>
                  <a:pt x="121" y="82"/>
                  <a:pt x="115" y="86"/>
                  <a:pt x="109" y="87"/>
                </a:cubicBezTo>
                <a:cubicBezTo>
                  <a:pt x="104" y="87"/>
                  <a:pt x="102" y="87"/>
                  <a:pt x="100" y="89"/>
                </a:cubicBezTo>
                <a:cubicBezTo>
                  <a:pt x="98" y="90"/>
                  <a:pt x="95" y="93"/>
                  <a:pt x="88" y="94"/>
                </a:cubicBezTo>
                <a:cubicBezTo>
                  <a:pt x="82" y="95"/>
                  <a:pt x="80" y="96"/>
                  <a:pt x="83" y="99"/>
                </a:cubicBezTo>
                <a:cubicBezTo>
                  <a:pt x="86" y="102"/>
                  <a:pt x="91" y="106"/>
                  <a:pt x="102" y="106"/>
                </a:cubicBezTo>
                <a:cubicBezTo>
                  <a:pt x="112" y="106"/>
                  <a:pt x="125" y="96"/>
                  <a:pt x="130" y="87"/>
                </a:cubicBezTo>
                <a:cubicBezTo>
                  <a:pt x="136" y="79"/>
                  <a:pt x="129" y="79"/>
                  <a:pt x="125" y="80"/>
                </a:cubicBezTo>
                <a:close/>
                <a:moveTo>
                  <a:pt x="43" y="52"/>
                </a:moveTo>
                <a:cubicBezTo>
                  <a:pt x="50" y="53"/>
                  <a:pt x="54" y="49"/>
                  <a:pt x="54" y="45"/>
                </a:cubicBezTo>
                <a:cubicBezTo>
                  <a:pt x="54" y="41"/>
                  <a:pt x="51" y="36"/>
                  <a:pt x="51" y="36"/>
                </a:cubicBezTo>
                <a:cubicBezTo>
                  <a:pt x="51" y="36"/>
                  <a:pt x="58" y="47"/>
                  <a:pt x="61" y="47"/>
                </a:cubicBezTo>
                <a:cubicBezTo>
                  <a:pt x="65" y="48"/>
                  <a:pt x="68" y="45"/>
                  <a:pt x="66" y="37"/>
                </a:cubicBezTo>
                <a:cubicBezTo>
                  <a:pt x="65" y="29"/>
                  <a:pt x="60" y="25"/>
                  <a:pt x="52" y="28"/>
                </a:cubicBezTo>
                <a:cubicBezTo>
                  <a:pt x="44" y="31"/>
                  <a:pt x="39" y="35"/>
                  <a:pt x="40" y="38"/>
                </a:cubicBezTo>
                <a:cubicBezTo>
                  <a:pt x="41" y="40"/>
                  <a:pt x="42" y="43"/>
                  <a:pt x="42" y="43"/>
                </a:cubicBezTo>
                <a:cubicBezTo>
                  <a:pt x="42" y="43"/>
                  <a:pt x="39" y="43"/>
                  <a:pt x="37" y="39"/>
                </a:cubicBezTo>
                <a:cubicBezTo>
                  <a:pt x="35" y="34"/>
                  <a:pt x="37" y="25"/>
                  <a:pt x="37" y="25"/>
                </a:cubicBezTo>
                <a:cubicBezTo>
                  <a:pt x="37" y="25"/>
                  <a:pt x="37" y="32"/>
                  <a:pt x="42" y="31"/>
                </a:cubicBezTo>
                <a:cubicBezTo>
                  <a:pt x="47" y="31"/>
                  <a:pt x="47" y="23"/>
                  <a:pt x="45" y="17"/>
                </a:cubicBezTo>
                <a:cubicBezTo>
                  <a:pt x="44" y="10"/>
                  <a:pt x="42" y="8"/>
                  <a:pt x="38" y="11"/>
                </a:cubicBezTo>
                <a:cubicBezTo>
                  <a:pt x="34" y="14"/>
                  <a:pt x="29" y="21"/>
                  <a:pt x="30" y="34"/>
                </a:cubicBezTo>
                <a:cubicBezTo>
                  <a:pt x="30" y="47"/>
                  <a:pt x="35" y="52"/>
                  <a:pt x="43" y="52"/>
                </a:cubicBezTo>
                <a:close/>
                <a:moveTo>
                  <a:pt x="108" y="40"/>
                </a:moveTo>
                <a:cubicBezTo>
                  <a:pt x="104" y="40"/>
                  <a:pt x="102" y="42"/>
                  <a:pt x="102" y="46"/>
                </a:cubicBezTo>
                <a:cubicBezTo>
                  <a:pt x="102" y="51"/>
                  <a:pt x="102" y="45"/>
                  <a:pt x="98" y="44"/>
                </a:cubicBezTo>
                <a:cubicBezTo>
                  <a:pt x="94" y="43"/>
                  <a:pt x="88" y="44"/>
                  <a:pt x="87" y="48"/>
                </a:cubicBezTo>
                <a:cubicBezTo>
                  <a:pt x="86" y="53"/>
                  <a:pt x="86" y="56"/>
                  <a:pt x="83" y="51"/>
                </a:cubicBezTo>
                <a:cubicBezTo>
                  <a:pt x="81" y="45"/>
                  <a:pt x="75" y="46"/>
                  <a:pt x="76" y="52"/>
                </a:cubicBezTo>
                <a:cubicBezTo>
                  <a:pt x="78" y="58"/>
                  <a:pt x="79" y="63"/>
                  <a:pt x="84" y="61"/>
                </a:cubicBezTo>
                <a:cubicBezTo>
                  <a:pt x="90" y="60"/>
                  <a:pt x="93" y="58"/>
                  <a:pt x="94" y="51"/>
                </a:cubicBezTo>
                <a:cubicBezTo>
                  <a:pt x="95" y="44"/>
                  <a:pt x="95" y="54"/>
                  <a:pt x="99" y="54"/>
                </a:cubicBezTo>
                <a:cubicBezTo>
                  <a:pt x="104" y="54"/>
                  <a:pt x="113" y="55"/>
                  <a:pt x="116" y="48"/>
                </a:cubicBezTo>
                <a:cubicBezTo>
                  <a:pt x="120" y="41"/>
                  <a:pt x="120" y="39"/>
                  <a:pt x="117" y="36"/>
                </a:cubicBezTo>
                <a:cubicBezTo>
                  <a:pt x="114" y="33"/>
                  <a:pt x="118" y="35"/>
                  <a:pt x="119" y="33"/>
                </a:cubicBezTo>
                <a:cubicBezTo>
                  <a:pt x="121" y="31"/>
                  <a:pt x="120" y="26"/>
                  <a:pt x="114" y="23"/>
                </a:cubicBezTo>
                <a:cubicBezTo>
                  <a:pt x="109" y="21"/>
                  <a:pt x="99" y="24"/>
                  <a:pt x="96" y="29"/>
                </a:cubicBezTo>
                <a:cubicBezTo>
                  <a:pt x="93" y="34"/>
                  <a:pt x="98" y="19"/>
                  <a:pt x="88" y="22"/>
                </a:cubicBezTo>
                <a:cubicBezTo>
                  <a:pt x="77" y="26"/>
                  <a:pt x="80" y="31"/>
                  <a:pt x="76" y="33"/>
                </a:cubicBezTo>
                <a:cubicBezTo>
                  <a:pt x="72" y="35"/>
                  <a:pt x="69" y="35"/>
                  <a:pt x="70" y="39"/>
                </a:cubicBezTo>
                <a:cubicBezTo>
                  <a:pt x="71" y="44"/>
                  <a:pt x="74" y="44"/>
                  <a:pt x="78" y="43"/>
                </a:cubicBezTo>
                <a:cubicBezTo>
                  <a:pt x="83" y="42"/>
                  <a:pt x="86" y="40"/>
                  <a:pt x="87" y="34"/>
                </a:cubicBezTo>
                <a:cubicBezTo>
                  <a:pt x="88" y="28"/>
                  <a:pt x="88" y="35"/>
                  <a:pt x="89" y="38"/>
                </a:cubicBezTo>
                <a:cubicBezTo>
                  <a:pt x="91" y="41"/>
                  <a:pt x="98" y="43"/>
                  <a:pt x="102" y="39"/>
                </a:cubicBezTo>
                <a:cubicBezTo>
                  <a:pt x="106" y="35"/>
                  <a:pt x="106" y="31"/>
                  <a:pt x="107" y="30"/>
                </a:cubicBezTo>
                <a:cubicBezTo>
                  <a:pt x="108" y="28"/>
                  <a:pt x="108" y="30"/>
                  <a:pt x="109" y="34"/>
                </a:cubicBezTo>
                <a:cubicBezTo>
                  <a:pt x="109" y="37"/>
                  <a:pt x="110" y="38"/>
                  <a:pt x="112" y="40"/>
                </a:cubicBezTo>
                <a:cubicBezTo>
                  <a:pt x="115" y="41"/>
                  <a:pt x="112" y="40"/>
                  <a:pt x="108" y="40"/>
                </a:cubicBezTo>
                <a:close/>
                <a:moveTo>
                  <a:pt x="139" y="55"/>
                </a:moveTo>
                <a:cubicBezTo>
                  <a:pt x="135" y="56"/>
                  <a:pt x="134" y="58"/>
                  <a:pt x="134" y="61"/>
                </a:cubicBezTo>
                <a:cubicBezTo>
                  <a:pt x="133" y="65"/>
                  <a:pt x="139" y="65"/>
                  <a:pt x="139" y="65"/>
                </a:cubicBezTo>
                <a:cubicBezTo>
                  <a:pt x="139" y="65"/>
                  <a:pt x="133" y="65"/>
                  <a:pt x="131" y="66"/>
                </a:cubicBezTo>
                <a:cubicBezTo>
                  <a:pt x="129" y="67"/>
                  <a:pt x="129" y="71"/>
                  <a:pt x="128" y="74"/>
                </a:cubicBezTo>
                <a:cubicBezTo>
                  <a:pt x="128" y="78"/>
                  <a:pt x="131" y="76"/>
                  <a:pt x="135" y="75"/>
                </a:cubicBezTo>
                <a:cubicBezTo>
                  <a:pt x="139" y="74"/>
                  <a:pt x="142" y="67"/>
                  <a:pt x="146" y="61"/>
                </a:cubicBezTo>
                <a:cubicBezTo>
                  <a:pt x="149" y="55"/>
                  <a:pt x="144" y="53"/>
                  <a:pt x="139" y="5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80">
            <a:extLst>
              <a:ext uri="{FF2B5EF4-FFF2-40B4-BE49-F238E27FC236}">
                <a16:creationId xmlns:a16="http://schemas.microsoft.com/office/drawing/2014/main" id="{A1F21D96-444A-48F6-9351-DC5AB5288173}"/>
              </a:ext>
            </a:extLst>
          </p:cNvPr>
          <p:cNvSpPr>
            <a:spLocks noEditPoints="1"/>
          </p:cNvSpPr>
          <p:nvPr/>
        </p:nvSpPr>
        <p:spPr bwMode="auto">
          <a:xfrm>
            <a:off x="1687720" y="3895592"/>
            <a:ext cx="370669" cy="591707"/>
          </a:xfrm>
          <a:custGeom>
            <a:avLst/>
            <a:gdLst>
              <a:gd name="T0" fmla="*/ 59 w 82"/>
              <a:gd name="T1" fmla="*/ 72 h 132"/>
              <a:gd name="T2" fmla="*/ 52 w 82"/>
              <a:gd name="T3" fmla="*/ 77 h 132"/>
              <a:gd name="T4" fmla="*/ 48 w 82"/>
              <a:gd name="T5" fmla="*/ 80 h 132"/>
              <a:gd name="T6" fmla="*/ 58 w 82"/>
              <a:gd name="T7" fmla="*/ 99 h 132"/>
              <a:gd name="T8" fmla="*/ 54 w 82"/>
              <a:gd name="T9" fmla="*/ 115 h 132"/>
              <a:gd name="T10" fmla="*/ 66 w 82"/>
              <a:gd name="T11" fmla="*/ 132 h 132"/>
              <a:gd name="T12" fmla="*/ 82 w 82"/>
              <a:gd name="T13" fmla="*/ 111 h 132"/>
              <a:gd name="T14" fmla="*/ 59 w 82"/>
              <a:gd name="T15" fmla="*/ 72 h 132"/>
              <a:gd name="T16" fmla="*/ 82 w 82"/>
              <a:gd name="T17" fmla="*/ 21 h 132"/>
              <a:gd name="T18" fmla="*/ 66 w 82"/>
              <a:gd name="T19" fmla="*/ 0 h 132"/>
              <a:gd name="T20" fmla="*/ 54 w 82"/>
              <a:gd name="T21" fmla="*/ 17 h 132"/>
              <a:gd name="T22" fmla="*/ 58 w 82"/>
              <a:gd name="T23" fmla="*/ 33 h 132"/>
              <a:gd name="T24" fmla="*/ 37 w 82"/>
              <a:gd name="T25" fmla="*/ 62 h 132"/>
              <a:gd name="T26" fmla="*/ 0 w 82"/>
              <a:gd name="T27" fmla="*/ 111 h 132"/>
              <a:gd name="T28" fmla="*/ 17 w 82"/>
              <a:gd name="T29" fmla="*/ 132 h 132"/>
              <a:gd name="T30" fmla="*/ 29 w 82"/>
              <a:gd name="T31" fmla="*/ 115 h 132"/>
              <a:gd name="T32" fmla="*/ 25 w 82"/>
              <a:gd name="T33" fmla="*/ 99 h 132"/>
              <a:gd name="T34" fmla="*/ 45 w 82"/>
              <a:gd name="T35" fmla="*/ 70 h 132"/>
              <a:gd name="T36" fmla="*/ 82 w 82"/>
              <a:gd name="T37" fmla="*/ 21 h 132"/>
              <a:gd name="T38" fmla="*/ 23 w 82"/>
              <a:gd name="T39" fmla="*/ 60 h 132"/>
              <a:gd name="T40" fmla="*/ 31 w 82"/>
              <a:gd name="T41" fmla="*/ 55 h 132"/>
              <a:gd name="T42" fmla="*/ 34 w 82"/>
              <a:gd name="T43" fmla="*/ 52 h 132"/>
              <a:gd name="T44" fmla="*/ 25 w 82"/>
              <a:gd name="T45" fmla="*/ 33 h 132"/>
              <a:gd name="T46" fmla="*/ 29 w 82"/>
              <a:gd name="T47" fmla="*/ 17 h 132"/>
              <a:gd name="T48" fmla="*/ 17 w 82"/>
              <a:gd name="T49" fmla="*/ 0 h 132"/>
              <a:gd name="T50" fmla="*/ 0 w 82"/>
              <a:gd name="T51" fmla="*/ 21 h 132"/>
              <a:gd name="T52" fmla="*/ 23 w 82"/>
              <a:gd name="T53" fmla="*/ 6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2" h="132">
                <a:moveTo>
                  <a:pt x="59" y="72"/>
                </a:moveTo>
                <a:cubicBezTo>
                  <a:pt x="57" y="74"/>
                  <a:pt x="54" y="75"/>
                  <a:pt x="52" y="77"/>
                </a:cubicBezTo>
                <a:cubicBezTo>
                  <a:pt x="51" y="78"/>
                  <a:pt x="49" y="79"/>
                  <a:pt x="48" y="80"/>
                </a:cubicBezTo>
                <a:cubicBezTo>
                  <a:pt x="56" y="87"/>
                  <a:pt x="58" y="93"/>
                  <a:pt x="58" y="99"/>
                </a:cubicBezTo>
                <a:cubicBezTo>
                  <a:pt x="58" y="107"/>
                  <a:pt x="54" y="111"/>
                  <a:pt x="54" y="115"/>
                </a:cubicBezTo>
                <a:cubicBezTo>
                  <a:pt x="54" y="120"/>
                  <a:pt x="54" y="132"/>
                  <a:pt x="66" y="132"/>
                </a:cubicBezTo>
                <a:cubicBezTo>
                  <a:pt x="78" y="132"/>
                  <a:pt x="82" y="120"/>
                  <a:pt x="82" y="111"/>
                </a:cubicBezTo>
                <a:cubicBezTo>
                  <a:pt x="82" y="104"/>
                  <a:pt x="79" y="89"/>
                  <a:pt x="59" y="72"/>
                </a:cubicBezTo>
                <a:close/>
                <a:moveTo>
                  <a:pt x="82" y="21"/>
                </a:moveTo>
                <a:cubicBezTo>
                  <a:pt x="82" y="13"/>
                  <a:pt x="78" y="0"/>
                  <a:pt x="66" y="0"/>
                </a:cubicBezTo>
                <a:cubicBezTo>
                  <a:pt x="54" y="0"/>
                  <a:pt x="54" y="13"/>
                  <a:pt x="54" y="17"/>
                </a:cubicBezTo>
                <a:cubicBezTo>
                  <a:pt x="54" y="21"/>
                  <a:pt x="58" y="25"/>
                  <a:pt x="58" y="33"/>
                </a:cubicBezTo>
                <a:cubicBezTo>
                  <a:pt x="58" y="41"/>
                  <a:pt x="54" y="50"/>
                  <a:pt x="37" y="62"/>
                </a:cubicBezTo>
                <a:cubicBezTo>
                  <a:pt x="4" y="82"/>
                  <a:pt x="0" y="103"/>
                  <a:pt x="0" y="111"/>
                </a:cubicBezTo>
                <a:cubicBezTo>
                  <a:pt x="0" y="120"/>
                  <a:pt x="4" y="132"/>
                  <a:pt x="17" y="132"/>
                </a:cubicBezTo>
                <a:cubicBezTo>
                  <a:pt x="29" y="132"/>
                  <a:pt x="29" y="120"/>
                  <a:pt x="29" y="115"/>
                </a:cubicBezTo>
                <a:cubicBezTo>
                  <a:pt x="29" y="111"/>
                  <a:pt x="25" y="107"/>
                  <a:pt x="25" y="99"/>
                </a:cubicBezTo>
                <a:cubicBezTo>
                  <a:pt x="25" y="91"/>
                  <a:pt x="29" y="82"/>
                  <a:pt x="45" y="70"/>
                </a:cubicBezTo>
                <a:cubicBezTo>
                  <a:pt x="78" y="50"/>
                  <a:pt x="82" y="29"/>
                  <a:pt x="82" y="21"/>
                </a:cubicBezTo>
                <a:close/>
                <a:moveTo>
                  <a:pt x="23" y="60"/>
                </a:moveTo>
                <a:cubicBezTo>
                  <a:pt x="26" y="59"/>
                  <a:pt x="28" y="57"/>
                  <a:pt x="31" y="55"/>
                </a:cubicBezTo>
                <a:cubicBezTo>
                  <a:pt x="32" y="54"/>
                  <a:pt x="33" y="53"/>
                  <a:pt x="34" y="52"/>
                </a:cubicBezTo>
                <a:cubicBezTo>
                  <a:pt x="27" y="45"/>
                  <a:pt x="25" y="39"/>
                  <a:pt x="25" y="33"/>
                </a:cubicBezTo>
                <a:cubicBezTo>
                  <a:pt x="25" y="25"/>
                  <a:pt x="29" y="21"/>
                  <a:pt x="29" y="17"/>
                </a:cubicBezTo>
                <a:cubicBezTo>
                  <a:pt x="29" y="13"/>
                  <a:pt x="29" y="0"/>
                  <a:pt x="17" y="0"/>
                </a:cubicBezTo>
                <a:cubicBezTo>
                  <a:pt x="4" y="0"/>
                  <a:pt x="0" y="13"/>
                  <a:pt x="0" y="21"/>
                </a:cubicBezTo>
                <a:cubicBezTo>
                  <a:pt x="0" y="28"/>
                  <a:pt x="3" y="43"/>
                  <a:pt x="23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81">
            <a:extLst>
              <a:ext uri="{FF2B5EF4-FFF2-40B4-BE49-F238E27FC236}">
                <a16:creationId xmlns:a16="http://schemas.microsoft.com/office/drawing/2014/main" id="{68E0703F-C250-4DB2-8BCD-393277AB6190}"/>
              </a:ext>
            </a:extLst>
          </p:cNvPr>
          <p:cNvSpPr>
            <a:spLocks/>
          </p:cNvSpPr>
          <p:nvPr/>
        </p:nvSpPr>
        <p:spPr bwMode="auto">
          <a:xfrm>
            <a:off x="2688031" y="3921936"/>
            <a:ext cx="482890" cy="411478"/>
          </a:xfrm>
          <a:custGeom>
            <a:avLst/>
            <a:gdLst>
              <a:gd name="T0" fmla="*/ 17 w 107"/>
              <a:gd name="T1" fmla="*/ 78 h 92"/>
              <a:gd name="T2" fmla="*/ 9 w 107"/>
              <a:gd name="T3" fmla="*/ 66 h 92"/>
              <a:gd name="T4" fmla="*/ 0 w 107"/>
              <a:gd name="T5" fmla="*/ 66 h 92"/>
              <a:gd name="T6" fmla="*/ 1 w 107"/>
              <a:gd name="T7" fmla="*/ 74 h 92"/>
              <a:gd name="T8" fmla="*/ 17 w 107"/>
              <a:gd name="T9" fmla="*/ 90 h 92"/>
              <a:gd name="T10" fmla="*/ 38 w 107"/>
              <a:gd name="T11" fmla="*/ 56 h 92"/>
              <a:gd name="T12" fmla="*/ 38 w 107"/>
              <a:gd name="T13" fmla="*/ 16 h 92"/>
              <a:gd name="T14" fmla="*/ 63 w 107"/>
              <a:gd name="T15" fmla="*/ 16 h 92"/>
              <a:gd name="T16" fmla="*/ 63 w 107"/>
              <a:gd name="T17" fmla="*/ 66 h 92"/>
              <a:gd name="T18" fmla="*/ 83 w 107"/>
              <a:gd name="T19" fmla="*/ 90 h 92"/>
              <a:gd name="T20" fmla="*/ 104 w 107"/>
              <a:gd name="T21" fmla="*/ 62 h 92"/>
              <a:gd name="T22" fmla="*/ 96 w 107"/>
              <a:gd name="T23" fmla="*/ 62 h 92"/>
              <a:gd name="T24" fmla="*/ 95 w 107"/>
              <a:gd name="T25" fmla="*/ 74 h 92"/>
              <a:gd name="T26" fmla="*/ 79 w 107"/>
              <a:gd name="T27" fmla="*/ 63 h 92"/>
              <a:gd name="T28" fmla="*/ 79 w 107"/>
              <a:gd name="T29" fmla="*/ 16 h 92"/>
              <a:gd name="T30" fmla="*/ 90 w 107"/>
              <a:gd name="T31" fmla="*/ 16 h 92"/>
              <a:gd name="T32" fmla="*/ 97 w 107"/>
              <a:gd name="T33" fmla="*/ 15 h 92"/>
              <a:gd name="T34" fmla="*/ 101 w 107"/>
              <a:gd name="T35" fmla="*/ 11 h 92"/>
              <a:gd name="T36" fmla="*/ 104 w 107"/>
              <a:gd name="T37" fmla="*/ 6 h 92"/>
              <a:gd name="T38" fmla="*/ 105 w 107"/>
              <a:gd name="T39" fmla="*/ 0 h 92"/>
              <a:gd name="T40" fmla="*/ 100 w 107"/>
              <a:gd name="T41" fmla="*/ 0 h 92"/>
              <a:gd name="T42" fmla="*/ 97 w 107"/>
              <a:gd name="T43" fmla="*/ 2 h 92"/>
              <a:gd name="T44" fmla="*/ 91 w 107"/>
              <a:gd name="T45" fmla="*/ 4 h 92"/>
              <a:gd name="T46" fmla="*/ 23 w 107"/>
              <a:gd name="T47" fmla="*/ 4 h 92"/>
              <a:gd name="T48" fmla="*/ 13 w 107"/>
              <a:gd name="T49" fmla="*/ 6 h 92"/>
              <a:gd name="T50" fmla="*/ 6 w 107"/>
              <a:gd name="T51" fmla="*/ 12 h 92"/>
              <a:gd name="T52" fmla="*/ 2 w 107"/>
              <a:gd name="T53" fmla="*/ 19 h 92"/>
              <a:gd name="T54" fmla="*/ 1 w 107"/>
              <a:gd name="T55" fmla="*/ 25 h 92"/>
              <a:gd name="T56" fmla="*/ 7 w 107"/>
              <a:gd name="T57" fmla="*/ 25 h 92"/>
              <a:gd name="T58" fmla="*/ 8 w 107"/>
              <a:gd name="T59" fmla="*/ 24 h 92"/>
              <a:gd name="T60" fmla="*/ 10 w 107"/>
              <a:gd name="T61" fmla="*/ 20 h 92"/>
              <a:gd name="T62" fmla="*/ 14 w 107"/>
              <a:gd name="T63" fmla="*/ 18 h 92"/>
              <a:gd name="T64" fmla="*/ 21 w 107"/>
              <a:gd name="T65" fmla="*/ 16 h 92"/>
              <a:gd name="T66" fmla="*/ 30 w 107"/>
              <a:gd name="T67" fmla="*/ 16 h 92"/>
              <a:gd name="T68" fmla="*/ 30 w 107"/>
              <a:gd name="T69" fmla="*/ 37 h 92"/>
              <a:gd name="T70" fmla="*/ 17 w 107"/>
              <a:gd name="T71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7" h="92">
                <a:moveTo>
                  <a:pt x="17" y="78"/>
                </a:moveTo>
                <a:cubicBezTo>
                  <a:pt x="13" y="78"/>
                  <a:pt x="9" y="75"/>
                  <a:pt x="9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9"/>
                  <a:pt x="0" y="71"/>
                  <a:pt x="1" y="74"/>
                </a:cubicBezTo>
                <a:cubicBezTo>
                  <a:pt x="1" y="74"/>
                  <a:pt x="1" y="90"/>
                  <a:pt x="17" y="90"/>
                </a:cubicBezTo>
                <a:cubicBezTo>
                  <a:pt x="41" y="90"/>
                  <a:pt x="38" y="47"/>
                  <a:pt x="38" y="56"/>
                </a:cubicBezTo>
                <a:cubicBezTo>
                  <a:pt x="38" y="16"/>
                  <a:pt x="38" y="16"/>
                  <a:pt x="38" y="16"/>
                </a:cubicBezTo>
                <a:cubicBezTo>
                  <a:pt x="63" y="16"/>
                  <a:pt x="63" y="16"/>
                  <a:pt x="63" y="16"/>
                </a:cubicBezTo>
                <a:cubicBezTo>
                  <a:pt x="63" y="66"/>
                  <a:pt x="63" y="66"/>
                  <a:pt x="63" y="66"/>
                </a:cubicBezTo>
                <a:cubicBezTo>
                  <a:pt x="63" y="92"/>
                  <a:pt x="81" y="90"/>
                  <a:pt x="83" y="90"/>
                </a:cubicBezTo>
                <a:cubicBezTo>
                  <a:pt x="107" y="90"/>
                  <a:pt x="104" y="59"/>
                  <a:pt x="104" y="62"/>
                </a:cubicBezTo>
                <a:cubicBezTo>
                  <a:pt x="96" y="62"/>
                  <a:pt x="96" y="62"/>
                  <a:pt x="96" y="62"/>
                </a:cubicBezTo>
                <a:cubicBezTo>
                  <a:pt x="96" y="66"/>
                  <a:pt x="96" y="71"/>
                  <a:pt x="95" y="74"/>
                </a:cubicBezTo>
                <a:cubicBezTo>
                  <a:pt x="93" y="84"/>
                  <a:pt x="79" y="82"/>
                  <a:pt x="79" y="63"/>
                </a:cubicBezTo>
                <a:cubicBezTo>
                  <a:pt x="79" y="16"/>
                  <a:pt x="79" y="16"/>
                  <a:pt x="79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3" y="16"/>
                  <a:pt x="95" y="16"/>
                  <a:pt x="97" y="15"/>
                </a:cubicBezTo>
                <a:cubicBezTo>
                  <a:pt x="99" y="14"/>
                  <a:pt x="100" y="13"/>
                  <a:pt x="101" y="11"/>
                </a:cubicBezTo>
                <a:cubicBezTo>
                  <a:pt x="103" y="10"/>
                  <a:pt x="103" y="8"/>
                  <a:pt x="104" y="6"/>
                </a:cubicBezTo>
                <a:cubicBezTo>
                  <a:pt x="104" y="4"/>
                  <a:pt x="105" y="2"/>
                  <a:pt x="105" y="0"/>
                </a:cubicBezTo>
                <a:cubicBezTo>
                  <a:pt x="100" y="0"/>
                  <a:pt x="100" y="0"/>
                  <a:pt x="100" y="0"/>
                </a:cubicBezTo>
                <a:cubicBezTo>
                  <a:pt x="99" y="1"/>
                  <a:pt x="98" y="1"/>
                  <a:pt x="97" y="2"/>
                </a:cubicBezTo>
                <a:cubicBezTo>
                  <a:pt x="95" y="3"/>
                  <a:pt x="93" y="4"/>
                  <a:pt x="91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19" y="4"/>
                  <a:pt x="16" y="5"/>
                  <a:pt x="13" y="6"/>
                </a:cubicBezTo>
                <a:cubicBezTo>
                  <a:pt x="10" y="8"/>
                  <a:pt x="8" y="10"/>
                  <a:pt x="6" y="12"/>
                </a:cubicBezTo>
                <a:cubicBezTo>
                  <a:pt x="4" y="14"/>
                  <a:pt x="3" y="17"/>
                  <a:pt x="2" y="19"/>
                </a:cubicBezTo>
                <a:cubicBezTo>
                  <a:pt x="2" y="21"/>
                  <a:pt x="2" y="23"/>
                  <a:pt x="1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4"/>
                  <a:pt x="7" y="24"/>
                  <a:pt x="8" y="24"/>
                </a:cubicBezTo>
                <a:cubicBezTo>
                  <a:pt x="8" y="23"/>
                  <a:pt x="9" y="21"/>
                  <a:pt x="10" y="20"/>
                </a:cubicBezTo>
                <a:cubicBezTo>
                  <a:pt x="10" y="19"/>
                  <a:pt x="12" y="18"/>
                  <a:pt x="14" y="18"/>
                </a:cubicBezTo>
                <a:cubicBezTo>
                  <a:pt x="15" y="17"/>
                  <a:pt x="18" y="16"/>
                  <a:pt x="21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66"/>
                  <a:pt x="25" y="78"/>
                  <a:pt x="17" y="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82">
            <a:extLst>
              <a:ext uri="{FF2B5EF4-FFF2-40B4-BE49-F238E27FC236}">
                <a16:creationId xmlns:a16="http://schemas.microsoft.com/office/drawing/2014/main" id="{FBB00E82-AEFD-46CF-8B3B-BA75087ADCB2}"/>
              </a:ext>
            </a:extLst>
          </p:cNvPr>
          <p:cNvSpPr>
            <a:spLocks/>
          </p:cNvSpPr>
          <p:nvPr/>
        </p:nvSpPr>
        <p:spPr bwMode="auto">
          <a:xfrm>
            <a:off x="3710216" y="3900562"/>
            <a:ext cx="445485" cy="557703"/>
          </a:xfrm>
          <a:custGeom>
            <a:avLst/>
            <a:gdLst>
              <a:gd name="T0" fmla="*/ 95 w 99"/>
              <a:gd name="T1" fmla="*/ 124 h 124"/>
              <a:gd name="T2" fmla="*/ 99 w 99"/>
              <a:gd name="T3" fmla="*/ 91 h 124"/>
              <a:gd name="T4" fmla="*/ 95 w 99"/>
              <a:gd name="T5" fmla="*/ 91 h 124"/>
              <a:gd name="T6" fmla="*/ 90 w 99"/>
              <a:gd name="T7" fmla="*/ 104 h 124"/>
              <a:gd name="T8" fmla="*/ 81 w 99"/>
              <a:gd name="T9" fmla="*/ 107 h 124"/>
              <a:gd name="T10" fmla="*/ 27 w 99"/>
              <a:gd name="T11" fmla="*/ 107 h 124"/>
              <a:gd name="T12" fmla="*/ 70 w 99"/>
              <a:gd name="T13" fmla="*/ 62 h 124"/>
              <a:gd name="T14" fmla="*/ 26 w 99"/>
              <a:gd name="T15" fmla="*/ 14 h 124"/>
              <a:gd name="T16" fmla="*/ 25 w 99"/>
              <a:gd name="T17" fmla="*/ 12 h 124"/>
              <a:gd name="T18" fmla="*/ 25 w 99"/>
              <a:gd name="T19" fmla="*/ 10 h 124"/>
              <a:gd name="T20" fmla="*/ 26 w 99"/>
              <a:gd name="T21" fmla="*/ 9 h 124"/>
              <a:gd name="T22" fmla="*/ 29 w 99"/>
              <a:gd name="T23" fmla="*/ 9 h 124"/>
              <a:gd name="T24" fmla="*/ 63 w 99"/>
              <a:gd name="T25" fmla="*/ 9 h 124"/>
              <a:gd name="T26" fmla="*/ 73 w 99"/>
              <a:gd name="T27" fmla="*/ 11 h 124"/>
              <a:gd name="T28" fmla="*/ 85 w 99"/>
              <a:gd name="T29" fmla="*/ 18 h 124"/>
              <a:gd name="T30" fmla="*/ 91 w 99"/>
              <a:gd name="T31" fmla="*/ 26 h 124"/>
              <a:gd name="T32" fmla="*/ 95 w 99"/>
              <a:gd name="T33" fmla="*/ 37 h 124"/>
              <a:gd name="T34" fmla="*/ 99 w 99"/>
              <a:gd name="T35" fmla="*/ 37 h 124"/>
              <a:gd name="T36" fmla="*/ 95 w 99"/>
              <a:gd name="T37" fmla="*/ 0 h 124"/>
              <a:gd name="T38" fmla="*/ 0 w 99"/>
              <a:gd name="T39" fmla="*/ 0 h 124"/>
              <a:gd name="T40" fmla="*/ 59 w 99"/>
              <a:gd name="T41" fmla="*/ 64 h 124"/>
              <a:gd name="T42" fmla="*/ 0 w 99"/>
              <a:gd name="T43" fmla="*/ 124 h 124"/>
              <a:gd name="T44" fmla="*/ 95 w 99"/>
              <a:gd name="T45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9" h="124">
                <a:moveTo>
                  <a:pt x="95" y="124"/>
                </a:moveTo>
                <a:cubicBezTo>
                  <a:pt x="99" y="91"/>
                  <a:pt x="99" y="91"/>
                  <a:pt x="99" y="91"/>
                </a:cubicBezTo>
                <a:cubicBezTo>
                  <a:pt x="95" y="91"/>
                  <a:pt x="95" y="91"/>
                  <a:pt x="95" y="91"/>
                </a:cubicBezTo>
                <a:cubicBezTo>
                  <a:pt x="94" y="96"/>
                  <a:pt x="93" y="101"/>
                  <a:pt x="90" y="104"/>
                </a:cubicBezTo>
                <a:cubicBezTo>
                  <a:pt x="88" y="107"/>
                  <a:pt x="85" y="107"/>
                  <a:pt x="81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70" y="62"/>
                  <a:pt x="70" y="62"/>
                  <a:pt x="70" y="62"/>
                </a:cubicBezTo>
                <a:cubicBezTo>
                  <a:pt x="26" y="14"/>
                  <a:pt x="26" y="14"/>
                  <a:pt x="26" y="14"/>
                </a:cubicBezTo>
                <a:cubicBezTo>
                  <a:pt x="25" y="13"/>
                  <a:pt x="25" y="13"/>
                  <a:pt x="25" y="12"/>
                </a:cubicBezTo>
                <a:cubicBezTo>
                  <a:pt x="25" y="11"/>
                  <a:pt x="25" y="11"/>
                  <a:pt x="25" y="10"/>
                </a:cubicBezTo>
                <a:cubicBezTo>
                  <a:pt x="25" y="10"/>
                  <a:pt x="26" y="9"/>
                  <a:pt x="26" y="9"/>
                </a:cubicBezTo>
                <a:cubicBezTo>
                  <a:pt x="27" y="9"/>
                  <a:pt x="28" y="9"/>
                  <a:pt x="29" y="9"/>
                </a:cubicBezTo>
                <a:cubicBezTo>
                  <a:pt x="63" y="9"/>
                  <a:pt x="63" y="9"/>
                  <a:pt x="63" y="9"/>
                </a:cubicBezTo>
                <a:cubicBezTo>
                  <a:pt x="67" y="9"/>
                  <a:pt x="70" y="9"/>
                  <a:pt x="73" y="11"/>
                </a:cubicBezTo>
                <a:cubicBezTo>
                  <a:pt x="77" y="12"/>
                  <a:pt x="82" y="16"/>
                  <a:pt x="85" y="18"/>
                </a:cubicBezTo>
                <a:cubicBezTo>
                  <a:pt x="87" y="21"/>
                  <a:pt x="89" y="23"/>
                  <a:pt x="91" y="26"/>
                </a:cubicBezTo>
                <a:cubicBezTo>
                  <a:pt x="93" y="30"/>
                  <a:pt x="94" y="34"/>
                  <a:pt x="95" y="37"/>
                </a:cubicBezTo>
                <a:cubicBezTo>
                  <a:pt x="99" y="37"/>
                  <a:pt x="99" y="37"/>
                  <a:pt x="99" y="37"/>
                </a:cubicBezTo>
                <a:cubicBezTo>
                  <a:pt x="95" y="0"/>
                  <a:pt x="95" y="0"/>
                  <a:pt x="95" y="0"/>
                </a:cubicBezTo>
                <a:cubicBezTo>
                  <a:pt x="0" y="0"/>
                  <a:pt x="0" y="0"/>
                  <a:pt x="0" y="0"/>
                </a:cubicBezTo>
                <a:cubicBezTo>
                  <a:pt x="59" y="64"/>
                  <a:pt x="59" y="64"/>
                  <a:pt x="59" y="64"/>
                </a:cubicBezTo>
                <a:cubicBezTo>
                  <a:pt x="0" y="124"/>
                  <a:pt x="0" y="124"/>
                  <a:pt x="0" y="124"/>
                </a:cubicBezTo>
                <a:lnTo>
                  <a:pt x="95" y="1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3">
            <a:extLst>
              <a:ext uri="{FF2B5EF4-FFF2-40B4-BE49-F238E27FC236}">
                <a16:creationId xmlns:a16="http://schemas.microsoft.com/office/drawing/2014/main" id="{F5951CE0-4443-4FC7-B769-5C2AFE248270}"/>
              </a:ext>
            </a:extLst>
          </p:cNvPr>
          <p:cNvSpPr>
            <a:spLocks/>
          </p:cNvSpPr>
          <p:nvPr/>
        </p:nvSpPr>
        <p:spPr bwMode="auto">
          <a:xfrm>
            <a:off x="4702575" y="3897082"/>
            <a:ext cx="612114" cy="581508"/>
          </a:xfrm>
          <a:custGeom>
            <a:avLst/>
            <a:gdLst>
              <a:gd name="T0" fmla="*/ 112 w 180"/>
              <a:gd name="T1" fmla="*/ 64 h 171"/>
              <a:gd name="T2" fmla="*/ 90 w 180"/>
              <a:gd name="T3" fmla="*/ 0 h 171"/>
              <a:gd name="T4" fmla="*/ 67 w 180"/>
              <a:gd name="T5" fmla="*/ 64 h 171"/>
              <a:gd name="T6" fmla="*/ 0 w 180"/>
              <a:gd name="T7" fmla="*/ 64 h 171"/>
              <a:gd name="T8" fmla="*/ 53 w 180"/>
              <a:gd name="T9" fmla="*/ 106 h 171"/>
              <a:gd name="T10" fmla="*/ 34 w 180"/>
              <a:gd name="T11" fmla="*/ 171 h 171"/>
              <a:gd name="T12" fmla="*/ 90 w 180"/>
              <a:gd name="T13" fmla="*/ 132 h 171"/>
              <a:gd name="T14" fmla="*/ 145 w 180"/>
              <a:gd name="T15" fmla="*/ 171 h 171"/>
              <a:gd name="T16" fmla="*/ 125 w 180"/>
              <a:gd name="T17" fmla="*/ 106 h 171"/>
              <a:gd name="T18" fmla="*/ 180 w 180"/>
              <a:gd name="T19" fmla="*/ 64 h 171"/>
              <a:gd name="T20" fmla="*/ 112 w 180"/>
              <a:gd name="T21" fmla="*/ 64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0" h="171">
                <a:moveTo>
                  <a:pt x="112" y="64"/>
                </a:moveTo>
                <a:lnTo>
                  <a:pt x="90" y="0"/>
                </a:lnTo>
                <a:lnTo>
                  <a:pt x="67" y="64"/>
                </a:lnTo>
                <a:lnTo>
                  <a:pt x="0" y="64"/>
                </a:lnTo>
                <a:lnTo>
                  <a:pt x="53" y="106"/>
                </a:lnTo>
                <a:lnTo>
                  <a:pt x="34" y="171"/>
                </a:lnTo>
                <a:lnTo>
                  <a:pt x="90" y="132"/>
                </a:lnTo>
                <a:lnTo>
                  <a:pt x="145" y="171"/>
                </a:lnTo>
                <a:lnTo>
                  <a:pt x="125" y="106"/>
                </a:lnTo>
                <a:lnTo>
                  <a:pt x="180" y="64"/>
                </a:lnTo>
                <a:lnTo>
                  <a:pt x="112" y="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84">
            <a:extLst>
              <a:ext uri="{FF2B5EF4-FFF2-40B4-BE49-F238E27FC236}">
                <a16:creationId xmlns:a16="http://schemas.microsoft.com/office/drawing/2014/main" id="{5726E376-94BF-4AD9-9642-19FCE7646ABE}"/>
              </a:ext>
            </a:extLst>
          </p:cNvPr>
          <p:cNvSpPr>
            <a:spLocks noEditPoints="1"/>
          </p:cNvSpPr>
          <p:nvPr/>
        </p:nvSpPr>
        <p:spPr bwMode="auto">
          <a:xfrm>
            <a:off x="5738679" y="3928400"/>
            <a:ext cx="479492" cy="367266"/>
          </a:xfrm>
          <a:custGeom>
            <a:avLst/>
            <a:gdLst>
              <a:gd name="T0" fmla="*/ 99 w 107"/>
              <a:gd name="T1" fmla="*/ 0 h 82"/>
              <a:gd name="T2" fmla="*/ 9 w 107"/>
              <a:gd name="T3" fmla="*/ 0 h 82"/>
              <a:gd name="T4" fmla="*/ 0 w 107"/>
              <a:gd name="T5" fmla="*/ 8 h 82"/>
              <a:gd name="T6" fmla="*/ 0 w 107"/>
              <a:gd name="T7" fmla="*/ 74 h 82"/>
              <a:gd name="T8" fmla="*/ 9 w 107"/>
              <a:gd name="T9" fmla="*/ 82 h 82"/>
              <a:gd name="T10" fmla="*/ 99 w 107"/>
              <a:gd name="T11" fmla="*/ 82 h 82"/>
              <a:gd name="T12" fmla="*/ 107 w 107"/>
              <a:gd name="T13" fmla="*/ 74 h 82"/>
              <a:gd name="T14" fmla="*/ 107 w 107"/>
              <a:gd name="T15" fmla="*/ 8 h 82"/>
              <a:gd name="T16" fmla="*/ 99 w 107"/>
              <a:gd name="T17" fmla="*/ 0 h 82"/>
              <a:gd name="T18" fmla="*/ 33 w 107"/>
              <a:gd name="T19" fmla="*/ 55 h 82"/>
              <a:gd name="T20" fmla="*/ 16 w 107"/>
              <a:gd name="T21" fmla="*/ 73 h 82"/>
              <a:gd name="T22" fmla="*/ 10 w 107"/>
              <a:gd name="T23" fmla="*/ 73 h 82"/>
              <a:gd name="T24" fmla="*/ 10 w 107"/>
              <a:gd name="T25" fmla="*/ 67 h 82"/>
              <a:gd name="T26" fmla="*/ 27 w 107"/>
              <a:gd name="T27" fmla="*/ 50 h 82"/>
              <a:gd name="T28" fmla="*/ 33 w 107"/>
              <a:gd name="T29" fmla="*/ 50 h 82"/>
              <a:gd name="T30" fmla="*/ 33 w 107"/>
              <a:gd name="T31" fmla="*/ 55 h 82"/>
              <a:gd name="T32" fmla="*/ 54 w 107"/>
              <a:gd name="T33" fmla="*/ 57 h 82"/>
              <a:gd name="T34" fmla="*/ 51 w 107"/>
              <a:gd name="T35" fmla="*/ 56 h 82"/>
              <a:gd name="T36" fmla="*/ 10 w 107"/>
              <a:gd name="T37" fmla="*/ 15 h 82"/>
              <a:gd name="T38" fmla="*/ 10 w 107"/>
              <a:gd name="T39" fmla="*/ 9 h 82"/>
              <a:gd name="T40" fmla="*/ 16 w 107"/>
              <a:gd name="T41" fmla="*/ 9 h 82"/>
              <a:gd name="T42" fmla="*/ 54 w 107"/>
              <a:gd name="T43" fmla="*/ 47 h 82"/>
              <a:gd name="T44" fmla="*/ 92 w 107"/>
              <a:gd name="T45" fmla="*/ 9 h 82"/>
              <a:gd name="T46" fmla="*/ 98 w 107"/>
              <a:gd name="T47" fmla="*/ 9 h 82"/>
              <a:gd name="T48" fmla="*/ 98 w 107"/>
              <a:gd name="T49" fmla="*/ 15 h 82"/>
              <a:gd name="T50" fmla="*/ 57 w 107"/>
              <a:gd name="T51" fmla="*/ 56 h 82"/>
              <a:gd name="T52" fmla="*/ 54 w 107"/>
              <a:gd name="T53" fmla="*/ 57 h 82"/>
              <a:gd name="T54" fmla="*/ 98 w 107"/>
              <a:gd name="T55" fmla="*/ 73 h 82"/>
              <a:gd name="T56" fmla="*/ 92 w 107"/>
              <a:gd name="T57" fmla="*/ 73 h 82"/>
              <a:gd name="T58" fmla="*/ 75 w 107"/>
              <a:gd name="T59" fmla="*/ 55 h 82"/>
              <a:gd name="T60" fmla="*/ 75 w 107"/>
              <a:gd name="T61" fmla="*/ 50 h 82"/>
              <a:gd name="T62" fmla="*/ 81 w 107"/>
              <a:gd name="T63" fmla="*/ 50 h 82"/>
              <a:gd name="T64" fmla="*/ 98 w 107"/>
              <a:gd name="T65" fmla="*/ 67 h 82"/>
              <a:gd name="T66" fmla="*/ 98 w 107"/>
              <a:gd name="T67" fmla="*/ 73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7" h="82">
                <a:moveTo>
                  <a:pt x="99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8"/>
                  <a:pt x="4" y="82"/>
                  <a:pt x="9" y="82"/>
                </a:cubicBezTo>
                <a:cubicBezTo>
                  <a:pt x="99" y="82"/>
                  <a:pt x="99" y="82"/>
                  <a:pt x="99" y="82"/>
                </a:cubicBezTo>
                <a:cubicBezTo>
                  <a:pt x="104" y="82"/>
                  <a:pt x="107" y="78"/>
                  <a:pt x="107" y="74"/>
                </a:cubicBezTo>
                <a:cubicBezTo>
                  <a:pt x="107" y="8"/>
                  <a:pt x="107" y="8"/>
                  <a:pt x="107" y="8"/>
                </a:cubicBezTo>
                <a:cubicBezTo>
                  <a:pt x="107" y="4"/>
                  <a:pt x="104" y="0"/>
                  <a:pt x="99" y="0"/>
                </a:cubicBezTo>
                <a:close/>
                <a:moveTo>
                  <a:pt x="33" y="55"/>
                </a:moveTo>
                <a:cubicBezTo>
                  <a:pt x="16" y="73"/>
                  <a:pt x="16" y="73"/>
                  <a:pt x="16" y="73"/>
                </a:cubicBezTo>
                <a:cubicBezTo>
                  <a:pt x="14" y="74"/>
                  <a:pt x="11" y="74"/>
                  <a:pt x="10" y="73"/>
                </a:cubicBezTo>
                <a:cubicBezTo>
                  <a:pt x="8" y="71"/>
                  <a:pt x="8" y="69"/>
                  <a:pt x="10" y="67"/>
                </a:cubicBezTo>
                <a:cubicBezTo>
                  <a:pt x="27" y="50"/>
                  <a:pt x="27" y="50"/>
                  <a:pt x="27" y="50"/>
                </a:cubicBezTo>
                <a:cubicBezTo>
                  <a:pt x="29" y="48"/>
                  <a:pt x="31" y="48"/>
                  <a:pt x="33" y="50"/>
                </a:cubicBezTo>
                <a:cubicBezTo>
                  <a:pt x="35" y="51"/>
                  <a:pt x="35" y="54"/>
                  <a:pt x="33" y="55"/>
                </a:cubicBezTo>
                <a:close/>
                <a:moveTo>
                  <a:pt x="54" y="57"/>
                </a:moveTo>
                <a:cubicBezTo>
                  <a:pt x="53" y="57"/>
                  <a:pt x="52" y="57"/>
                  <a:pt x="51" y="56"/>
                </a:cubicBezTo>
                <a:cubicBezTo>
                  <a:pt x="10" y="15"/>
                  <a:pt x="10" y="15"/>
                  <a:pt x="10" y="15"/>
                </a:cubicBezTo>
                <a:cubicBezTo>
                  <a:pt x="8" y="13"/>
                  <a:pt x="8" y="11"/>
                  <a:pt x="10" y="9"/>
                </a:cubicBezTo>
                <a:cubicBezTo>
                  <a:pt x="12" y="8"/>
                  <a:pt x="14" y="8"/>
                  <a:pt x="16" y="9"/>
                </a:cubicBezTo>
                <a:cubicBezTo>
                  <a:pt x="54" y="47"/>
                  <a:pt x="54" y="47"/>
                  <a:pt x="54" y="47"/>
                </a:cubicBezTo>
                <a:cubicBezTo>
                  <a:pt x="92" y="9"/>
                  <a:pt x="92" y="9"/>
                  <a:pt x="92" y="9"/>
                </a:cubicBezTo>
                <a:cubicBezTo>
                  <a:pt x="94" y="8"/>
                  <a:pt x="96" y="8"/>
                  <a:pt x="98" y="9"/>
                </a:cubicBezTo>
                <a:cubicBezTo>
                  <a:pt x="99" y="11"/>
                  <a:pt x="99" y="13"/>
                  <a:pt x="98" y="15"/>
                </a:cubicBezTo>
                <a:cubicBezTo>
                  <a:pt x="57" y="56"/>
                  <a:pt x="57" y="56"/>
                  <a:pt x="57" y="56"/>
                </a:cubicBezTo>
                <a:cubicBezTo>
                  <a:pt x="56" y="57"/>
                  <a:pt x="55" y="57"/>
                  <a:pt x="54" y="57"/>
                </a:cubicBezTo>
                <a:close/>
                <a:moveTo>
                  <a:pt x="98" y="73"/>
                </a:moveTo>
                <a:cubicBezTo>
                  <a:pt x="96" y="74"/>
                  <a:pt x="94" y="74"/>
                  <a:pt x="92" y="73"/>
                </a:cubicBezTo>
                <a:cubicBezTo>
                  <a:pt x="75" y="55"/>
                  <a:pt x="75" y="55"/>
                  <a:pt x="75" y="55"/>
                </a:cubicBezTo>
                <a:cubicBezTo>
                  <a:pt x="73" y="54"/>
                  <a:pt x="73" y="51"/>
                  <a:pt x="75" y="50"/>
                </a:cubicBezTo>
                <a:cubicBezTo>
                  <a:pt x="76" y="48"/>
                  <a:pt x="79" y="48"/>
                  <a:pt x="81" y="50"/>
                </a:cubicBezTo>
                <a:cubicBezTo>
                  <a:pt x="98" y="67"/>
                  <a:pt x="98" y="67"/>
                  <a:pt x="98" y="67"/>
                </a:cubicBezTo>
                <a:cubicBezTo>
                  <a:pt x="100" y="69"/>
                  <a:pt x="100" y="71"/>
                  <a:pt x="98" y="7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85">
            <a:extLst>
              <a:ext uri="{FF2B5EF4-FFF2-40B4-BE49-F238E27FC236}">
                <a16:creationId xmlns:a16="http://schemas.microsoft.com/office/drawing/2014/main" id="{314B5EB7-C796-4E01-AE02-C727E8E41A46}"/>
              </a:ext>
            </a:extLst>
          </p:cNvPr>
          <p:cNvSpPr>
            <a:spLocks noEditPoints="1"/>
          </p:cNvSpPr>
          <p:nvPr/>
        </p:nvSpPr>
        <p:spPr bwMode="auto">
          <a:xfrm>
            <a:off x="6740980" y="3864274"/>
            <a:ext cx="578107" cy="805949"/>
          </a:xfrm>
          <a:custGeom>
            <a:avLst/>
            <a:gdLst>
              <a:gd name="T0" fmla="*/ 76 w 128"/>
              <a:gd name="T1" fmla="*/ 76 h 179"/>
              <a:gd name="T2" fmla="*/ 71 w 128"/>
              <a:gd name="T3" fmla="*/ 89 h 179"/>
              <a:gd name="T4" fmla="*/ 84 w 128"/>
              <a:gd name="T5" fmla="*/ 99 h 179"/>
              <a:gd name="T6" fmla="*/ 84 w 128"/>
              <a:gd name="T7" fmla="*/ 100 h 179"/>
              <a:gd name="T8" fmla="*/ 94 w 128"/>
              <a:gd name="T9" fmla="*/ 94 h 179"/>
              <a:gd name="T10" fmla="*/ 100 w 128"/>
              <a:gd name="T11" fmla="*/ 84 h 179"/>
              <a:gd name="T12" fmla="*/ 99 w 128"/>
              <a:gd name="T13" fmla="*/ 84 h 179"/>
              <a:gd name="T14" fmla="*/ 78 w 128"/>
              <a:gd name="T15" fmla="*/ 58 h 179"/>
              <a:gd name="T16" fmla="*/ 73 w 128"/>
              <a:gd name="T17" fmla="*/ 66 h 179"/>
              <a:gd name="T18" fmla="*/ 76 w 128"/>
              <a:gd name="T19" fmla="*/ 76 h 179"/>
              <a:gd name="T20" fmla="*/ 58 w 128"/>
              <a:gd name="T21" fmla="*/ 57 h 179"/>
              <a:gd name="T22" fmla="*/ 69 w 128"/>
              <a:gd name="T23" fmla="*/ 61 h 179"/>
              <a:gd name="T24" fmla="*/ 74 w 128"/>
              <a:gd name="T25" fmla="*/ 51 h 179"/>
              <a:gd name="T26" fmla="*/ 74 w 128"/>
              <a:gd name="T27" fmla="*/ 51 h 179"/>
              <a:gd name="T28" fmla="*/ 48 w 128"/>
              <a:gd name="T29" fmla="*/ 20 h 179"/>
              <a:gd name="T30" fmla="*/ 36 w 128"/>
              <a:gd name="T31" fmla="*/ 36 h 179"/>
              <a:gd name="T32" fmla="*/ 20 w 128"/>
              <a:gd name="T33" fmla="*/ 48 h 179"/>
              <a:gd name="T34" fmla="*/ 42 w 128"/>
              <a:gd name="T35" fmla="*/ 66 h 179"/>
              <a:gd name="T36" fmla="*/ 58 w 128"/>
              <a:gd name="T37" fmla="*/ 57 h 179"/>
              <a:gd name="T38" fmla="*/ 43 w 128"/>
              <a:gd name="T39" fmla="*/ 9 h 179"/>
              <a:gd name="T40" fmla="*/ 38 w 128"/>
              <a:gd name="T41" fmla="*/ 4 h 179"/>
              <a:gd name="T42" fmla="*/ 14 w 128"/>
              <a:gd name="T43" fmla="*/ 15 h 179"/>
              <a:gd name="T44" fmla="*/ 3 w 128"/>
              <a:gd name="T45" fmla="*/ 38 h 179"/>
              <a:gd name="T46" fmla="*/ 9 w 128"/>
              <a:gd name="T47" fmla="*/ 44 h 179"/>
              <a:gd name="T48" fmla="*/ 32 w 128"/>
              <a:gd name="T49" fmla="*/ 33 h 179"/>
              <a:gd name="T50" fmla="*/ 43 w 128"/>
              <a:gd name="T51" fmla="*/ 9 h 179"/>
              <a:gd name="T52" fmla="*/ 49 w 128"/>
              <a:gd name="T53" fmla="*/ 93 h 179"/>
              <a:gd name="T54" fmla="*/ 49 w 128"/>
              <a:gd name="T55" fmla="*/ 105 h 179"/>
              <a:gd name="T56" fmla="*/ 66 w 128"/>
              <a:gd name="T57" fmla="*/ 105 h 179"/>
              <a:gd name="T58" fmla="*/ 66 w 128"/>
              <a:gd name="T59" fmla="*/ 93 h 179"/>
              <a:gd name="T60" fmla="*/ 58 w 128"/>
              <a:gd name="T61" fmla="*/ 95 h 179"/>
              <a:gd name="T62" fmla="*/ 49 w 128"/>
              <a:gd name="T63" fmla="*/ 93 h 179"/>
              <a:gd name="T64" fmla="*/ 70 w 128"/>
              <a:gd name="T65" fmla="*/ 76 h 179"/>
              <a:gd name="T66" fmla="*/ 58 w 128"/>
              <a:gd name="T67" fmla="*/ 64 h 179"/>
              <a:gd name="T68" fmla="*/ 45 w 128"/>
              <a:gd name="T69" fmla="*/ 76 h 179"/>
              <a:gd name="T70" fmla="*/ 58 w 128"/>
              <a:gd name="T71" fmla="*/ 88 h 179"/>
              <a:gd name="T72" fmla="*/ 70 w 128"/>
              <a:gd name="T73" fmla="*/ 76 h 179"/>
              <a:gd name="T74" fmla="*/ 62 w 128"/>
              <a:gd name="T75" fmla="*/ 113 h 179"/>
              <a:gd name="T76" fmla="*/ 53 w 128"/>
              <a:gd name="T77" fmla="*/ 113 h 179"/>
              <a:gd name="T78" fmla="*/ 53 w 128"/>
              <a:gd name="T79" fmla="*/ 129 h 179"/>
              <a:gd name="T80" fmla="*/ 25 w 128"/>
              <a:gd name="T81" fmla="*/ 171 h 179"/>
              <a:gd name="T82" fmla="*/ 33 w 128"/>
              <a:gd name="T83" fmla="*/ 175 h 179"/>
              <a:gd name="T84" fmla="*/ 53 w 128"/>
              <a:gd name="T85" fmla="*/ 144 h 179"/>
              <a:gd name="T86" fmla="*/ 53 w 128"/>
              <a:gd name="T87" fmla="*/ 179 h 179"/>
              <a:gd name="T88" fmla="*/ 62 w 128"/>
              <a:gd name="T89" fmla="*/ 179 h 179"/>
              <a:gd name="T90" fmla="*/ 62 w 128"/>
              <a:gd name="T91" fmla="*/ 144 h 179"/>
              <a:gd name="T92" fmla="*/ 82 w 128"/>
              <a:gd name="T93" fmla="*/ 175 h 179"/>
              <a:gd name="T94" fmla="*/ 90 w 128"/>
              <a:gd name="T95" fmla="*/ 171 h 179"/>
              <a:gd name="T96" fmla="*/ 62 w 128"/>
              <a:gd name="T97" fmla="*/ 129 h 179"/>
              <a:gd name="T98" fmla="*/ 62 w 128"/>
              <a:gd name="T99" fmla="*/ 113 h 179"/>
              <a:gd name="T100" fmla="*/ 127 w 128"/>
              <a:gd name="T101" fmla="*/ 120 h 179"/>
              <a:gd name="T102" fmla="*/ 102 w 128"/>
              <a:gd name="T103" fmla="*/ 92 h 179"/>
              <a:gd name="T104" fmla="*/ 98 w 128"/>
              <a:gd name="T105" fmla="*/ 98 h 179"/>
              <a:gd name="T106" fmla="*/ 92 w 128"/>
              <a:gd name="T107" fmla="*/ 102 h 179"/>
              <a:gd name="T108" fmla="*/ 120 w 128"/>
              <a:gd name="T109" fmla="*/ 127 h 179"/>
              <a:gd name="T110" fmla="*/ 120 w 128"/>
              <a:gd name="T111" fmla="*/ 128 h 179"/>
              <a:gd name="T112" fmla="*/ 125 w 128"/>
              <a:gd name="T113" fmla="*/ 125 h 179"/>
              <a:gd name="T114" fmla="*/ 128 w 128"/>
              <a:gd name="T115" fmla="*/ 120 h 179"/>
              <a:gd name="T116" fmla="*/ 127 w 128"/>
              <a:gd name="T117" fmla="*/ 12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8" h="179">
                <a:moveTo>
                  <a:pt x="76" y="76"/>
                </a:moveTo>
                <a:cubicBezTo>
                  <a:pt x="76" y="81"/>
                  <a:pt x="74" y="85"/>
                  <a:pt x="71" y="89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100"/>
                  <a:pt x="84" y="100"/>
                  <a:pt x="84" y="100"/>
                </a:cubicBezTo>
                <a:cubicBezTo>
                  <a:pt x="85" y="101"/>
                  <a:pt x="89" y="98"/>
                  <a:pt x="94" y="94"/>
                </a:cubicBezTo>
                <a:cubicBezTo>
                  <a:pt x="98" y="90"/>
                  <a:pt x="101" y="85"/>
                  <a:pt x="100" y="84"/>
                </a:cubicBezTo>
                <a:cubicBezTo>
                  <a:pt x="100" y="84"/>
                  <a:pt x="100" y="84"/>
                  <a:pt x="99" y="84"/>
                </a:cubicBezTo>
                <a:cubicBezTo>
                  <a:pt x="78" y="58"/>
                  <a:pt x="78" y="58"/>
                  <a:pt x="78" y="58"/>
                </a:cubicBezTo>
                <a:cubicBezTo>
                  <a:pt x="77" y="61"/>
                  <a:pt x="75" y="63"/>
                  <a:pt x="73" y="66"/>
                </a:cubicBezTo>
                <a:cubicBezTo>
                  <a:pt x="75" y="69"/>
                  <a:pt x="76" y="72"/>
                  <a:pt x="76" y="76"/>
                </a:cubicBezTo>
                <a:close/>
                <a:moveTo>
                  <a:pt x="58" y="57"/>
                </a:moveTo>
                <a:cubicBezTo>
                  <a:pt x="62" y="57"/>
                  <a:pt x="66" y="59"/>
                  <a:pt x="69" y="61"/>
                </a:cubicBezTo>
                <a:cubicBezTo>
                  <a:pt x="73" y="56"/>
                  <a:pt x="75" y="52"/>
                  <a:pt x="74" y="51"/>
                </a:cubicBezTo>
                <a:cubicBezTo>
                  <a:pt x="74" y="51"/>
                  <a:pt x="74" y="51"/>
                  <a:pt x="74" y="51"/>
                </a:cubicBezTo>
                <a:cubicBezTo>
                  <a:pt x="48" y="20"/>
                  <a:pt x="48" y="20"/>
                  <a:pt x="48" y="20"/>
                </a:cubicBezTo>
                <a:cubicBezTo>
                  <a:pt x="46" y="25"/>
                  <a:pt x="42" y="31"/>
                  <a:pt x="36" y="36"/>
                </a:cubicBezTo>
                <a:cubicBezTo>
                  <a:pt x="31" y="42"/>
                  <a:pt x="25" y="46"/>
                  <a:pt x="20" y="48"/>
                </a:cubicBezTo>
                <a:cubicBezTo>
                  <a:pt x="42" y="66"/>
                  <a:pt x="42" y="66"/>
                  <a:pt x="42" y="66"/>
                </a:cubicBezTo>
                <a:cubicBezTo>
                  <a:pt x="45" y="61"/>
                  <a:pt x="51" y="57"/>
                  <a:pt x="58" y="57"/>
                </a:cubicBezTo>
                <a:close/>
                <a:moveTo>
                  <a:pt x="43" y="9"/>
                </a:moveTo>
                <a:cubicBezTo>
                  <a:pt x="38" y="4"/>
                  <a:pt x="38" y="4"/>
                  <a:pt x="38" y="4"/>
                </a:cubicBezTo>
                <a:cubicBezTo>
                  <a:pt x="34" y="0"/>
                  <a:pt x="24" y="6"/>
                  <a:pt x="14" y="15"/>
                </a:cubicBezTo>
                <a:cubicBezTo>
                  <a:pt x="5" y="25"/>
                  <a:pt x="0" y="35"/>
                  <a:pt x="3" y="38"/>
                </a:cubicBezTo>
                <a:cubicBezTo>
                  <a:pt x="9" y="44"/>
                  <a:pt x="9" y="44"/>
                  <a:pt x="9" y="44"/>
                </a:cubicBezTo>
                <a:cubicBezTo>
                  <a:pt x="12" y="47"/>
                  <a:pt x="22" y="42"/>
                  <a:pt x="32" y="33"/>
                </a:cubicBezTo>
                <a:cubicBezTo>
                  <a:pt x="42" y="23"/>
                  <a:pt x="47" y="13"/>
                  <a:pt x="43" y="9"/>
                </a:cubicBezTo>
                <a:close/>
                <a:moveTo>
                  <a:pt x="49" y="93"/>
                </a:moveTo>
                <a:cubicBezTo>
                  <a:pt x="49" y="105"/>
                  <a:pt x="49" y="105"/>
                  <a:pt x="49" y="10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6" y="93"/>
                  <a:pt x="66" y="93"/>
                  <a:pt x="66" y="93"/>
                </a:cubicBezTo>
                <a:cubicBezTo>
                  <a:pt x="63" y="94"/>
                  <a:pt x="61" y="95"/>
                  <a:pt x="58" y="95"/>
                </a:cubicBezTo>
                <a:cubicBezTo>
                  <a:pt x="55" y="95"/>
                  <a:pt x="52" y="94"/>
                  <a:pt x="49" y="93"/>
                </a:cubicBezTo>
                <a:close/>
                <a:moveTo>
                  <a:pt x="70" y="76"/>
                </a:moveTo>
                <a:cubicBezTo>
                  <a:pt x="70" y="69"/>
                  <a:pt x="64" y="64"/>
                  <a:pt x="58" y="64"/>
                </a:cubicBezTo>
                <a:cubicBezTo>
                  <a:pt x="51" y="64"/>
                  <a:pt x="45" y="69"/>
                  <a:pt x="45" y="76"/>
                </a:cubicBezTo>
                <a:cubicBezTo>
                  <a:pt x="45" y="83"/>
                  <a:pt x="51" y="88"/>
                  <a:pt x="58" y="88"/>
                </a:cubicBezTo>
                <a:cubicBezTo>
                  <a:pt x="64" y="88"/>
                  <a:pt x="70" y="83"/>
                  <a:pt x="70" y="76"/>
                </a:cubicBezTo>
                <a:close/>
                <a:moveTo>
                  <a:pt x="62" y="113"/>
                </a:moveTo>
                <a:cubicBezTo>
                  <a:pt x="53" y="113"/>
                  <a:pt x="53" y="113"/>
                  <a:pt x="53" y="113"/>
                </a:cubicBezTo>
                <a:cubicBezTo>
                  <a:pt x="53" y="129"/>
                  <a:pt x="53" y="129"/>
                  <a:pt x="53" y="129"/>
                </a:cubicBezTo>
                <a:cubicBezTo>
                  <a:pt x="25" y="171"/>
                  <a:pt x="25" y="171"/>
                  <a:pt x="25" y="171"/>
                </a:cubicBezTo>
                <a:cubicBezTo>
                  <a:pt x="33" y="175"/>
                  <a:pt x="33" y="175"/>
                  <a:pt x="33" y="175"/>
                </a:cubicBezTo>
                <a:cubicBezTo>
                  <a:pt x="53" y="144"/>
                  <a:pt x="53" y="144"/>
                  <a:pt x="53" y="144"/>
                </a:cubicBezTo>
                <a:cubicBezTo>
                  <a:pt x="53" y="179"/>
                  <a:pt x="53" y="179"/>
                  <a:pt x="53" y="179"/>
                </a:cubicBezTo>
                <a:cubicBezTo>
                  <a:pt x="62" y="179"/>
                  <a:pt x="62" y="179"/>
                  <a:pt x="62" y="179"/>
                </a:cubicBezTo>
                <a:cubicBezTo>
                  <a:pt x="62" y="144"/>
                  <a:pt x="62" y="144"/>
                  <a:pt x="62" y="144"/>
                </a:cubicBezTo>
                <a:cubicBezTo>
                  <a:pt x="82" y="175"/>
                  <a:pt x="82" y="175"/>
                  <a:pt x="82" y="175"/>
                </a:cubicBezTo>
                <a:cubicBezTo>
                  <a:pt x="90" y="171"/>
                  <a:pt x="90" y="171"/>
                  <a:pt x="90" y="171"/>
                </a:cubicBezTo>
                <a:cubicBezTo>
                  <a:pt x="62" y="129"/>
                  <a:pt x="62" y="129"/>
                  <a:pt x="62" y="129"/>
                </a:cubicBezTo>
                <a:lnTo>
                  <a:pt x="62" y="113"/>
                </a:lnTo>
                <a:close/>
                <a:moveTo>
                  <a:pt x="127" y="120"/>
                </a:moveTo>
                <a:cubicBezTo>
                  <a:pt x="102" y="92"/>
                  <a:pt x="102" y="92"/>
                  <a:pt x="102" y="92"/>
                </a:cubicBezTo>
                <a:cubicBezTo>
                  <a:pt x="102" y="94"/>
                  <a:pt x="100" y="96"/>
                  <a:pt x="98" y="98"/>
                </a:cubicBezTo>
                <a:cubicBezTo>
                  <a:pt x="96" y="100"/>
                  <a:pt x="94" y="102"/>
                  <a:pt x="92" y="102"/>
                </a:cubicBezTo>
                <a:cubicBezTo>
                  <a:pt x="120" y="127"/>
                  <a:pt x="120" y="127"/>
                  <a:pt x="120" y="127"/>
                </a:cubicBezTo>
                <a:cubicBezTo>
                  <a:pt x="120" y="128"/>
                  <a:pt x="120" y="128"/>
                  <a:pt x="120" y="128"/>
                </a:cubicBezTo>
                <a:cubicBezTo>
                  <a:pt x="120" y="128"/>
                  <a:pt x="122" y="127"/>
                  <a:pt x="125" y="125"/>
                </a:cubicBezTo>
                <a:cubicBezTo>
                  <a:pt x="127" y="122"/>
                  <a:pt x="128" y="120"/>
                  <a:pt x="128" y="120"/>
                </a:cubicBezTo>
                <a:cubicBezTo>
                  <a:pt x="128" y="120"/>
                  <a:pt x="127" y="120"/>
                  <a:pt x="127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86">
            <a:extLst>
              <a:ext uri="{FF2B5EF4-FFF2-40B4-BE49-F238E27FC236}">
                <a16:creationId xmlns:a16="http://schemas.microsoft.com/office/drawing/2014/main" id="{ADE26330-7061-496D-ACF1-4CD241E9E3D9}"/>
              </a:ext>
            </a:extLst>
          </p:cNvPr>
          <p:cNvSpPr>
            <a:spLocks noEditPoints="1"/>
          </p:cNvSpPr>
          <p:nvPr/>
        </p:nvSpPr>
        <p:spPr bwMode="auto">
          <a:xfrm>
            <a:off x="7742783" y="3883163"/>
            <a:ext cx="680127" cy="676727"/>
          </a:xfrm>
          <a:custGeom>
            <a:avLst/>
            <a:gdLst>
              <a:gd name="T0" fmla="*/ 29 w 151"/>
              <a:gd name="T1" fmla="*/ 82 h 151"/>
              <a:gd name="T2" fmla="*/ 42 w 151"/>
              <a:gd name="T3" fmla="*/ 109 h 151"/>
              <a:gd name="T4" fmla="*/ 69 w 151"/>
              <a:gd name="T5" fmla="*/ 122 h 151"/>
              <a:gd name="T6" fmla="*/ 47 w 151"/>
              <a:gd name="T7" fmla="*/ 103 h 151"/>
              <a:gd name="T8" fmla="*/ 29 w 151"/>
              <a:gd name="T9" fmla="*/ 82 h 151"/>
              <a:gd name="T10" fmla="*/ 118 w 151"/>
              <a:gd name="T11" fmla="*/ 72 h 151"/>
              <a:gd name="T12" fmla="*/ 117 w 151"/>
              <a:gd name="T13" fmla="*/ 65 h 151"/>
              <a:gd name="T14" fmla="*/ 117 w 151"/>
              <a:gd name="T15" fmla="*/ 65 h 151"/>
              <a:gd name="T16" fmla="*/ 115 w 151"/>
              <a:gd name="T17" fmla="*/ 58 h 151"/>
              <a:gd name="T18" fmla="*/ 113 w 151"/>
              <a:gd name="T19" fmla="*/ 56 h 151"/>
              <a:gd name="T20" fmla="*/ 111 w 151"/>
              <a:gd name="T21" fmla="*/ 52 h 151"/>
              <a:gd name="T22" fmla="*/ 106 w 151"/>
              <a:gd name="T23" fmla="*/ 45 h 151"/>
              <a:gd name="T24" fmla="*/ 99 w 151"/>
              <a:gd name="T25" fmla="*/ 40 h 151"/>
              <a:gd name="T26" fmla="*/ 95 w 151"/>
              <a:gd name="T27" fmla="*/ 38 h 151"/>
              <a:gd name="T28" fmla="*/ 93 w 151"/>
              <a:gd name="T29" fmla="*/ 36 h 151"/>
              <a:gd name="T30" fmla="*/ 86 w 151"/>
              <a:gd name="T31" fmla="*/ 34 h 151"/>
              <a:gd name="T32" fmla="*/ 86 w 151"/>
              <a:gd name="T33" fmla="*/ 34 h 151"/>
              <a:gd name="T34" fmla="*/ 79 w 151"/>
              <a:gd name="T35" fmla="*/ 33 h 151"/>
              <a:gd name="T36" fmla="*/ 13 w 151"/>
              <a:gd name="T37" fmla="*/ 10 h 151"/>
              <a:gd name="T38" fmla="*/ 53 w 151"/>
              <a:gd name="T39" fmla="*/ 98 h 151"/>
              <a:gd name="T40" fmla="*/ 141 w 151"/>
              <a:gd name="T41" fmla="*/ 138 h 151"/>
              <a:gd name="T42" fmla="*/ 118 w 151"/>
              <a:gd name="T43" fmla="*/ 72 h 151"/>
              <a:gd name="T44" fmla="*/ 42 w 151"/>
              <a:gd name="T45" fmla="*/ 45 h 151"/>
              <a:gd name="T46" fmla="*/ 37 w 151"/>
              <a:gd name="T47" fmla="*/ 51 h 151"/>
              <a:gd name="T48" fmla="*/ 28 w 151"/>
              <a:gd name="T49" fmla="*/ 18 h 151"/>
              <a:gd name="T50" fmla="*/ 69 w 151"/>
              <a:gd name="T51" fmla="*/ 33 h 151"/>
              <a:gd name="T52" fmla="*/ 42 w 151"/>
              <a:gd name="T53" fmla="*/ 45 h 151"/>
              <a:gd name="T54" fmla="*/ 133 w 151"/>
              <a:gd name="T55" fmla="*/ 123 h 151"/>
              <a:gd name="T56" fmla="*/ 100 w 151"/>
              <a:gd name="T57" fmla="*/ 114 h 151"/>
              <a:gd name="T58" fmla="*/ 106 w 151"/>
              <a:gd name="T59" fmla="*/ 109 h 151"/>
              <a:gd name="T60" fmla="*/ 118 w 151"/>
              <a:gd name="T61" fmla="*/ 82 h 151"/>
              <a:gd name="T62" fmla="*/ 133 w 151"/>
              <a:gd name="T63" fmla="*/ 12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" h="151">
                <a:moveTo>
                  <a:pt x="29" y="82"/>
                </a:moveTo>
                <a:cubicBezTo>
                  <a:pt x="30" y="92"/>
                  <a:pt x="34" y="102"/>
                  <a:pt x="42" y="109"/>
                </a:cubicBezTo>
                <a:cubicBezTo>
                  <a:pt x="49" y="117"/>
                  <a:pt x="59" y="121"/>
                  <a:pt x="69" y="122"/>
                </a:cubicBezTo>
                <a:cubicBezTo>
                  <a:pt x="62" y="117"/>
                  <a:pt x="55" y="111"/>
                  <a:pt x="47" y="103"/>
                </a:cubicBezTo>
                <a:cubicBezTo>
                  <a:pt x="40" y="96"/>
                  <a:pt x="34" y="89"/>
                  <a:pt x="29" y="82"/>
                </a:cubicBezTo>
                <a:close/>
                <a:moveTo>
                  <a:pt x="118" y="72"/>
                </a:moveTo>
                <a:cubicBezTo>
                  <a:pt x="118" y="70"/>
                  <a:pt x="118" y="67"/>
                  <a:pt x="117" y="65"/>
                </a:cubicBezTo>
                <a:cubicBezTo>
                  <a:pt x="117" y="65"/>
                  <a:pt x="117" y="65"/>
                  <a:pt x="117" y="65"/>
                </a:cubicBezTo>
                <a:cubicBezTo>
                  <a:pt x="116" y="63"/>
                  <a:pt x="116" y="60"/>
                  <a:pt x="115" y="58"/>
                </a:cubicBezTo>
                <a:cubicBezTo>
                  <a:pt x="114" y="58"/>
                  <a:pt x="114" y="57"/>
                  <a:pt x="113" y="56"/>
                </a:cubicBezTo>
                <a:cubicBezTo>
                  <a:pt x="113" y="55"/>
                  <a:pt x="112" y="53"/>
                  <a:pt x="111" y="52"/>
                </a:cubicBezTo>
                <a:cubicBezTo>
                  <a:pt x="109" y="49"/>
                  <a:pt x="108" y="47"/>
                  <a:pt x="106" y="45"/>
                </a:cubicBezTo>
                <a:cubicBezTo>
                  <a:pt x="104" y="43"/>
                  <a:pt x="101" y="42"/>
                  <a:pt x="99" y="40"/>
                </a:cubicBezTo>
                <a:cubicBezTo>
                  <a:pt x="98" y="39"/>
                  <a:pt x="96" y="38"/>
                  <a:pt x="95" y="38"/>
                </a:cubicBezTo>
                <a:cubicBezTo>
                  <a:pt x="94" y="37"/>
                  <a:pt x="93" y="37"/>
                  <a:pt x="93" y="36"/>
                </a:cubicBezTo>
                <a:cubicBezTo>
                  <a:pt x="91" y="35"/>
                  <a:pt x="88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4" y="33"/>
                  <a:pt x="81" y="33"/>
                  <a:pt x="79" y="33"/>
                </a:cubicBezTo>
                <a:cubicBezTo>
                  <a:pt x="50" y="10"/>
                  <a:pt x="23" y="0"/>
                  <a:pt x="13" y="10"/>
                </a:cubicBezTo>
                <a:cubicBezTo>
                  <a:pt x="0" y="23"/>
                  <a:pt x="18" y="62"/>
                  <a:pt x="53" y="98"/>
                </a:cubicBezTo>
                <a:cubicBezTo>
                  <a:pt x="89" y="133"/>
                  <a:pt x="128" y="151"/>
                  <a:pt x="141" y="138"/>
                </a:cubicBezTo>
                <a:cubicBezTo>
                  <a:pt x="151" y="128"/>
                  <a:pt x="141" y="101"/>
                  <a:pt x="118" y="72"/>
                </a:cubicBezTo>
                <a:close/>
                <a:moveTo>
                  <a:pt x="42" y="45"/>
                </a:moveTo>
                <a:cubicBezTo>
                  <a:pt x="40" y="47"/>
                  <a:pt x="38" y="49"/>
                  <a:pt x="37" y="51"/>
                </a:cubicBezTo>
                <a:cubicBezTo>
                  <a:pt x="27" y="36"/>
                  <a:pt x="23" y="23"/>
                  <a:pt x="28" y="18"/>
                </a:cubicBezTo>
                <a:cubicBezTo>
                  <a:pt x="34" y="13"/>
                  <a:pt x="50" y="19"/>
                  <a:pt x="69" y="33"/>
                </a:cubicBezTo>
                <a:cubicBezTo>
                  <a:pt x="59" y="34"/>
                  <a:pt x="49" y="38"/>
                  <a:pt x="42" y="45"/>
                </a:cubicBezTo>
                <a:close/>
                <a:moveTo>
                  <a:pt x="133" y="123"/>
                </a:moveTo>
                <a:cubicBezTo>
                  <a:pt x="128" y="128"/>
                  <a:pt x="115" y="124"/>
                  <a:pt x="100" y="114"/>
                </a:cubicBezTo>
                <a:cubicBezTo>
                  <a:pt x="102" y="113"/>
                  <a:pt x="104" y="111"/>
                  <a:pt x="106" y="109"/>
                </a:cubicBezTo>
                <a:cubicBezTo>
                  <a:pt x="113" y="102"/>
                  <a:pt x="117" y="92"/>
                  <a:pt x="118" y="82"/>
                </a:cubicBezTo>
                <a:cubicBezTo>
                  <a:pt x="132" y="101"/>
                  <a:pt x="138" y="117"/>
                  <a:pt x="133" y="1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87">
            <a:extLst>
              <a:ext uri="{FF2B5EF4-FFF2-40B4-BE49-F238E27FC236}">
                <a16:creationId xmlns:a16="http://schemas.microsoft.com/office/drawing/2014/main" id="{8138A5CF-E5E8-4AD3-9F12-D8DC710A463B}"/>
              </a:ext>
            </a:extLst>
          </p:cNvPr>
          <p:cNvSpPr>
            <a:spLocks noEditPoints="1"/>
          </p:cNvSpPr>
          <p:nvPr/>
        </p:nvSpPr>
        <p:spPr bwMode="auto">
          <a:xfrm>
            <a:off x="8740113" y="3873719"/>
            <a:ext cx="812753" cy="741336"/>
          </a:xfrm>
          <a:custGeom>
            <a:avLst/>
            <a:gdLst>
              <a:gd name="T0" fmla="*/ 163 w 181"/>
              <a:gd name="T1" fmla="*/ 59 h 165"/>
              <a:gd name="T2" fmla="*/ 149 w 181"/>
              <a:gd name="T3" fmla="*/ 57 h 165"/>
              <a:gd name="T4" fmla="*/ 142 w 181"/>
              <a:gd name="T5" fmla="*/ 50 h 165"/>
              <a:gd name="T6" fmla="*/ 153 w 181"/>
              <a:gd name="T7" fmla="*/ 46 h 165"/>
              <a:gd name="T8" fmla="*/ 169 w 181"/>
              <a:gd name="T9" fmla="*/ 38 h 165"/>
              <a:gd name="T10" fmla="*/ 152 w 181"/>
              <a:gd name="T11" fmla="*/ 41 h 165"/>
              <a:gd name="T12" fmla="*/ 135 w 181"/>
              <a:gd name="T13" fmla="*/ 46 h 165"/>
              <a:gd name="T14" fmla="*/ 130 w 181"/>
              <a:gd name="T15" fmla="*/ 40 h 165"/>
              <a:gd name="T16" fmla="*/ 127 w 181"/>
              <a:gd name="T17" fmla="*/ 30 h 165"/>
              <a:gd name="T18" fmla="*/ 133 w 181"/>
              <a:gd name="T19" fmla="*/ 20 h 165"/>
              <a:gd name="T20" fmla="*/ 138 w 181"/>
              <a:gd name="T21" fmla="*/ 10 h 165"/>
              <a:gd name="T22" fmla="*/ 124 w 181"/>
              <a:gd name="T23" fmla="*/ 15 h 165"/>
              <a:gd name="T24" fmla="*/ 115 w 181"/>
              <a:gd name="T25" fmla="*/ 27 h 165"/>
              <a:gd name="T26" fmla="*/ 105 w 181"/>
              <a:gd name="T27" fmla="*/ 30 h 165"/>
              <a:gd name="T28" fmla="*/ 90 w 181"/>
              <a:gd name="T29" fmla="*/ 27 h 165"/>
              <a:gd name="T30" fmla="*/ 75 w 181"/>
              <a:gd name="T31" fmla="*/ 15 h 165"/>
              <a:gd name="T32" fmla="*/ 72 w 181"/>
              <a:gd name="T33" fmla="*/ 26 h 165"/>
              <a:gd name="T34" fmla="*/ 52 w 181"/>
              <a:gd name="T35" fmla="*/ 30 h 165"/>
              <a:gd name="T36" fmla="*/ 45 w 181"/>
              <a:gd name="T37" fmla="*/ 11 h 165"/>
              <a:gd name="T38" fmla="*/ 42 w 181"/>
              <a:gd name="T39" fmla="*/ 25 h 165"/>
              <a:gd name="T40" fmla="*/ 47 w 181"/>
              <a:gd name="T41" fmla="*/ 45 h 165"/>
              <a:gd name="T42" fmla="*/ 29 w 181"/>
              <a:gd name="T43" fmla="*/ 63 h 165"/>
              <a:gd name="T44" fmla="*/ 11 w 181"/>
              <a:gd name="T45" fmla="*/ 75 h 165"/>
              <a:gd name="T46" fmla="*/ 22 w 181"/>
              <a:gd name="T47" fmla="*/ 85 h 165"/>
              <a:gd name="T48" fmla="*/ 17 w 181"/>
              <a:gd name="T49" fmla="*/ 100 h 165"/>
              <a:gd name="T50" fmla="*/ 7 w 181"/>
              <a:gd name="T51" fmla="*/ 116 h 165"/>
              <a:gd name="T52" fmla="*/ 31 w 181"/>
              <a:gd name="T53" fmla="*/ 109 h 165"/>
              <a:gd name="T54" fmla="*/ 31 w 181"/>
              <a:gd name="T55" fmla="*/ 119 h 165"/>
              <a:gd name="T56" fmla="*/ 30 w 181"/>
              <a:gd name="T57" fmla="*/ 136 h 165"/>
              <a:gd name="T58" fmla="*/ 44 w 181"/>
              <a:gd name="T59" fmla="*/ 132 h 165"/>
              <a:gd name="T60" fmla="*/ 55 w 181"/>
              <a:gd name="T61" fmla="*/ 124 h 165"/>
              <a:gd name="T62" fmla="*/ 58 w 181"/>
              <a:gd name="T63" fmla="*/ 136 h 165"/>
              <a:gd name="T64" fmla="*/ 53 w 181"/>
              <a:gd name="T65" fmla="*/ 146 h 165"/>
              <a:gd name="T66" fmla="*/ 64 w 181"/>
              <a:gd name="T67" fmla="*/ 139 h 165"/>
              <a:gd name="T68" fmla="*/ 75 w 181"/>
              <a:gd name="T69" fmla="*/ 132 h 165"/>
              <a:gd name="T70" fmla="*/ 85 w 181"/>
              <a:gd name="T71" fmla="*/ 136 h 165"/>
              <a:gd name="T72" fmla="*/ 85 w 181"/>
              <a:gd name="T73" fmla="*/ 152 h 165"/>
              <a:gd name="T74" fmla="*/ 91 w 181"/>
              <a:gd name="T75" fmla="*/ 151 h 165"/>
              <a:gd name="T76" fmla="*/ 95 w 181"/>
              <a:gd name="T77" fmla="*/ 138 h 165"/>
              <a:gd name="T78" fmla="*/ 104 w 181"/>
              <a:gd name="T79" fmla="*/ 140 h 165"/>
              <a:gd name="T80" fmla="*/ 113 w 181"/>
              <a:gd name="T81" fmla="*/ 151 h 165"/>
              <a:gd name="T82" fmla="*/ 123 w 181"/>
              <a:gd name="T83" fmla="*/ 159 h 165"/>
              <a:gd name="T84" fmla="*/ 134 w 181"/>
              <a:gd name="T85" fmla="*/ 163 h 165"/>
              <a:gd name="T86" fmla="*/ 121 w 181"/>
              <a:gd name="T87" fmla="*/ 150 h 165"/>
              <a:gd name="T88" fmla="*/ 119 w 181"/>
              <a:gd name="T89" fmla="*/ 136 h 165"/>
              <a:gd name="T90" fmla="*/ 123 w 181"/>
              <a:gd name="T91" fmla="*/ 128 h 165"/>
              <a:gd name="T92" fmla="*/ 140 w 181"/>
              <a:gd name="T93" fmla="*/ 133 h 165"/>
              <a:gd name="T94" fmla="*/ 132 w 181"/>
              <a:gd name="T95" fmla="*/ 127 h 165"/>
              <a:gd name="T96" fmla="*/ 133 w 181"/>
              <a:gd name="T97" fmla="*/ 120 h 165"/>
              <a:gd name="T98" fmla="*/ 139 w 181"/>
              <a:gd name="T99" fmla="*/ 114 h 165"/>
              <a:gd name="T100" fmla="*/ 146 w 181"/>
              <a:gd name="T101" fmla="*/ 104 h 165"/>
              <a:gd name="T102" fmla="*/ 152 w 181"/>
              <a:gd name="T103" fmla="*/ 92 h 165"/>
              <a:gd name="T104" fmla="*/ 144 w 181"/>
              <a:gd name="T105" fmla="*/ 79 h 165"/>
              <a:gd name="T106" fmla="*/ 148 w 181"/>
              <a:gd name="T107" fmla="*/ 69 h 165"/>
              <a:gd name="T108" fmla="*/ 163 w 181"/>
              <a:gd name="T109" fmla="*/ 69 h 165"/>
              <a:gd name="T110" fmla="*/ 174 w 181"/>
              <a:gd name="T111" fmla="*/ 73 h 165"/>
              <a:gd name="T112" fmla="*/ 44 w 181"/>
              <a:gd name="T113" fmla="*/ 8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81" h="165">
                <a:moveTo>
                  <a:pt x="180" y="71"/>
                </a:moveTo>
                <a:cubicBezTo>
                  <a:pt x="179" y="70"/>
                  <a:pt x="178" y="70"/>
                  <a:pt x="177" y="69"/>
                </a:cubicBezTo>
                <a:cubicBezTo>
                  <a:pt x="175" y="67"/>
                  <a:pt x="175" y="68"/>
                  <a:pt x="172" y="67"/>
                </a:cubicBezTo>
                <a:cubicBezTo>
                  <a:pt x="169" y="65"/>
                  <a:pt x="169" y="64"/>
                  <a:pt x="171" y="65"/>
                </a:cubicBezTo>
                <a:cubicBezTo>
                  <a:pt x="173" y="65"/>
                  <a:pt x="172" y="64"/>
                  <a:pt x="171" y="62"/>
                </a:cubicBezTo>
                <a:cubicBezTo>
                  <a:pt x="170" y="60"/>
                  <a:pt x="170" y="62"/>
                  <a:pt x="168" y="62"/>
                </a:cubicBezTo>
                <a:cubicBezTo>
                  <a:pt x="167" y="62"/>
                  <a:pt x="167" y="60"/>
                  <a:pt x="163" y="59"/>
                </a:cubicBezTo>
                <a:cubicBezTo>
                  <a:pt x="160" y="59"/>
                  <a:pt x="163" y="59"/>
                  <a:pt x="163" y="59"/>
                </a:cubicBezTo>
                <a:cubicBezTo>
                  <a:pt x="164" y="59"/>
                  <a:pt x="164" y="59"/>
                  <a:pt x="166" y="59"/>
                </a:cubicBezTo>
                <a:cubicBezTo>
                  <a:pt x="169" y="59"/>
                  <a:pt x="170" y="58"/>
                  <a:pt x="167" y="58"/>
                </a:cubicBezTo>
                <a:cubicBezTo>
                  <a:pt x="164" y="58"/>
                  <a:pt x="166" y="57"/>
                  <a:pt x="164" y="56"/>
                </a:cubicBezTo>
                <a:cubicBezTo>
                  <a:pt x="162" y="56"/>
                  <a:pt x="163" y="56"/>
                  <a:pt x="161" y="55"/>
                </a:cubicBezTo>
                <a:cubicBezTo>
                  <a:pt x="159" y="55"/>
                  <a:pt x="155" y="56"/>
                  <a:pt x="153" y="56"/>
                </a:cubicBezTo>
                <a:cubicBezTo>
                  <a:pt x="151" y="56"/>
                  <a:pt x="151" y="56"/>
                  <a:pt x="149" y="57"/>
                </a:cubicBezTo>
                <a:cubicBezTo>
                  <a:pt x="147" y="57"/>
                  <a:pt x="149" y="56"/>
                  <a:pt x="151" y="55"/>
                </a:cubicBezTo>
                <a:cubicBezTo>
                  <a:pt x="153" y="54"/>
                  <a:pt x="151" y="55"/>
                  <a:pt x="148" y="55"/>
                </a:cubicBezTo>
                <a:cubicBezTo>
                  <a:pt x="146" y="54"/>
                  <a:pt x="147" y="54"/>
                  <a:pt x="145" y="54"/>
                </a:cubicBezTo>
                <a:cubicBezTo>
                  <a:pt x="143" y="54"/>
                  <a:pt x="146" y="54"/>
                  <a:pt x="148" y="53"/>
                </a:cubicBezTo>
                <a:cubicBezTo>
                  <a:pt x="149" y="52"/>
                  <a:pt x="147" y="53"/>
                  <a:pt x="146" y="52"/>
                </a:cubicBezTo>
                <a:cubicBezTo>
                  <a:pt x="145" y="52"/>
                  <a:pt x="145" y="52"/>
                  <a:pt x="141" y="51"/>
                </a:cubicBezTo>
                <a:cubicBezTo>
                  <a:pt x="137" y="51"/>
                  <a:pt x="141" y="51"/>
                  <a:pt x="142" y="50"/>
                </a:cubicBezTo>
                <a:cubicBezTo>
                  <a:pt x="142" y="50"/>
                  <a:pt x="142" y="50"/>
                  <a:pt x="144" y="49"/>
                </a:cubicBezTo>
                <a:cubicBezTo>
                  <a:pt x="146" y="48"/>
                  <a:pt x="146" y="49"/>
                  <a:pt x="147" y="49"/>
                </a:cubicBezTo>
                <a:cubicBezTo>
                  <a:pt x="149" y="48"/>
                  <a:pt x="148" y="49"/>
                  <a:pt x="150" y="49"/>
                </a:cubicBezTo>
                <a:cubicBezTo>
                  <a:pt x="151" y="48"/>
                  <a:pt x="151" y="49"/>
                  <a:pt x="155" y="49"/>
                </a:cubicBezTo>
                <a:cubicBezTo>
                  <a:pt x="156" y="48"/>
                  <a:pt x="155" y="48"/>
                  <a:pt x="153" y="48"/>
                </a:cubicBezTo>
                <a:cubicBezTo>
                  <a:pt x="150" y="48"/>
                  <a:pt x="151" y="47"/>
                  <a:pt x="151" y="46"/>
                </a:cubicBezTo>
                <a:cubicBezTo>
                  <a:pt x="152" y="46"/>
                  <a:pt x="152" y="46"/>
                  <a:pt x="153" y="46"/>
                </a:cubicBezTo>
                <a:cubicBezTo>
                  <a:pt x="155" y="46"/>
                  <a:pt x="155" y="46"/>
                  <a:pt x="156" y="46"/>
                </a:cubicBezTo>
                <a:cubicBezTo>
                  <a:pt x="157" y="46"/>
                  <a:pt x="157" y="46"/>
                  <a:pt x="159" y="46"/>
                </a:cubicBezTo>
                <a:cubicBezTo>
                  <a:pt x="161" y="45"/>
                  <a:pt x="160" y="45"/>
                  <a:pt x="162" y="45"/>
                </a:cubicBezTo>
                <a:cubicBezTo>
                  <a:pt x="163" y="44"/>
                  <a:pt x="163" y="44"/>
                  <a:pt x="161" y="44"/>
                </a:cubicBezTo>
                <a:cubicBezTo>
                  <a:pt x="159" y="44"/>
                  <a:pt x="161" y="43"/>
                  <a:pt x="162" y="42"/>
                </a:cubicBezTo>
                <a:cubicBezTo>
                  <a:pt x="163" y="42"/>
                  <a:pt x="164" y="42"/>
                  <a:pt x="165" y="41"/>
                </a:cubicBezTo>
                <a:cubicBezTo>
                  <a:pt x="167" y="40"/>
                  <a:pt x="167" y="40"/>
                  <a:pt x="169" y="38"/>
                </a:cubicBezTo>
                <a:cubicBezTo>
                  <a:pt x="170" y="36"/>
                  <a:pt x="168" y="38"/>
                  <a:pt x="167" y="38"/>
                </a:cubicBezTo>
                <a:cubicBezTo>
                  <a:pt x="166" y="39"/>
                  <a:pt x="165" y="39"/>
                  <a:pt x="164" y="40"/>
                </a:cubicBezTo>
                <a:cubicBezTo>
                  <a:pt x="163" y="41"/>
                  <a:pt x="162" y="41"/>
                  <a:pt x="161" y="41"/>
                </a:cubicBezTo>
                <a:cubicBezTo>
                  <a:pt x="160" y="41"/>
                  <a:pt x="159" y="41"/>
                  <a:pt x="158" y="41"/>
                </a:cubicBezTo>
                <a:cubicBezTo>
                  <a:pt x="157" y="40"/>
                  <a:pt x="157" y="40"/>
                  <a:pt x="156" y="41"/>
                </a:cubicBezTo>
                <a:cubicBezTo>
                  <a:pt x="155" y="41"/>
                  <a:pt x="155" y="41"/>
                  <a:pt x="154" y="41"/>
                </a:cubicBezTo>
                <a:cubicBezTo>
                  <a:pt x="153" y="41"/>
                  <a:pt x="153" y="41"/>
                  <a:pt x="152" y="41"/>
                </a:cubicBezTo>
                <a:cubicBezTo>
                  <a:pt x="151" y="41"/>
                  <a:pt x="149" y="42"/>
                  <a:pt x="148" y="42"/>
                </a:cubicBezTo>
                <a:cubicBezTo>
                  <a:pt x="147" y="41"/>
                  <a:pt x="148" y="41"/>
                  <a:pt x="148" y="41"/>
                </a:cubicBezTo>
                <a:cubicBezTo>
                  <a:pt x="148" y="40"/>
                  <a:pt x="146" y="41"/>
                  <a:pt x="144" y="43"/>
                </a:cubicBezTo>
                <a:cubicBezTo>
                  <a:pt x="142" y="44"/>
                  <a:pt x="139" y="47"/>
                  <a:pt x="137" y="48"/>
                </a:cubicBezTo>
                <a:cubicBezTo>
                  <a:pt x="135" y="50"/>
                  <a:pt x="136" y="49"/>
                  <a:pt x="136" y="48"/>
                </a:cubicBezTo>
                <a:cubicBezTo>
                  <a:pt x="135" y="48"/>
                  <a:pt x="136" y="48"/>
                  <a:pt x="137" y="45"/>
                </a:cubicBezTo>
                <a:cubicBezTo>
                  <a:pt x="139" y="42"/>
                  <a:pt x="136" y="46"/>
                  <a:pt x="135" y="46"/>
                </a:cubicBezTo>
                <a:cubicBezTo>
                  <a:pt x="135" y="47"/>
                  <a:pt x="135" y="47"/>
                  <a:pt x="132" y="47"/>
                </a:cubicBezTo>
                <a:cubicBezTo>
                  <a:pt x="130" y="47"/>
                  <a:pt x="132" y="46"/>
                  <a:pt x="132" y="45"/>
                </a:cubicBezTo>
                <a:cubicBezTo>
                  <a:pt x="131" y="44"/>
                  <a:pt x="131" y="44"/>
                  <a:pt x="131" y="43"/>
                </a:cubicBezTo>
                <a:cubicBezTo>
                  <a:pt x="132" y="41"/>
                  <a:pt x="132" y="42"/>
                  <a:pt x="133" y="41"/>
                </a:cubicBezTo>
                <a:cubicBezTo>
                  <a:pt x="134" y="41"/>
                  <a:pt x="135" y="40"/>
                  <a:pt x="136" y="39"/>
                </a:cubicBezTo>
                <a:cubicBezTo>
                  <a:pt x="136" y="38"/>
                  <a:pt x="135" y="39"/>
                  <a:pt x="134" y="39"/>
                </a:cubicBezTo>
                <a:cubicBezTo>
                  <a:pt x="133" y="39"/>
                  <a:pt x="130" y="41"/>
                  <a:pt x="130" y="40"/>
                </a:cubicBezTo>
                <a:cubicBezTo>
                  <a:pt x="130" y="39"/>
                  <a:pt x="130" y="40"/>
                  <a:pt x="129" y="40"/>
                </a:cubicBezTo>
                <a:cubicBezTo>
                  <a:pt x="128" y="40"/>
                  <a:pt x="127" y="39"/>
                  <a:pt x="126" y="39"/>
                </a:cubicBezTo>
                <a:cubicBezTo>
                  <a:pt x="125" y="39"/>
                  <a:pt x="124" y="39"/>
                  <a:pt x="125" y="37"/>
                </a:cubicBezTo>
                <a:cubicBezTo>
                  <a:pt x="125" y="36"/>
                  <a:pt x="126" y="36"/>
                  <a:pt x="126" y="36"/>
                </a:cubicBezTo>
                <a:cubicBezTo>
                  <a:pt x="125" y="35"/>
                  <a:pt x="124" y="35"/>
                  <a:pt x="125" y="34"/>
                </a:cubicBezTo>
                <a:cubicBezTo>
                  <a:pt x="126" y="33"/>
                  <a:pt x="125" y="33"/>
                  <a:pt x="126" y="32"/>
                </a:cubicBezTo>
                <a:cubicBezTo>
                  <a:pt x="127" y="31"/>
                  <a:pt x="127" y="31"/>
                  <a:pt x="127" y="30"/>
                </a:cubicBezTo>
                <a:cubicBezTo>
                  <a:pt x="128" y="30"/>
                  <a:pt x="126" y="30"/>
                  <a:pt x="126" y="29"/>
                </a:cubicBezTo>
                <a:cubicBezTo>
                  <a:pt x="126" y="28"/>
                  <a:pt x="127" y="27"/>
                  <a:pt x="127" y="26"/>
                </a:cubicBezTo>
                <a:cubicBezTo>
                  <a:pt x="128" y="25"/>
                  <a:pt x="128" y="26"/>
                  <a:pt x="129" y="25"/>
                </a:cubicBezTo>
                <a:cubicBezTo>
                  <a:pt x="130" y="24"/>
                  <a:pt x="130" y="24"/>
                  <a:pt x="131" y="24"/>
                </a:cubicBezTo>
                <a:cubicBezTo>
                  <a:pt x="132" y="23"/>
                  <a:pt x="131" y="23"/>
                  <a:pt x="131" y="23"/>
                </a:cubicBezTo>
                <a:cubicBezTo>
                  <a:pt x="130" y="22"/>
                  <a:pt x="130" y="22"/>
                  <a:pt x="130" y="22"/>
                </a:cubicBezTo>
                <a:cubicBezTo>
                  <a:pt x="130" y="22"/>
                  <a:pt x="131" y="20"/>
                  <a:pt x="133" y="20"/>
                </a:cubicBezTo>
                <a:cubicBezTo>
                  <a:pt x="134" y="19"/>
                  <a:pt x="134" y="19"/>
                  <a:pt x="135" y="18"/>
                </a:cubicBezTo>
                <a:cubicBezTo>
                  <a:pt x="137" y="17"/>
                  <a:pt x="135" y="18"/>
                  <a:pt x="132" y="18"/>
                </a:cubicBezTo>
                <a:cubicBezTo>
                  <a:pt x="129" y="18"/>
                  <a:pt x="133" y="17"/>
                  <a:pt x="134" y="16"/>
                </a:cubicBezTo>
                <a:cubicBezTo>
                  <a:pt x="135" y="15"/>
                  <a:pt x="136" y="15"/>
                  <a:pt x="137" y="14"/>
                </a:cubicBezTo>
                <a:cubicBezTo>
                  <a:pt x="139" y="14"/>
                  <a:pt x="140" y="13"/>
                  <a:pt x="142" y="12"/>
                </a:cubicBezTo>
                <a:cubicBezTo>
                  <a:pt x="145" y="10"/>
                  <a:pt x="142" y="10"/>
                  <a:pt x="141" y="10"/>
                </a:cubicBezTo>
                <a:cubicBezTo>
                  <a:pt x="141" y="11"/>
                  <a:pt x="139" y="10"/>
                  <a:pt x="138" y="10"/>
                </a:cubicBezTo>
                <a:cubicBezTo>
                  <a:pt x="138" y="9"/>
                  <a:pt x="138" y="9"/>
                  <a:pt x="138" y="9"/>
                </a:cubicBezTo>
                <a:cubicBezTo>
                  <a:pt x="139" y="9"/>
                  <a:pt x="137" y="9"/>
                  <a:pt x="137" y="10"/>
                </a:cubicBezTo>
                <a:cubicBezTo>
                  <a:pt x="136" y="11"/>
                  <a:pt x="134" y="11"/>
                  <a:pt x="133" y="12"/>
                </a:cubicBezTo>
                <a:cubicBezTo>
                  <a:pt x="132" y="13"/>
                  <a:pt x="131" y="14"/>
                  <a:pt x="129" y="16"/>
                </a:cubicBezTo>
                <a:cubicBezTo>
                  <a:pt x="127" y="18"/>
                  <a:pt x="126" y="19"/>
                  <a:pt x="125" y="19"/>
                </a:cubicBezTo>
                <a:cubicBezTo>
                  <a:pt x="124" y="19"/>
                  <a:pt x="125" y="17"/>
                  <a:pt x="125" y="16"/>
                </a:cubicBezTo>
                <a:cubicBezTo>
                  <a:pt x="125" y="14"/>
                  <a:pt x="125" y="15"/>
                  <a:pt x="124" y="15"/>
                </a:cubicBezTo>
                <a:cubicBezTo>
                  <a:pt x="124" y="16"/>
                  <a:pt x="124" y="17"/>
                  <a:pt x="122" y="18"/>
                </a:cubicBezTo>
                <a:cubicBezTo>
                  <a:pt x="120" y="20"/>
                  <a:pt x="120" y="21"/>
                  <a:pt x="119" y="21"/>
                </a:cubicBezTo>
                <a:cubicBezTo>
                  <a:pt x="118" y="21"/>
                  <a:pt x="119" y="20"/>
                  <a:pt x="119" y="19"/>
                </a:cubicBezTo>
                <a:cubicBezTo>
                  <a:pt x="119" y="17"/>
                  <a:pt x="119" y="18"/>
                  <a:pt x="119" y="18"/>
                </a:cubicBezTo>
                <a:cubicBezTo>
                  <a:pt x="119" y="18"/>
                  <a:pt x="117" y="20"/>
                  <a:pt x="117" y="22"/>
                </a:cubicBezTo>
                <a:cubicBezTo>
                  <a:pt x="116" y="25"/>
                  <a:pt x="116" y="23"/>
                  <a:pt x="116" y="25"/>
                </a:cubicBezTo>
                <a:cubicBezTo>
                  <a:pt x="115" y="27"/>
                  <a:pt x="116" y="27"/>
                  <a:pt x="115" y="27"/>
                </a:cubicBezTo>
                <a:cubicBezTo>
                  <a:pt x="115" y="28"/>
                  <a:pt x="115" y="27"/>
                  <a:pt x="114" y="26"/>
                </a:cubicBezTo>
                <a:cubicBezTo>
                  <a:pt x="113" y="25"/>
                  <a:pt x="113" y="27"/>
                  <a:pt x="113" y="28"/>
                </a:cubicBezTo>
                <a:cubicBezTo>
                  <a:pt x="113" y="29"/>
                  <a:pt x="113" y="29"/>
                  <a:pt x="111" y="29"/>
                </a:cubicBezTo>
                <a:cubicBezTo>
                  <a:pt x="110" y="30"/>
                  <a:pt x="108" y="30"/>
                  <a:pt x="108" y="30"/>
                </a:cubicBezTo>
                <a:cubicBezTo>
                  <a:pt x="108" y="30"/>
                  <a:pt x="107" y="29"/>
                  <a:pt x="107" y="28"/>
                </a:cubicBezTo>
                <a:cubicBezTo>
                  <a:pt x="106" y="28"/>
                  <a:pt x="106" y="28"/>
                  <a:pt x="106" y="28"/>
                </a:cubicBezTo>
                <a:cubicBezTo>
                  <a:pt x="106" y="28"/>
                  <a:pt x="106" y="29"/>
                  <a:pt x="105" y="30"/>
                </a:cubicBezTo>
                <a:cubicBezTo>
                  <a:pt x="104" y="30"/>
                  <a:pt x="102" y="31"/>
                  <a:pt x="102" y="30"/>
                </a:cubicBezTo>
                <a:cubicBezTo>
                  <a:pt x="101" y="29"/>
                  <a:pt x="101" y="30"/>
                  <a:pt x="101" y="28"/>
                </a:cubicBezTo>
                <a:cubicBezTo>
                  <a:pt x="101" y="26"/>
                  <a:pt x="100" y="27"/>
                  <a:pt x="98" y="28"/>
                </a:cubicBezTo>
                <a:cubicBezTo>
                  <a:pt x="96" y="29"/>
                  <a:pt x="96" y="28"/>
                  <a:pt x="95" y="27"/>
                </a:cubicBezTo>
                <a:cubicBezTo>
                  <a:pt x="95" y="27"/>
                  <a:pt x="94" y="27"/>
                  <a:pt x="94" y="26"/>
                </a:cubicBezTo>
                <a:cubicBezTo>
                  <a:pt x="94" y="25"/>
                  <a:pt x="93" y="26"/>
                  <a:pt x="92" y="26"/>
                </a:cubicBezTo>
                <a:cubicBezTo>
                  <a:pt x="92" y="26"/>
                  <a:pt x="91" y="27"/>
                  <a:pt x="90" y="27"/>
                </a:cubicBezTo>
                <a:cubicBezTo>
                  <a:pt x="88" y="27"/>
                  <a:pt x="88" y="26"/>
                  <a:pt x="87" y="25"/>
                </a:cubicBezTo>
                <a:cubicBezTo>
                  <a:pt x="85" y="24"/>
                  <a:pt x="84" y="23"/>
                  <a:pt x="82" y="21"/>
                </a:cubicBezTo>
                <a:cubicBezTo>
                  <a:pt x="81" y="18"/>
                  <a:pt x="80" y="16"/>
                  <a:pt x="79" y="13"/>
                </a:cubicBezTo>
                <a:cubicBezTo>
                  <a:pt x="78" y="11"/>
                  <a:pt x="78" y="9"/>
                  <a:pt x="77" y="9"/>
                </a:cubicBezTo>
                <a:cubicBezTo>
                  <a:pt x="75" y="8"/>
                  <a:pt x="77" y="12"/>
                  <a:pt x="77" y="14"/>
                </a:cubicBezTo>
                <a:cubicBezTo>
                  <a:pt x="77" y="15"/>
                  <a:pt x="76" y="19"/>
                  <a:pt x="76" y="19"/>
                </a:cubicBezTo>
                <a:cubicBezTo>
                  <a:pt x="76" y="19"/>
                  <a:pt x="75" y="17"/>
                  <a:pt x="75" y="15"/>
                </a:cubicBezTo>
                <a:cubicBezTo>
                  <a:pt x="74" y="14"/>
                  <a:pt x="75" y="14"/>
                  <a:pt x="74" y="12"/>
                </a:cubicBezTo>
                <a:cubicBezTo>
                  <a:pt x="74" y="11"/>
                  <a:pt x="74" y="15"/>
                  <a:pt x="74" y="17"/>
                </a:cubicBezTo>
                <a:cubicBezTo>
                  <a:pt x="74" y="18"/>
                  <a:pt x="74" y="18"/>
                  <a:pt x="74" y="19"/>
                </a:cubicBezTo>
                <a:cubicBezTo>
                  <a:pt x="73" y="21"/>
                  <a:pt x="74" y="22"/>
                  <a:pt x="73" y="22"/>
                </a:cubicBezTo>
                <a:cubicBezTo>
                  <a:pt x="73" y="23"/>
                  <a:pt x="72" y="21"/>
                  <a:pt x="71" y="19"/>
                </a:cubicBezTo>
                <a:cubicBezTo>
                  <a:pt x="69" y="17"/>
                  <a:pt x="70" y="22"/>
                  <a:pt x="72" y="23"/>
                </a:cubicBezTo>
                <a:cubicBezTo>
                  <a:pt x="73" y="24"/>
                  <a:pt x="72" y="24"/>
                  <a:pt x="72" y="26"/>
                </a:cubicBezTo>
                <a:cubicBezTo>
                  <a:pt x="73" y="28"/>
                  <a:pt x="72" y="29"/>
                  <a:pt x="71" y="30"/>
                </a:cubicBezTo>
                <a:cubicBezTo>
                  <a:pt x="69" y="30"/>
                  <a:pt x="68" y="26"/>
                  <a:pt x="68" y="27"/>
                </a:cubicBezTo>
                <a:cubicBezTo>
                  <a:pt x="68" y="28"/>
                  <a:pt x="67" y="30"/>
                  <a:pt x="66" y="29"/>
                </a:cubicBezTo>
                <a:cubicBezTo>
                  <a:pt x="65" y="28"/>
                  <a:pt x="67" y="30"/>
                  <a:pt x="67" y="31"/>
                </a:cubicBezTo>
                <a:cubicBezTo>
                  <a:pt x="67" y="33"/>
                  <a:pt x="66" y="33"/>
                  <a:pt x="64" y="35"/>
                </a:cubicBezTo>
                <a:cubicBezTo>
                  <a:pt x="63" y="36"/>
                  <a:pt x="63" y="33"/>
                  <a:pt x="61" y="31"/>
                </a:cubicBezTo>
                <a:cubicBezTo>
                  <a:pt x="59" y="29"/>
                  <a:pt x="53" y="31"/>
                  <a:pt x="52" y="30"/>
                </a:cubicBezTo>
                <a:cubicBezTo>
                  <a:pt x="51" y="28"/>
                  <a:pt x="51" y="29"/>
                  <a:pt x="51" y="28"/>
                </a:cubicBezTo>
                <a:cubicBezTo>
                  <a:pt x="51" y="27"/>
                  <a:pt x="51" y="26"/>
                  <a:pt x="51" y="23"/>
                </a:cubicBezTo>
                <a:cubicBezTo>
                  <a:pt x="51" y="22"/>
                  <a:pt x="49" y="23"/>
                  <a:pt x="48" y="24"/>
                </a:cubicBezTo>
                <a:cubicBezTo>
                  <a:pt x="46" y="25"/>
                  <a:pt x="46" y="23"/>
                  <a:pt x="46" y="22"/>
                </a:cubicBezTo>
                <a:cubicBezTo>
                  <a:pt x="46" y="20"/>
                  <a:pt x="46" y="19"/>
                  <a:pt x="46" y="18"/>
                </a:cubicBezTo>
                <a:cubicBezTo>
                  <a:pt x="46" y="17"/>
                  <a:pt x="47" y="16"/>
                  <a:pt x="47" y="14"/>
                </a:cubicBezTo>
                <a:cubicBezTo>
                  <a:pt x="47" y="12"/>
                  <a:pt x="47" y="13"/>
                  <a:pt x="45" y="11"/>
                </a:cubicBezTo>
                <a:cubicBezTo>
                  <a:pt x="44" y="10"/>
                  <a:pt x="44" y="9"/>
                  <a:pt x="45" y="8"/>
                </a:cubicBezTo>
                <a:cubicBezTo>
                  <a:pt x="45" y="6"/>
                  <a:pt x="45" y="6"/>
                  <a:pt x="46" y="3"/>
                </a:cubicBezTo>
                <a:cubicBezTo>
                  <a:pt x="48" y="0"/>
                  <a:pt x="45" y="3"/>
                  <a:pt x="44" y="4"/>
                </a:cubicBezTo>
                <a:cubicBezTo>
                  <a:pt x="43" y="4"/>
                  <a:pt x="41" y="6"/>
                  <a:pt x="40" y="7"/>
                </a:cubicBezTo>
                <a:cubicBezTo>
                  <a:pt x="40" y="7"/>
                  <a:pt x="38" y="10"/>
                  <a:pt x="39" y="12"/>
                </a:cubicBezTo>
                <a:cubicBezTo>
                  <a:pt x="39" y="14"/>
                  <a:pt x="38" y="18"/>
                  <a:pt x="39" y="20"/>
                </a:cubicBezTo>
                <a:cubicBezTo>
                  <a:pt x="39" y="22"/>
                  <a:pt x="41" y="24"/>
                  <a:pt x="42" y="25"/>
                </a:cubicBezTo>
                <a:cubicBezTo>
                  <a:pt x="44" y="26"/>
                  <a:pt x="44" y="28"/>
                  <a:pt x="42" y="29"/>
                </a:cubicBezTo>
                <a:cubicBezTo>
                  <a:pt x="41" y="30"/>
                  <a:pt x="44" y="30"/>
                  <a:pt x="45" y="31"/>
                </a:cubicBezTo>
                <a:cubicBezTo>
                  <a:pt x="45" y="31"/>
                  <a:pt x="44" y="32"/>
                  <a:pt x="44" y="33"/>
                </a:cubicBezTo>
                <a:cubicBezTo>
                  <a:pt x="43" y="34"/>
                  <a:pt x="43" y="34"/>
                  <a:pt x="42" y="36"/>
                </a:cubicBezTo>
                <a:cubicBezTo>
                  <a:pt x="41" y="38"/>
                  <a:pt x="42" y="37"/>
                  <a:pt x="44" y="39"/>
                </a:cubicBezTo>
                <a:cubicBezTo>
                  <a:pt x="46" y="40"/>
                  <a:pt x="44" y="39"/>
                  <a:pt x="46" y="40"/>
                </a:cubicBezTo>
                <a:cubicBezTo>
                  <a:pt x="47" y="41"/>
                  <a:pt x="48" y="43"/>
                  <a:pt x="47" y="45"/>
                </a:cubicBezTo>
                <a:cubicBezTo>
                  <a:pt x="47" y="47"/>
                  <a:pt x="45" y="50"/>
                  <a:pt x="43" y="51"/>
                </a:cubicBezTo>
                <a:cubicBezTo>
                  <a:pt x="42" y="51"/>
                  <a:pt x="40" y="54"/>
                  <a:pt x="37" y="53"/>
                </a:cubicBezTo>
                <a:cubicBezTo>
                  <a:pt x="34" y="52"/>
                  <a:pt x="36" y="55"/>
                  <a:pt x="33" y="55"/>
                </a:cubicBezTo>
                <a:cubicBezTo>
                  <a:pt x="31" y="55"/>
                  <a:pt x="32" y="55"/>
                  <a:pt x="30" y="57"/>
                </a:cubicBezTo>
                <a:cubicBezTo>
                  <a:pt x="28" y="59"/>
                  <a:pt x="29" y="59"/>
                  <a:pt x="30" y="59"/>
                </a:cubicBezTo>
                <a:cubicBezTo>
                  <a:pt x="31" y="60"/>
                  <a:pt x="34" y="59"/>
                  <a:pt x="34" y="59"/>
                </a:cubicBezTo>
                <a:cubicBezTo>
                  <a:pt x="34" y="59"/>
                  <a:pt x="34" y="62"/>
                  <a:pt x="29" y="63"/>
                </a:cubicBezTo>
                <a:cubicBezTo>
                  <a:pt x="24" y="65"/>
                  <a:pt x="29" y="63"/>
                  <a:pt x="31" y="64"/>
                </a:cubicBezTo>
                <a:cubicBezTo>
                  <a:pt x="32" y="64"/>
                  <a:pt x="33" y="64"/>
                  <a:pt x="34" y="65"/>
                </a:cubicBezTo>
                <a:cubicBezTo>
                  <a:pt x="35" y="65"/>
                  <a:pt x="33" y="66"/>
                  <a:pt x="30" y="67"/>
                </a:cubicBezTo>
                <a:cubicBezTo>
                  <a:pt x="26" y="69"/>
                  <a:pt x="26" y="71"/>
                  <a:pt x="24" y="71"/>
                </a:cubicBezTo>
                <a:cubicBezTo>
                  <a:pt x="22" y="71"/>
                  <a:pt x="22" y="71"/>
                  <a:pt x="18" y="72"/>
                </a:cubicBezTo>
                <a:cubicBezTo>
                  <a:pt x="14" y="73"/>
                  <a:pt x="17" y="73"/>
                  <a:pt x="15" y="74"/>
                </a:cubicBezTo>
                <a:cubicBezTo>
                  <a:pt x="14" y="75"/>
                  <a:pt x="13" y="75"/>
                  <a:pt x="11" y="75"/>
                </a:cubicBezTo>
                <a:cubicBezTo>
                  <a:pt x="8" y="75"/>
                  <a:pt x="8" y="77"/>
                  <a:pt x="4" y="78"/>
                </a:cubicBezTo>
                <a:cubicBezTo>
                  <a:pt x="0" y="78"/>
                  <a:pt x="7" y="78"/>
                  <a:pt x="5" y="79"/>
                </a:cubicBezTo>
                <a:cubicBezTo>
                  <a:pt x="4" y="81"/>
                  <a:pt x="9" y="82"/>
                  <a:pt x="8" y="83"/>
                </a:cubicBezTo>
                <a:cubicBezTo>
                  <a:pt x="8" y="83"/>
                  <a:pt x="9" y="84"/>
                  <a:pt x="12" y="84"/>
                </a:cubicBezTo>
                <a:cubicBezTo>
                  <a:pt x="15" y="84"/>
                  <a:pt x="14" y="84"/>
                  <a:pt x="13" y="85"/>
                </a:cubicBezTo>
                <a:cubicBezTo>
                  <a:pt x="12" y="87"/>
                  <a:pt x="14" y="86"/>
                  <a:pt x="15" y="86"/>
                </a:cubicBezTo>
                <a:cubicBezTo>
                  <a:pt x="16" y="86"/>
                  <a:pt x="18" y="86"/>
                  <a:pt x="22" y="85"/>
                </a:cubicBezTo>
                <a:cubicBezTo>
                  <a:pt x="25" y="84"/>
                  <a:pt x="24" y="86"/>
                  <a:pt x="23" y="87"/>
                </a:cubicBezTo>
                <a:cubicBezTo>
                  <a:pt x="22" y="89"/>
                  <a:pt x="21" y="89"/>
                  <a:pt x="20" y="89"/>
                </a:cubicBezTo>
                <a:cubicBezTo>
                  <a:pt x="19" y="90"/>
                  <a:pt x="25" y="89"/>
                  <a:pt x="25" y="90"/>
                </a:cubicBezTo>
                <a:cubicBezTo>
                  <a:pt x="26" y="91"/>
                  <a:pt x="23" y="92"/>
                  <a:pt x="21" y="93"/>
                </a:cubicBezTo>
                <a:cubicBezTo>
                  <a:pt x="18" y="95"/>
                  <a:pt x="23" y="93"/>
                  <a:pt x="23" y="93"/>
                </a:cubicBezTo>
                <a:cubicBezTo>
                  <a:pt x="23" y="93"/>
                  <a:pt x="20" y="96"/>
                  <a:pt x="20" y="97"/>
                </a:cubicBezTo>
                <a:cubicBezTo>
                  <a:pt x="19" y="99"/>
                  <a:pt x="18" y="99"/>
                  <a:pt x="17" y="100"/>
                </a:cubicBezTo>
                <a:cubicBezTo>
                  <a:pt x="17" y="100"/>
                  <a:pt x="15" y="102"/>
                  <a:pt x="11" y="102"/>
                </a:cubicBezTo>
                <a:cubicBezTo>
                  <a:pt x="8" y="103"/>
                  <a:pt x="11" y="104"/>
                  <a:pt x="13" y="104"/>
                </a:cubicBezTo>
                <a:cubicBezTo>
                  <a:pt x="16" y="105"/>
                  <a:pt x="16" y="104"/>
                  <a:pt x="15" y="105"/>
                </a:cubicBezTo>
                <a:cubicBezTo>
                  <a:pt x="14" y="106"/>
                  <a:pt x="12" y="107"/>
                  <a:pt x="10" y="108"/>
                </a:cubicBezTo>
                <a:cubicBezTo>
                  <a:pt x="8" y="109"/>
                  <a:pt x="7" y="110"/>
                  <a:pt x="5" y="112"/>
                </a:cubicBezTo>
                <a:cubicBezTo>
                  <a:pt x="3" y="113"/>
                  <a:pt x="3" y="116"/>
                  <a:pt x="3" y="116"/>
                </a:cubicBezTo>
                <a:cubicBezTo>
                  <a:pt x="3" y="116"/>
                  <a:pt x="5" y="117"/>
                  <a:pt x="7" y="116"/>
                </a:cubicBezTo>
                <a:cubicBezTo>
                  <a:pt x="9" y="115"/>
                  <a:pt x="9" y="115"/>
                  <a:pt x="11" y="113"/>
                </a:cubicBezTo>
                <a:cubicBezTo>
                  <a:pt x="13" y="112"/>
                  <a:pt x="13" y="113"/>
                  <a:pt x="15" y="111"/>
                </a:cubicBezTo>
                <a:cubicBezTo>
                  <a:pt x="17" y="110"/>
                  <a:pt x="17" y="111"/>
                  <a:pt x="19" y="110"/>
                </a:cubicBezTo>
                <a:cubicBezTo>
                  <a:pt x="20" y="110"/>
                  <a:pt x="20" y="111"/>
                  <a:pt x="20" y="111"/>
                </a:cubicBezTo>
                <a:cubicBezTo>
                  <a:pt x="20" y="111"/>
                  <a:pt x="20" y="112"/>
                  <a:pt x="23" y="112"/>
                </a:cubicBezTo>
                <a:cubicBezTo>
                  <a:pt x="26" y="112"/>
                  <a:pt x="25" y="112"/>
                  <a:pt x="26" y="111"/>
                </a:cubicBezTo>
                <a:cubicBezTo>
                  <a:pt x="27" y="110"/>
                  <a:pt x="30" y="109"/>
                  <a:pt x="31" y="109"/>
                </a:cubicBezTo>
                <a:cubicBezTo>
                  <a:pt x="33" y="108"/>
                  <a:pt x="35" y="108"/>
                  <a:pt x="37" y="108"/>
                </a:cubicBezTo>
                <a:cubicBezTo>
                  <a:pt x="39" y="108"/>
                  <a:pt x="38" y="108"/>
                  <a:pt x="40" y="107"/>
                </a:cubicBezTo>
                <a:cubicBezTo>
                  <a:pt x="43" y="106"/>
                  <a:pt x="42" y="108"/>
                  <a:pt x="42" y="110"/>
                </a:cubicBezTo>
                <a:cubicBezTo>
                  <a:pt x="42" y="112"/>
                  <a:pt x="42" y="115"/>
                  <a:pt x="41" y="115"/>
                </a:cubicBezTo>
                <a:cubicBezTo>
                  <a:pt x="40" y="116"/>
                  <a:pt x="40" y="116"/>
                  <a:pt x="39" y="117"/>
                </a:cubicBezTo>
                <a:cubicBezTo>
                  <a:pt x="38" y="117"/>
                  <a:pt x="37" y="118"/>
                  <a:pt x="36" y="118"/>
                </a:cubicBezTo>
                <a:cubicBezTo>
                  <a:pt x="34" y="118"/>
                  <a:pt x="33" y="119"/>
                  <a:pt x="31" y="119"/>
                </a:cubicBezTo>
                <a:cubicBezTo>
                  <a:pt x="29" y="119"/>
                  <a:pt x="31" y="119"/>
                  <a:pt x="35" y="120"/>
                </a:cubicBezTo>
                <a:cubicBezTo>
                  <a:pt x="39" y="120"/>
                  <a:pt x="34" y="121"/>
                  <a:pt x="33" y="122"/>
                </a:cubicBezTo>
                <a:cubicBezTo>
                  <a:pt x="32" y="123"/>
                  <a:pt x="31" y="124"/>
                  <a:pt x="30" y="125"/>
                </a:cubicBezTo>
                <a:cubicBezTo>
                  <a:pt x="30" y="126"/>
                  <a:pt x="31" y="126"/>
                  <a:pt x="31" y="128"/>
                </a:cubicBezTo>
                <a:cubicBezTo>
                  <a:pt x="31" y="129"/>
                  <a:pt x="30" y="130"/>
                  <a:pt x="30" y="131"/>
                </a:cubicBezTo>
                <a:cubicBezTo>
                  <a:pt x="30" y="132"/>
                  <a:pt x="29" y="134"/>
                  <a:pt x="28" y="136"/>
                </a:cubicBezTo>
                <a:cubicBezTo>
                  <a:pt x="26" y="138"/>
                  <a:pt x="29" y="138"/>
                  <a:pt x="30" y="136"/>
                </a:cubicBezTo>
                <a:cubicBezTo>
                  <a:pt x="32" y="133"/>
                  <a:pt x="31" y="135"/>
                  <a:pt x="32" y="134"/>
                </a:cubicBezTo>
                <a:cubicBezTo>
                  <a:pt x="33" y="133"/>
                  <a:pt x="34" y="133"/>
                  <a:pt x="36" y="132"/>
                </a:cubicBezTo>
                <a:cubicBezTo>
                  <a:pt x="37" y="131"/>
                  <a:pt x="36" y="134"/>
                  <a:pt x="36" y="134"/>
                </a:cubicBezTo>
                <a:cubicBezTo>
                  <a:pt x="36" y="134"/>
                  <a:pt x="39" y="133"/>
                  <a:pt x="39" y="131"/>
                </a:cubicBezTo>
                <a:cubicBezTo>
                  <a:pt x="40" y="129"/>
                  <a:pt x="41" y="129"/>
                  <a:pt x="41" y="129"/>
                </a:cubicBezTo>
                <a:cubicBezTo>
                  <a:pt x="41" y="129"/>
                  <a:pt x="42" y="130"/>
                  <a:pt x="42" y="131"/>
                </a:cubicBezTo>
                <a:cubicBezTo>
                  <a:pt x="42" y="133"/>
                  <a:pt x="44" y="132"/>
                  <a:pt x="44" y="132"/>
                </a:cubicBezTo>
                <a:cubicBezTo>
                  <a:pt x="44" y="132"/>
                  <a:pt x="44" y="131"/>
                  <a:pt x="44" y="129"/>
                </a:cubicBezTo>
                <a:cubicBezTo>
                  <a:pt x="45" y="127"/>
                  <a:pt x="46" y="128"/>
                  <a:pt x="46" y="127"/>
                </a:cubicBezTo>
                <a:cubicBezTo>
                  <a:pt x="46" y="125"/>
                  <a:pt x="47" y="126"/>
                  <a:pt x="46" y="124"/>
                </a:cubicBezTo>
                <a:cubicBezTo>
                  <a:pt x="45" y="123"/>
                  <a:pt x="47" y="123"/>
                  <a:pt x="47" y="122"/>
                </a:cubicBezTo>
                <a:cubicBezTo>
                  <a:pt x="47" y="121"/>
                  <a:pt x="50" y="121"/>
                  <a:pt x="50" y="121"/>
                </a:cubicBezTo>
                <a:cubicBezTo>
                  <a:pt x="51" y="121"/>
                  <a:pt x="53" y="121"/>
                  <a:pt x="54" y="122"/>
                </a:cubicBezTo>
                <a:cubicBezTo>
                  <a:pt x="54" y="123"/>
                  <a:pt x="54" y="123"/>
                  <a:pt x="55" y="124"/>
                </a:cubicBezTo>
                <a:cubicBezTo>
                  <a:pt x="55" y="125"/>
                  <a:pt x="56" y="126"/>
                  <a:pt x="57" y="127"/>
                </a:cubicBezTo>
                <a:cubicBezTo>
                  <a:pt x="58" y="128"/>
                  <a:pt x="58" y="128"/>
                  <a:pt x="59" y="129"/>
                </a:cubicBezTo>
                <a:cubicBezTo>
                  <a:pt x="60" y="129"/>
                  <a:pt x="59" y="129"/>
                  <a:pt x="57" y="131"/>
                </a:cubicBezTo>
                <a:cubicBezTo>
                  <a:pt x="56" y="132"/>
                  <a:pt x="58" y="131"/>
                  <a:pt x="59" y="131"/>
                </a:cubicBezTo>
                <a:cubicBezTo>
                  <a:pt x="60" y="130"/>
                  <a:pt x="59" y="130"/>
                  <a:pt x="61" y="131"/>
                </a:cubicBezTo>
                <a:cubicBezTo>
                  <a:pt x="62" y="132"/>
                  <a:pt x="60" y="133"/>
                  <a:pt x="58" y="134"/>
                </a:cubicBezTo>
                <a:cubicBezTo>
                  <a:pt x="56" y="135"/>
                  <a:pt x="59" y="136"/>
                  <a:pt x="58" y="136"/>
                </a:cubicBezTo>
                <a:cubicBezTo>
                  <a:pt x="57" y="136"/>
                  <a:pt x="55" y="137"/>
                  <a:pt x="54" y="138"/>
                </a:cubicBezTo>
                <a:cubicBezTo>
                  <a:pt x="52" y="139"/>
                  <a:pt x="55" y="139"/>
                  <a:pt x="55" y="139"/>
                </a:cubicBezTo>
                <a:cubicBezTo>
                  <a:pt x="55" y="139"/>
                  <a:pt x="53" y="141"/>
                  <a:pt x="53" y="141"/>
                </a:cubicBezTo>
                <a:cubicBezTo>
                  <a:pt x="52" y="142"/>
                  <a:pt x="54" y="142"/>
                  <a:pt x="53" y="143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54" y="144"/>
                  <a:pt x="54" y="144"/>
                  <a:pt x="54" y="144"/>
                </a:cubicBezTo>
                <a:cubicBezTo>
                  <a:pt x="54" y="144"/>
                  <a:pt x="54" y="144"/>
                  <a:pt x="53" y="146"/>
                </a:cubicBezTo>
                <a:cubicBezTo>
                  <a:pt x="53" y="147"/>
                  <a:pt x="53" y="147"/>
                  <a:pt x="52" y="149"/>
                </a:cubicBezTo>
                <a:cubicBezTo>
                  <a:pt x="51" y="150"/>
                  <a:pt x="53" y="150"/>
                  <a:pt x="53" y="150"/>
                </a:cubicBezTo>
                <a:cubicBezTo>
                  <a:pt x="54" y="150"/>
                  <a:pt x="55" y="149"/>
                  <a:pt x="57" y="147"/>
                </a:cubicBezTo>
                <a:cubicBezTo>
                  <a:pt x="58" y="145"/>
                  <a:pt x="58" y="145"/>
                  <a:pt x="59" y="143"/>
                </a:cubicBezTo>
                <a:cubicBezTo>
                  <a:pt x="60" y="141"/>
                  <a:pt x="60" y="144"/>
                  <a:pt x="60" y="145"/>
                </a:cubicBezTo>
                <a:cubicBezTo>
                  <a:pt x="60" y="145"/>
                  <a:pt x="61" y="147"/>
                  <a:pt x="62" y="145"/>
                </a:cubicBezTo>
                <a:cubicBezTo>
                  <a:pt x="64" y="143"/>
                  <a:pt x="64" y="141"/>
                  <a:pt x="64" y="139"/>
                </a:cubicBezTo>
                <a:cubicBezTo>
                  <a:pt x="64" y="138"/>
                  <a:pt x="65" y="138"/>
                  <a:pt x="65" y="137"/>
                </a:cubicBezTo>
                <a:cubicBezTo>
                  <a:pt x="65" y="136"/>
                  <a:pt x="66" y="135"/>
                  <a:pt x="67" y="134"/>
                </a:cubicBezTo>
                <a:cubicBezTo>
                  <a:pt x="68" y="133"/>
                  <a:pt x="68" y="135"/>
                  <a:pt x="68" y="135"/>
                </a:cubicBezTo>
                <a:cubicBezTo>
                  <a:pt x="68" y="136"/>
                  <a:pt x="68" y="137"/>
                  <a:pt x="69" y="139"/>
                </a:cubicBezTo>
                <a:cubicBezTo>
                  <a:pt x="69" y="141"/>
                  <a:pt x="70" y="137"/>
                  <a:pt x="70" y="135"/>
                </a:cubicBezTo>
                <a:cubicBezTo>
                  <a:pt x="71" y="132"/>
                  <a:pt x="71" y="134"/>
                  <a:pt x="72" y="132"/>
                </a:cubicBezTo>
                <a:cubicBezTo>
                  <a:pt x="74" y="130"/>
                  <a:pt x="73" y="132"/>
                  <a:pt x="75" y="132"/>
                </a:cubicBezTo>
                <a:cubicBezTo>
                  <a:pt x="76" y="132"/>
                  <a:pt x="76" y="133"/>
                  <a:pt x="77" y="134"/>
                </a:cubicBezTo>
                <a:cubicBezTo>
                  <a:pt x="77" y="135"/>
                  <a:pt x="77" y="135"/>
                  <a:pt x="78" y="136"/>
                </a:cubicBezTo>
                <a:cubicBezTo>
                  <a:pt x="78" y="137"/>
                  <a:pt x="79" y="136"/>
                  <a:pt x="80" y="135"/>
                </a:cubicBezTo>
                <a:cubicBezTo>
                  <a:pt x="81" y="135"/>
                  <a:pt x="81" y="135"/>
                  <a:pt x="81" y="136"/>
                </a:cubicBezTo>
                <a:cubicBezTo>
                  <a:pt x="81" y="137"/>
                  <a:pt x="81" y="138"/>
                  <a:pt x="81" y="139"/>
                </a:cubicBezTo>
                <a:cubicBezTo>
                  <a:pt x="81" y="140"/>
                  <a:pt x="82" y="138"/>
                  <a:pt x="82" y="137"/>
                </a:cubicBezTo>
                <a:cubicBezTo>
                  <a:pt x="83" y="136"/>
                  <a:pt x="84" y="136"/>
                  <a:pt x="85" y="136"/>
                </a:cubicBezTo>
                <a:cubicBezTo>
                  <a:pt x="86" y="136"/>
                  <a:pt x="85" y="137"/>
                  <a:pt x="85" y="137"/>
                </a:cubicBezTo>
                <a:cubicBezTo>
                  <a:pt x="85" y="138"/>
                  <a:pt x="85" y="139"/>
                  <a:pt x="85" y="140"/>
                </a:cubicBezTo>
                <a:cubicBezTo>
                  <a:pt x="85" y="142"/>
                  <a:pt x="83" y="144"/>
                  <a:pt x="84" y="143"/>
                </a:cubicBezTo>
                <a:cubicBezTo>
                  <a:pt x="85" y="142"/>
                  <a:pt x="85" y="144"/>
                  <a:pt x="87" y="143"/>
                </a:cubicBezTo>
                <a:cubicBezTo>
                  <a:pt x="88" y="142"/>
                  <a:pt x="86" y="144"/>
                  <a:pt x="86" y="145"/>
                </a:cubicBezTo>
                <a:cubicBezTo>
                  <a:pt x="85" y="146"/>
                  <a:pt x="85" y="147"/>
                  <a:pt x="84" y="148"/>
                </a:cubicBezTo>
                <a:cubicBezTo>
                  <a:pt x="83" y="149"/>
                  <a:pt x="86" y="151"/>
                  <a:pt x="85" y="152"/>
                </a:cubicBezTo>
                <a:cubicBezTo>
                  <a:pt x="85" y="154"/>
                  <a:pt x="85" y="154"/>
                  <a:pt x="85" y="155"/>
                </a:cubicBezTo>
                <a:cubicBezTo>
                  <a:pt x="85" y="156"/>
                  <a:pt x="86" y="157"/>
                  <a:pt x="87" y="159"/>
                </a:cubicBezTo>
                <a:cubicBezTo>
                  <a:pt x="87" y="162"/>
                  <a:pt x="87" y="159"/>
                  <a:pt x="88" y="157"/>
                </a:cubicBezTo>
                <a:cubicBezTo>
                  <a:pt x="89" y="155"/>
                  <a:pt x="88" y="156"/>
                  <a:pt x="89" y="154"/>
                </a:cubicBezTo>
                <a:cubicBezTo>
                  <a:pt x="90" y="152"/>
                  <a:pt x="90" y="153"/>
                  <a:pt x="90" y="150"/>
                </a:cubicBezTo>
                <a:cubicBezTo>
                  <a:pt x="90" y="149"/>
                  <a:pt x="90" y="151"/>
                  <a:pt x="91" y="153"/>
                </a:cubicBezTo>
                <a:cubicBezTo>
                  <a:pt x="92" y="155"/>
                  <a:pt x="91" y="153"/>
                  <a:pt x="91" y="151"/>
                </a:cubicBezTo>
                <a:cubicBezTo>
                  <a:pt x="91" y="150"/>
                  <a:pt x="91" y="150"/>
                  <a:pt x="91" y="148"/>
                </a:cubicBezTo>
                <a:cubicBezTo>
                  <a:pt x="91" y="147"/>
                  <a:pt x="91" y="147"/>
                  <a:pt x="90" y="146"/>
                </a:cubicBezTo>
                <a:cubicBezTo>
                  <a:pt x="90" y="145"/>
                  <a:pt x="92" y="144"/>
                  <a:pt x="92" y="143"/>
                </a:cubicBezTo>
                <a:cubicBezTo>
                  <a:pt x="92" y="142"/>
                  <a:pt x="92" y="142"/>
                  <a:pt x="93" y="142"/>
                </a:cubicBezTo>
                <a:cubicBezTo>
                  <a:pt x="93" y="141"/>
                  <a:pt x="94" y="142"/>
                  <a:pt x="94" y="143"/>
                </a:cubicBezTo>
                <a:cubicBezTo>
                  <a:pt x="95" y="144"/>
                  <a:pt x="95" y="144"/>
                  <a:pt x="95" y="142"/>
                </a:cubicBezTo>
                <a:cubicBezTo>
                  <a:pt x="95" y="141"/>
                  <a:pt x="95" y="140"/>
                  <a:pt x="95" y="138"/>
                </a:cubicBezTo>
                <a:cubicBezTo>
                  <a:pt x="95" y="136"/>
                  <a:pt x="95" y="137"/>
                  <a:pt x="96" y="136"/>
                </a:cubicBezTo>
                <a:cubicBezTo>
                  <a:pt x="96" y="135"/>
                  <a:pt x="97" y="137"/>
                  <a:pt x="97" y="137"/>
                </a:cubicBezTo>
                <a:cubicBezTo>
                  <a:pt x="98" y="138"/>
                  <a:pt x="98" y="139"/>
                  <a:pt x="99" y="141"/>
                </a:cubicBezTo>
                <a:cubicBezTo>
                  <a:pt x="100" y="142"/>
                  <a:pt x="100" y="139"/>
                  <a:pt x="99" y="138"/>
                </a:cubicBezTo>
                <a:cubicBezTo>
                  <a:pt x="99" y="136"/>
                  <a:pt x="101" y="135"/>
                  <a:pt x="101" y="136"/>
                </a:cubicBezTo>
                <a:cubicBezTo>
                  <a:pt x="101" y="137"/>
                  <a:pt x="102" y="137"/>
                  <a:pt x="103" y="138"/>
                </a:cubicBezTo>
                <a:cubicBezTo>
                  <a:pt x="103" y="139"/>
                  <a:pt x="104" y="139"/>
                  <a:pt x="104" y="140"/>
                </a:cubicBezTo>
                <a:cubicBezTo>
                  <a:pt x="104" y="141"/>
                  <a:pt x="105" y="142"/>
                  <a:pt x="105" y="143"/>
                </a:cubicBezTo>
                <a:cubicBezTo>
                  <a:pt x="105" y="144"/>
                  <a:pt x="106" y="145"/>
                  <a:pt x="105" y="146"/>
                </a:cubicBezTo>
                <a:cubicBezTo>
                  <a:pt x="105" y="147"/>
                  <a:pt x="107" y="148"/>
                  <a:pt x="107" y="148"/>
                </a:cubicBezTo>
                <a:cubicBezTo>
                  <a:pt x="107" y="147"/>
                  <a:pt x="107" y="146"/>
                  <a:pt x="107" y="145"/>
                </a:cubicBezTo>
                <a:cubicBezTo>
                  <a:pt x="107" y="144"/>
                  <a:pt x="108" y="144"/>
                  <a:pt x="108" y="145"/>
                </a:cubicBezTo>
                <a:cubicBezTo>
                  <a:pt x="109" y="146"/>
                  <a:pt x="109" y="147"/>
                  <a:pt x="109" y="149"/>
                </a:cubicBezTo>
                <a:cubicBezTo>
                  <a:pt x="109" y="150"/>
                  <a:pt x="112" y="150"/>
                  <a:pt x="113" y="151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115" y="151"/>
                  <a:pt x="115" y="152"/>
                  <a:pt x="115" y="153"/>
                </a:cubicBezTo>
                <a:cubicBezTo>
                  <a:pt x="115" y="154"/>
                  <a:pt x="116" y="154"/>
                  <a:pt x="117" y="155"/>
                </a:cubicBezTo>
                <a:cubicBezTo>
                  <a:pt x="119" y="156"/>
                  <a:pt x="119" y="156"/>
                  <a:pt x="119" y="156"/>
                </a:cubicBezTo>
                <a:cubicBezTo>
                  <a:pt x="120" y="157"/>
                  <a:pt x="120" y="157"/>
                  <a:pt x="121" y="159"/>
                </a:cubicBezTo>
                <a:cubicBezTo>
                  <a:pt x="122" y="160"/>
                  <a:pt x="122" y="160"/>
                  <a:pt x="122" y="161"/>
                </a:cubicBezTo>
                <a:cubicBezTo>
                  <a:pt x="122" y="161"/>
                  <a:pt x="123" y="159"/>
                  <a:pt x="123" y="159"/>
                </a:cubicBezTo>
                <a:cubicBezTo>
                  <a:pt x="123" y="159"/>
                  <a:pt x="124" y="159"/>
                  <a:pt x="125" y="160"/>
                </a:cubicBezTo>
                <a:cubicBezTo>
                  <a:pt x="125" y="160"/>
                  <a:pt x="127" y="161"/>
                  <a:pt x="128" y="162"/>
                </a:cubicBezTo>
                <a:cubicBezTo>
                  <a:pt x="129" y="164"/>
                  <a:pt x="129" y="162"/>
                  <a:pt x="128" y="161"/>
                </a:cubicBezTo>
                <a:cubicBezTo>
                  <a:pt x="128" y="159"/>
                  <a:pt x="129" y="160"/>
                  <a:pt x="130" y="160"/>
                </a:cubicBezTo>
                <a:cubicBezTo>
                  <a:pt x="130" y="160"/>
                  <a:pt x="130" y="161"/>
                  <a:pt x="131" y="161"/>
                </a:cubicBezTo>
                <a:cubicBezTo>
                  <a:pt x="131" y="162"/>
                  <a:pt x="132" y="163"/>
                  <a:pt x="133" y="164"/>
                </a:cubicBezTo>
                <a:cubicBezTo>
                  <a:pt x="133" y="165"/>
                  <a:pt x="134" y="163"/>
                  <a:pt x="134" y="163"/>
                </a:cubicBezTo>
                <a:cubicBezTo>
                  <a:pt x="134" y="163"/>
                  <a:pt x="135" y="162"/>
                  <a:pt x="134" y="161"/>
                </a:cubicBezTo>
                <a:cubicBezTo>
                  <a:pt x="132" y="160"/>
                  <a:pt x="134" y="160"/>
                  <a:pt x="132" y="159"/>
                </a:cubicBezTo>
                <a:cubicBezTo>
                  <a:pt x="131" y="158"/>
                  <a:pt x="132" y="158"/>
                  <a:pt x="132" y="157"/>
                </a:cubicBezTo>
                <a:cubicBezTo>
                  <a:pt x="132" y="156"/>
                  <a:pt x="132" y="157"/>
                  <a:pt x="131" y="156"/>
                </a:cubicBezTo>
                <a:cubicBezTo>
                  <a:pt x="130" y="156"/>
                  <a:pt x="130" y="156"/>
                  <a:pt x="128" y="155"/>
                </a:cubicBezTo>
                <a:cubicBezTo>
                  <a:pt x="126" y="154"/>
                  <a:pt x="127" y="153"/>
                  <a:pt x="126" y="153"/>
                </a:cubicBezTo>
                <a:cubicBezTo>
                  <a:pt x="125" y="153"/>
                  <a:pt x="122" y="151"/>
                  <a:pt x="121" y="150"/>
                </a:cubicBezTo>
                <a:cubicBezTo>
                  <a:pt x="119" y="149"/>
                  <a:pt x="122" y="150"/>
                  <a:pt x="123" y="150"/>
                </a:cubicBezTo>
                <a:cubicBezTo>
                  <a:pt x="125" y="151"/>
                  <a:pt x="122" y="149"/>
                  <a:pt x="121" y="148"/>
                </a:cubicBezTo>
                <a:cubicBezTo>
                  <a:pt x="121" y="148"/>
                  <a:pt x="122" y="148"/>
                  <a:pt x="122" y="147"/>
                </a:cubicBezTo>
                <a:cubicBezTo>
                  <a:pt x="121" y="146"/>
                  <a:pt x="125" y="145"/>
                  <a:pt x="123" y="144"/>
                </a:cubicBezTo>
                <a:cubicBezTo>
                  <a:pt x="121" y="143"/>
                  <a:pt x="122" y="142"/>
                  <a:pt x="120" y="140"/>
                </a:cubicBezTo>
                <a:cubicBezTo>
                  <a:pt x="119" y="138"/>
                  <a:pt x="121" y="139"/>
                  <a:pt x="120" y="139"/>
                </a:cubicBezTo>
                <a:cubicBezTo>
                  <a:pt x="120" y="138"/>
                  <a:pt x="120" y="136"/>
                  <a:pt x="119" y="136"/>
                </a:cubicBezTo>
                <a:cubicBezTo>
                  <a:pt x="119" y="135"/>
                  <a:pt x="120" y="136"/>
                  <a:pt x="121" y="136"/>
                </a:cubicBezTo>
                <a:cubicBezTo>
                  <a:pt x="122" y="136"/>
                  <a:pt x="123" y="136"/>
                  <a:pt x="122" y="135"/>
                </a:cubicBezTo>
                <a:cubicBezTo>
                  <a:pt x="121" y="134"/>
                  <a:pt x="122" y="134"/>
                  <a:pt x="120" y="133"/>
                </a:cubicBezTo>
                <a:cubicBezTo>
                  <a:pt x="119" y="132"/>
                  <a:pt x="120" y="132"/>
                  <a:pt x="119" y="131"/>
                </a:cubicBezTo>
                <a:cubicBezTo>
                  <a:pt x="118" y="130"/>
                  <a:pt x="119" y="129"/>
                  <a:pt x="119" y="128"/>
                </a:cubicBezTo>
                <a:cubicBezTo>
                  <a:pt x="120" y="127"/>
                  <a:pt x="121" y="128"/>
                  <a:pt x="121" y="128"/>
                </a:cubicBezTo>
                <a:cubicBezTo>
                  <a:pt x="121" y="128"/>
                  <a:pt x="122" y="128"/>
                  <a:pt x="123" y="128"/>
                </a:cubicBezTo>
                <a:cubicBezTo>
                  <a:pt x="124" y="128"/>
                  <a:pt x="124" y="129"/>
                  <a:pt x="126" y="129"/>
                </a:cubicBezTo>
                <a:cubicBezTo>
                  <a:pt x="127" y="129"/>
                  <a:pt x="127" y="130"/>
                  <a:pt x="127" y="131"/>
                </a:cubicBezTo>
                <a:cubicBezTo>
                  <a:pt x="128" y="131"/>
                  <a:pt x="129" y="131"/>
                  <a:pt x="129" y="131"/>
                </a:cubicBezTo>
                <a:cubicBezTo>
                  <a:pt x="130" y="131"/>
                  <a:pt x="132" y="132"/>
                  <a:pt x="133" y="133"/>
                </a:cubicBezTo>
                <a:cubicBezTo>
                  <a:pt x="133" y="134"/>
                  <a:pt x="134" y="133"/>
                  <a:pt x="135" y="133"/>
                </a:cubicBezTo>
                <a:cubicBezTo>
                  <a:pt x="136" y="133"/>
                  <a:pt x="136" y="133"/>
                  <a:pt x="137" y="133"/>
                </a:cubicBezTo>
                <a:cubicBezTo>
                  <a:pt x="137" y="133"/>
                  <a:pt x="139" y="134"/>
                  <a:pt x="140" y="133"/>
                </a:cubicBezTo>
                <a:cubicBezTo>
                  <a:pt x="141" y="133"/>
                  <a:pt x="140" y="132"/>
                  <a:pt x="141" y="132"/>
                </a:cubicBezTo>
                <a:cubicBezTo>
                  <a:pt x="141" y="133"/>
                  <a:pt x="142" y="133"/>
                  <a:pt x="142" y="133"/>
                </a:cubicBezTo>
                <a:cubicBezTo>
                  <a:pt x="142" y="133"/>
                  <a:pt x="143" y="132"/>
                  <a:pt x="141" y="131"/>
                </a:cubicBezTo>
                <a:cubicBezTo>
                  <a:pt x="140" y="130"/>
                  <a:pt x="141" y="131"/>
                  <a:pt x="139" y="130"/>
                </a:cubicBezTo>
                <a:cubicBezTo>
                  <a:pt x="137" y="129"/>
                  <a:pt x="139" y="130"/>
                  <a:pt x="137" y="129"/>
                </a:cubicBezTo>
                <a:cubicBezTo>
                  <a:pt x="135" y="128"/>
                  <a:pt x="136" y="128"/>
                  <a:pt x="135" y="128"/>
                </a:cubicBezTo>
                <a:cubicBezTo>
                  <a:pt x="133" y="127"/>
                  <a:pt x="134" y="127"/>
                  <a:pt x="132" y="127"/>
                </a:cubicBezTo>
                <a:cubicBezTo>
                  <a:pt x="131" y="127"/>
                  <a:pt x="133" y="127"/>
                  <a:pt x="132" y="126"/>
                </a:cubicBezTo>
                <a:cubicBezTo>
                  <a:pt x="131" y="125"/>
                  <a:pt x="131" y="125"/>
                  <a:pt x="130" y="124"/>
                </a:cubicBezTo>
                <a:cubicBezTo>
                  <a:pt x="129" y="123"/>
                  <a:pt x="131" y="124"/>
                  <a:pt x="132" y="124"/>
                </a:cubicBezTo>
                <a:cubicBezTo>
                  <a:pt x="134" y="123"/>
                  <a:pt x="134" y="123"/>
                  <a:pt x="134" y="123"/>
                </a:cubicBezTo>
                <a:cubicBezTo>
                  <a:pt x="133" y="123"/>
                  <a:pt x="134" y="123"/>
                  <a:pt x="131" y="123"/>
                </a:cubicBezTo>
                <a:cubicBezTo>
                  <a:pt x="129" y="123"/>
                  <a:pt x="131" y="122"/>
                  <a:pt x="131" y="121"/>
                </a:cubicBezTo>
                <a:cubicBezTo>
                  <a:pt x="132" y="121"/>
                  <a:pt x="133" y="120"/>
                  <a:pt x="133" y="120"/>
                </a:cubicBezTo>
                <a:cubicBezTo>
                  <a:pt x="133" y="120"/>
                  <a:pt x="135" y="121"/>
                  <a:pt x="137" y="120"/>
                </a:cubicBezTo>
                <a:cubicBezTo>
                  <a:pt x="139" y="120"/>
                  <a:pt x="138" y="120"/>
                  <a:pt x="138" y="119"/>
                </a:cubicBezTo>
                <a:cubicBezTo>
                  <a:pt x="138" y="118"/>
                  <a:pt x="139" y="117"/>
                  <a:pt x="139" y="117"/>
                </a:cubicBezTo>
                <a:cubicBezTo>
                  <a:pt x="140" y="118"/>
                  <a:pt x="140" y="118"/>
                  <a:pt x="140" y="118"/>
                </a:cubicBezTo>
                <a:cubicBezTo>
                  <a:pt x="142" y="117"/>
                  <a:pt x="142" y="117"/>
                  <a:pt x="142" y="117"/>
                </a:cubicBezTo>
                <a:cubicBezTo>
                  <a:pt x="142" y="117"/>
                  <a:pt x="142" y="116"/>
                  <a:pt x="140" y="115"/>
                </a:cubicBezTo>
                <a:cubicBezTo>
                  <a:pt x="138" y="114"/>
                  <a:pt x="140" y="115"/>
                  <a:pt x="139" y="114"/>
                </a:cubicBezTo>
                <a:cubicBezTo>
                  <a:pt x="138" y="113"/>
                  <a:pt x="139" y="113"/>
                  <a:pt x="140" y="113"/>
                </a:cubicBezTo>
                <a:cubicBezTo>
                  <a:pt x="141" y="113"/>
                  <a:pt x="141" y="112"/>
                  <a:pt x="142" y="111"/>
                </a:cubicBezTo>
                <a:cubicBezTo>
                  <a:pt x="142" y="111"/>
                  <a:pt x="144" y="112"/>
                  <a:pt x="145" y="112"/>
                </a:cubicBezTo>
                <a:cubicBezTo>
                  <a:pt x="147" y="112"/>
                  <a:pt x="146" y="111"/>
                  <a:pt x="144" y="110"/>
                </a:cubicBezTo>
                <a:cubicBezTo>
                  <a:pt x="141" y="108"/>
                  <a:pt x="144" y="109"/>
                  <a:pt x="144" y="107"/>
                </a:cubicBezTo>
                <a:cubicBezTo>
                  <a:pt x="143" y="106"/>
                  <a:pt x="143" y="106"/>
                  <a:pt x="143" y="106"/>
                </a:cubicBezTo>
                <a:cubicBezTo>
                  <a:pt x="143" y="106"/>
                  <a:pt x="144" y="105"/>
                  <a:pt x="146" y="104"/>
                </a:cubicBezTo>
                <a:cubicBezTo>
                  <a:pt x="149" y="104"/>
                  <a:pt x="148" y="103"/>
                  <a:pt x="148" y="101"/>
                </a:cubicBezTo>
                <a:cubicBezTo>
                  <a:pt x="148" y="99"/>
                  <a:pt x="149" y="100"/>
                  <a:pt x="151" y="99"/>
                </a:cubicBezTo>
                <a:cubicBezTo>
                  <a:pt x="152" y="97"/>
                  <a:pt x="152" y="97"/>
                  <a:pt x="151" y="96"/>
                </a:cubicBezTo>
                <a:cubicBezTo>
                  <a:pt x="151" y="95"/>
                  <a:pt x="151" y="95"/>
                  <a:pt x="150" y="95"/>
                </a:cubicBezTo>
                <a:cubicBezTo>
                  <a:pt x="149" y="94"/>
                  <a:pt x="149" y="94"/>
                  <a:pt x="149" y="93"/>
                </a:cubicBezTo>
                <a:cubicBezTo>
                  <a:pt x="149" y="93"/>
                  <a:pt x="151" y="93"/>
                  <a:pt x="152" y="93"/>
                </a:cubicBezTo>
                <a:cubicBezTo>
                  <a:pt x="153" y="93"/>
                  <a:pt x="154" y="93"/>
                  <a:pt x="152" y="92"/>
                </a:cubicBezTo>
                <a:cubicBezTo>
                  <a:pt x="151" y="92"/>
                  <a:pt x="152" y="92"/>
                  <a:pt x="150" y="91"/>
                </a:cubicBezTo>
                <a:cubicBezTo>
                  <a:pt x="149" y="90"/>
                  <a:pt x="150" y="91"/>
                  <a:pt x="149" y="89"/>
                </a:cubicBezTo>
                <a:cubicBezTo>
                  <a:pt x="148" y="87"/>
                  <a:pt x="149" y="88"/>
                  <a:pt x="147" y="87"/>
                </a:cubicBezTo>
                <a:cubicBezTo>
                  <a:pt x="146" y="87"/>
                  <a:pt x="146" y="85"/>
                  <a:pt x="146" y="85"/>
                </a:cubicBezTo>
                <a:cubicBezTo>
                  <a:pt x="145" y="85"/>
                  <a:pt x="146" y="84"/>
                  <a:pt x="146" y="83"/>
                </a:cubicBezTo>
                <a:cubicBezTo>
                  <a:pt x="147" y="82"/>
                  <a:pt x="147" y="83"/>
                  <a:pt x="146" y="82"/>
                </a:cubicBezTo>
                <a:cubicBezTo>
                  <a:pt x="145" y="82"/>
                  <a:pt x="145" y="81"/>
                  <a:pt x="144" y="79"/>
                </a:cubicBezTo>
                <a:cubicBezTo>
                  <a:pt x="144" y="78"/>
                  <a:pt x="145" y="79"/>
                  <a:pt x="146" y="79"/>
                </a:cubicBezTo>
                <a:cubicBezTo>
                  <a:pt x="147" y="78"/>
                  <a:pt x="145" y="78"/>
                  <a:pt x="145" y="77"/>
                </a:cubicBezTo>
                <a:cubicBezTo>
                  <a:pt x="144" y="77"/>
                  <a:pt x="146" y="76"/>
                  <a:pt x="145" y="75"/>
                </a:cubicBezTo>
                <a:cubicBezTo>
                  <a:pt x="145" y="74"/>
                  <a:pt x="146" y="75"/>
                  <a:pt x="147" y="74"/>
                </a:cubicBezTo>
                <a:cubicBezTo>
                  <a:pt x="147" y="73"/>
                  <a:pt x="150" y="73"/>
                  <a:pt x="149" y="72"/>
                </a:cubicBezTo>
                <a:cubicBezTo>
                  <a:pt x="147" y="71"/>
                  <a:pt x="147" y="70"/>
                  <a:pt x="146" y="69"/>
                </a:cubicBezTo>
                <a:cubicBezTo>
                  <a:pt x="145" y="69"/>
                  <a:pt x="148" y="69"/>
                  <a:pt x="148" y="69"/>
                </a:cubicBezTo>
                <a:cubicBezTo>
                  <a:pt x="148" y="69"/>
                  <a:pt x="150" y="68"/>
                  <a:pt x="151" y="68"/>
                </a:cubicBezTo>
                <a:cubicBezTo>
                  <a:pt x="151" y="68"/>
                  <a:pt x="152" y="68"/>
                  <a:pt x="153" y="69"/>
                </a:cubicBezTo>
                <a:cubicBezTo>
                  <a:pt x="154" y="69"/>
                  <a:pt x="154" y="69"/>
                  <a:pt x="155" y="69"/>
                </a:cubicBezTo>
                <a:cubicBezTo>
                  <a:pt x="156" y="69"/>
                  <a:pt x="156" y="68"/>
                  <a:pt x="154" y="67"/>
                </a:cubicBezTo>
                <a:cubicBezTo>
                  <a:pt x="152" y="66"/>
                  <a:pt x="155" y="66"/>
                  <a:pt x="156" y="66"/>
                </a:cubicBezTo>
                <a:cubicBezTo>
                  <a:pt x="156" y="65"/>
                  <a:pt x="158" y="65"/>
                  <a:pt x="160" y="66"/>
                </a:cubicBezTo>
                <a:cubicBezTo>
                  <a:pt x="161" y="68"/>
                  <a:pt x="162" y="68"/>
                  <a:pt x="163" y="69"/>
                </a:cubicBezTo>
                <a:cubicBezTo>
                  <a:pt x="165" y="70"/>
                  <a:pt x="165" y="71"/>
                  <a:pt x="165" y="71"/>
                </a:cubicBezTo>
                <a:cubicBezTo>
                  <a:pt x="165" y="71"/>
                  <a:pt x="167" y="72"/>
                  <a:pt x="167" y="72"/>
                </a:cubicBezTo>
                <a:cubicBezTo>
                  <a:pt x="167" y="73"/>
                  <a:pt x="167" y="72"/>
                  <a:pt x="167" y="72"/>
                </a:cubicBezTo>
                <a:cubicBezTo>
                  <a:pt x="167" y="71"/>
                  <a:pt x="167" y="70"/>
                  <a:pt x="168" y="70"/>
                </a:cubicBezTo>
                <a:cubicBezTo>
                  <a:pt x="168" y="70"/>
                  <a:pt x="169" y="71"/>
                  <a:pt x="169" y="71"/>
                </a:cubicBezTo>
                <a:cubicBezTo>
                  <a:pt x="169" y="71"/>
                  <a:pt x="171" y="71"/>
                  <a:pt x="172" y="71"/>
                </a:cubicBezTo>
                <a:cubicBezTo>
                  <a:pt x="172" y="71"/>
                  <a:pt x="173" y="71"/>
                  <a:pt x="174" y="73"/>
                </a:cubicBezTo>
                <a:cubicBezTo>
                  <a:pt x="175" y="73"/>
                  <a:pt x="175" y="72"/>
                  <a:pt x="174" y="71"/>
                </a:cubicBezTo>
                <a:cubicBezTo>
                  <a:pt x="174" y="69"/>
                  <a:pt x="175" y="71"/>
                  <a:pt x="176" y="71"/>
                </a:cubicBezTo>
                <a:cubicBezTo>
                  <a:pt x="177" y="71"/>
                  <a:pt x="177" y="71"/>
                  <a:pt x="177" y="72"/>
                </a:cubicBezTo>
                <a:cubicBezTo>
                  <a:pt x="178" y="73"/>
                  <a:pt x="179" y="73"/>
                  <a:pt x="180" y="74"/>
                </a:cubicBezTo>
                <a:cubicBezTo>
                  <a:pt x="181" y="75"/>
                  <a:pt x="181" y="73"/>
                  <a:pt x="180" y="71"/>
                </a:cubicBezTo>
                <a:close/>
                <a:moveTo>
                  <a:pt x="89" y="129"/>
                </a:moveTo>
                <a:cubicBezTo>
                  <a:pt x="64" y="129"/>
                  <a:pt x="44" y="108"/>
                  <a:pt x="44" y="83"/>
                </a:cubicBezTo>
                <a:cubicBezTo>
                  <a:pt x="44" y="58"/>
                  <a:pt x="64" y="38"/>
                  <a:pt x="89" y="38"/>
                </a:cubicBezTo>
                <a:cubicBezTo>
                  <a:pt x="114" y="38"/>
                  <a:pt x="134" y="58"/>
                  <a:pt x="134" y="83"/>
                </a:cubicBezTo>
                <a:cubicBezTo>
                  <a:pt x="134" y="108"/>
                  <a:pt x="114" y="129"/>
                  <a:pt x="89" y="1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88">
            <a:extLst>
              <a:ext uri="{FF2B5EF4-FFF2-40B4-BE49-F238E27FC236}">
                <a16:creationId xmlns:a16="http://schemas.microsoft.com/office/drawing/2014/main" id="{9917C536-AC8A-4BD1-BCE5-E966792ACFCF}"/>
              </a:ext>
            </a:extLst>
          </p:cNvPr>
          <p:cNvSpPr>
            <a:spLocks noEditPoints="1"/>
          </p:cNvSpPr>
          <p:nvPr/>
        </p:nvSpPr>
        <p:spPr bwMode="auto">
          <a:xfrm>
            <a:off x="9765777" y="3884654"/>
            <a:ext cx="751541" cy="666523"/>
          </a:xfrm>
          <a:custGeom>
            <a:avLst/>
            <a:gdLst>
              <a:gd name="T0" fmla="*/ 159 w 167"/>
              <a:gd name="T1" fmla="*/ 0 h 148"/>
              <a:gd name="T2" fmla="*/ 97 w 167"/>
              <a:gd name="T3" fmla="*/ 0 h 148"/>
              <a:gd name="T4" fmla="*/ 89 w 167"/>
              <a:gd name="T5" fmla="*/ 9 h 148"/>
              <a:gd name="T6" fmla="*/ 89 w 167"/>
              <a:gd name="T7" fmla="*/ 52 h 148"/>
              <a:gd name="T8" fmla="*/ 93 w 167"/>
              <a:gd name="T9" fmla="*/ 47 h 148"/>
              <a:gd name="T10" fmla="*/ 99 w 167"/>
              <a:gd name="T11" fmla="*/ 44 h 148"/>
              <a:gd name="T12" fmla="*/ 106 w 167"/>
              <a:gd name="T13" fmla="*/ 20 h 148"/>
              <a:gd name="T14" fmla="*/ 119 w 167"/>
              <a:gd name="T15" fmla="*/ 23 h 148"/>
              <a:gd name="T16" fmla="*/ 112 w 167"/>
              <a:gd name="T17" fmla="*/ 50 h 148"/>
              <a:gd name="T18" fmla="*/ 111 w 167"/>
              <a:gd name="T19" fmla="*/ 62 h 148"/>
              <a:gd name="T20" fmla="*/ 159 w 167"/>
              <a:gd name="T21" fmla="*/ 62 h 148"/>
              <a:gd name="T22" fmla="*/ 167 w 167"/>
              <a:gd name="T23" fmla="*/ 54 h 148"/>
              <a:gd name="T24" fmla="*/ 167 w 167"/>
              <a:gd name="T25" fmla="*/ 9 h 148"/>
              <a:gd name="T26" fmla="*/ 159 w 167"/>
              <a:gd name="T27" fmla="*/ 0 h 148"/>
              <a:gd name="T28" fmla="*/ 50 w 167"/>
              <a:gd name="T29" fmla="*/ 46 h 148"/>
              <a:gd name="T30" fmla="*/ 64 w 167"/>
              <a:gd name="T31" fmla="*/ 31 h 148"/>
              <a:gd name="T32" fmla="*/ 50 w 167"/>
              <a:gd name="T33" fmla="*/ 17 h 148"/>
              <a:gd name="T34" fmla="*/ 35 w 167"/>
              <a:gd name="T35" fmla="*/ 31 h 148"/>
              <a:gd name="T36" fmla="*/ 50 w 167"/>
              <a:gd name="T37" fmla="*/ 46 h 148"/>
              <a:gd name="T38" fmla="*/ 52 w 167"/>
              <a:gd name="T39" fmla="*/ 142 h 148"/>
              <a:gd name="T40" fmla="*/ 58 w 167"/>
              <a:gd name="T41" fmla="*/ 148 h 148"/>
              <a:gd name="T42" fmla="*/ 64 w 167"/>
              <a:gd name="T43" fmla="*/ 142 h 148"/>
              <a:gd name="T44" fmla="*/ 64 w 167"/>
              <a:gd name="T45" fmla="*/ 107 h 148"/>
              <a:gd name="T46" fmla="*/ 52 w 167"/>
              <a:gd name="T47" fmla="*/ 107 h 148"/>
              <a:gd name="T48" fmla="*/ 52 w 167"/>
              <a:gd name="T49" fmla="*/ 142 h 148"/>
              <a:gd name="T50" fmla="*/ 35 w 167"/>
              <a:gd name="T51" fmla="*/ 142 h 148"/>
              <a:gd name="T52" fmla="*/ 42 w 167"/>
              <a:gd name="T53" fmla="*/ 148 h 148"/>
              <a:gd name="T54" fmla="*/ 48 w 167"/>
              <a:gd name="T55" fmla="*/ 142 h 148"/>
              <a:gd name="T56" fmla="*/ 48 w 167"/>
              <a:gd name="T57" fmla="*/ 107 h 148"/>
              <a:gd name="T58" fmla="*/ 35 w 167"/>
              <a:gd name="T59" fmla="*/ 107 h 148"/>
              <a:gd name="T60" fmla="*/ 35 w 167"/>
              <a:gd name="T61" fmla="*/ 142 h 148"/>
              <a:gd name="T62" fmla="*/ 113 w 167"/>
              <a:gd name="T63" fmla="*/ 28 h 148"/>
              <a:gd name="T64" fmla="*/ 109 w 167"/>
              <a:gd name="T65" fmla="*/ 27 h 148"/>
              <a:gd name="T66" fmla="*/ 103 w 167"/>
              <a:gd name="T67" fmla="*/ 50 h 148"/>
              <a:gd name="T68" fmla="*/ 97 w 167"/>
              <a:gd name="T69" fmla="*/ 52 h 148"/>
              <a:gd name="T70" fmla="*/ 83 w 167"/>
              <a:gd name="T71" fmla="*/ 66 h 148"/>
              <a:gd name="T72" fmla="*/ 68 w 167"/>
              <a:gd name="T73" fmla="*/ 51 h 148"/>
              <a:gd name="T74" fmla="*/ 60 w 167"/>
              <a:gd name="T75" fmla="*/ 50 h 148"/>
              <a:gd name="T76" fmla="*/ 60 w 167"/>
              <a:gd name="T77" fmla="*/ 50 h 148"/>
              <a:gd name="T78" fmla="*/ 50 w 167"/>
              <a:gd name="T79" fmla="*/ 58 h 148"/>
              <a:gd name="T80" fmla="*/ 40 w 167"/>
              <a:gd name="T81" fmla="*/ 50 h 148"/>
              <a:gd name="T82" fmla="*/ 40 w 167"/>
              <a:gd name="T83" fmla="*/ 50 h 148"/>
              <a:gd name="T84" fmla="*/ 31 w 167"/>
              <a:gd name="T85" fmla="*/ 52 h 148"/>
              <a:gd name="T86" fmla="*/ 2 w 167"/>
              <a:gd name="T87" fmla="*/ 81 h 148"/>
              <a:gd name="T88" fmla="*/ 2 w 167"/>
              <a:gd name="T89" fmla="*/ 89 h 148"/>
              <a:gd name="T90" fmla="*/ 11 w 167"/>
              <a:gd name="T91" fmla="*/ 89 h 148"/>
              <a:gd name="T92" fmla="*/ 31 w 167"/>
              <a:gd name="T93" fmla="*/ 69 h 148"/>
              <a:gd name="T94" fmla="*/ 31 w 167"/>
              <a:gd name="T95" fmla="*/ 103 h 148"/>
              <a:gd name="T96" fmla="*/ 68 w 167"/>
              <a:gd name="T97" fmla="*/ 103 h 148"/>
              <a:gd name="T98" fmla="*/ 68 w 167"/>
              <a:gd name="T99" fmla="*/ 69 h 148"/>
              <a:gd name="T100" fmla="*/ 76 w 167"/>
              <a:gd name="T101" fmla="*/ 77 h 148"/>
              <a:gd name="T102" fmla="*/ 89 w 167"/>
              <a:gd name="T103" fmla="*/ 77 h 148"/>
              <a:gd name="T104" fmla="*/ 106 w 167"/>
              <a:gd name="T105" fmla="*/ 60 h 148"/>
              <a:gd name="T106" fmla="*/ 106 w 167"/>
              <a:gd name="T107" fmla="*/ 53 h 148"/>
              <a:gd name="T108" fmla="*/ 113 w 167"/>
              <a:gd name="T109" fmla="*/ 28 h 148"/>
              <a:gd name="T110" fmla="*/ 50 w 167"/>
              <a:gd name="T111" fmla="*/ 93 h 148"/>
              <a:gd name="T112" fmla="*/ 44 w 167"/>
              <a:gd name="T113" fmla="*/ 85 h 148"/>
              <a:gd name="T114" fmla="*/ 50 w 167"/>
              <a:gd name="T115" fmla="*/ 60 h 148"/>
              <a:gd name="T116" fmla="*/ 56 w 167"/>
              <a:gd name="T117" fmla="*/ 85 h 148"/>
              <a:gd name="T118" fmla="*/ 50 w 167"/>
              <a:gd name="T119" fmla="*/ 93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7" h="148">
                <a:moveTo>
                  <a:pt x="159" y="0"/>
                </a:moveTo>
                <a:cubicBezTo>
                  <a:pt x="97" y="0"/>
                  <a:pt x="97" y="0"/>
                  <a:pt x="97" y="0"/>
                </a:cubicBezTo>
                <a:cubicBezTo>
                  <a:pt x="93" y="0"/>
                  <a:pt x="89" y="4"/>
                  <a:pt x="89" y="9"/>
                </a:cubicBezTo>
                <a:cubicBezTo>
                  <a:pt x="89" y="52"/>
                  <a:pt x="89" y="52"/>
                  <a:pt x="89" y="52"/>
                </a:cubicBezTo>
                <a:cubicBezTo>
                  <a:pt x="93" y="47"/>
                  <a:pt x="93" y="47"/>
                  <a:pt x="93" y="47"/>
                </a:cubicBezTo>
                <a:cubicBezTo>
                  <a:pt x="95" y="46"/>
                  <a:pt x="97" y="45"/>
                  <a:pt x="99" y="44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9" y="23"/>
                  <a:pt x="119" y="23"/>
                  <a:pt x="119" y="23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14" y="54"/>
                  <a:pt x="114" y="58"/>
                  <a:pt x="111" y="62"/>
                </a:cubicBezTo>
                <a:cubicBezTo>
                  <a:pt x="159" y="62"/>
                  <a:pt x="159" y="62"/>
                  <a:pt x="159" y="62"/>
                </a:cubicBezTo>
                <a:cubicBezTo>
                  <a:pt x="163" y="62"/>
                  <a:pt x="167" y="58"/>
                  <a:pt x="167" y="54"/>
                </a:cubicBezTo>
                <a:cubicBezTo>
                  <a:pt x="167" y="9"/>
                  <a:pt x="167" y="9"/>
                  <a:pt x="167" y="9"/>
                </a:cubicBezTo>
                <a:cubicBezTo>
                  <a:pt x="167" y="4"/>
                  <a:pt x="163" y="0"/>
                  <a:pt x="159" y="0"/>
                </a:cubicBezTo>
                <a:close/>
                <a:moveTo>
                  <a:pt x="50" y="46"/>
                </a:moveTo>
                <a:cubicBezTo>
                  <a:pt x="58" y="46"/>
                  <a:pt x="64" y="39"/>
                  <a:pt x="64" y="31"/>
                </a:cubicBezTo>
                <a:cubicBezTo>
                  <a:pt x="64" y="23"/>
                  <a:pt x="58" y="17"/>
                  <a:pt x="50" y="17"/>
                </a:cubicBezTo>
                <a:cubicBezTo>
                  <a:pt x="42" y="17"/>
                  <a:pt x="35" y="23"/>
                  <a:pt x="35" y="31"/>
                </a:cubicBezTo>
                <a:cubicBezTo>
                  <a:pt x="35" y="39"/>
                  <a:pt x="42" y="46"/>
                  <a:pt x="50" y="46"/>
                </a:cubicBezTo>
                <a:close/>
                <a:moveTo>
                  <a:pt x="52" y="142"/>
                </a:moveTo>
                <a:cubicBezTo>
                  <a:pt x="52" y="146"/>
                  <a:pt x="55" y="148"/>
                  <a:pt x="58" y="148"/>
                </a:cubicBezTo>
                <a:cubicBezTo>
                  <a:pt x="62" y="148"/>
                  <a:pt x="64" y="146"/>
                  <a:pt x="64" y="142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52" y="107"/>
                  <a:pt x="52" y="107"/>
                  <a:pt x="52" y="107"/>
                </a:cubicBezTo>
                <a:lnTo>
                  <a:pt x="52" y="142"/>
                </a:lnTo>
                <a:close/>
                <a:moveTo>
                  <a:pt x="35" y="142"/>
                </a:moveTo>
                <a:cubicBezTo>
                  <a:pt x="35" y="146"/>
                  <a:pt x="38" y="148"/>
                  <a:pt x="42" y="148"/>
                </a:cubicBezTo>
                <a:cubicBezTo>
                  <a:pt x="45" y="148"/>
                  <a:pt x="48" y="146"/>
                  <a:pt x="48" y="142"/>
                </a:cubicBezTo>
                <a:cubicBezTo>
                  <a:pt x="48" y="107"/>
                  <a:pt x="48" y="107"/>
                  <a:pt x="48" y="107"/>
                </a:cubicBezTo>
                <a:cubicBezTo>
                  <a:pt x="35" y="107"/>
                  <a:pt x="35" y="107"/>
                  <a:pt x="35" y="107"/>
                </a:cubicBezTo>
                <a:lnTo>
                  <a:pt x="35" y="142"/>
                </a:lnTo>
                <a:close/>
                <a:moveTo>
                  <a:pt x="113" y="28"/>
                </a:moveTo>
                <a:cubicBezTo>
                  <a:pt x="109" y="27"/>
                  <a:pt x="109" y="27"/>
                  <a:pt x="109" y="27"/>
                </a:cubicBezTo>
                <a:cubicBezTo>
                  <a:pt x="103" y="50"/>
                  <a:pt x="103" y="50"/>
                  <a:pt x="103" y="50"/>
                </a:cubicBezTo>
                <a:cubicBezTo>
                  <a:pt x="101" y="50"/>
                  <a:pt x="99" y="50"/>
                  <a:pt x="97" y="52"/>
                </a:cubicBezTo>
                <a:cubicBezTo>
                  <a:pt x="83" y="66"/>
                  <a:pt x="83" y="66"/>
                  <a:pt x="83" y="66"/>
                </a:cubicBezTo>
                <a:cubicBezTo>
                  <a:pt x="68" y="51"/>
                  <a:pt x="68" y="51"/>
                  <a:pt x="68" y="51"/>
                </a:cubicBezTo>
                <a:cubicBezTo>
                  <a:pt x="67" y="50"/>
                  <a:pt x="61" y="50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50" y="58"/>
                  <a:pt x="50" y="58"/>
                  <a:pt x="50" y="58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0"/>
                  <a:pt x="40" y="50"/>
                  <a:pt x="40" y="50"/>
                </a:cubicBezTo>
                <a:cubicBezTo>
                  <a:pt x="39" y="50"/>
                  <a:pt x="33" y="50"/>
                  <a:pt x="31" y="52"/>
                </a:cubicBezTo>
                <a:cubicBezTo>
                  <a:pt x="2" y="81"/>
                  <a:pt x="2" y="81"/>
                  <a:pt x="2" y="81"/>
                </a:cubicBezTo>
                <a:cubicBezTo>
                  <a:pt x="0" y="83"/>
                  <a:pt x="0" y="87"/>
                  <a:pt x="2" y="89"/>
                </a:cubicBezTo>
                <a:cubicBezTo>
                  <a:pt x="5" y="92"/>
                  <a:pt x="8" y="92"/>
                  <a:pt x="11" y="89"/>
                </a:cubicBezTo>
                <a:cubicBezTo>
                  <a:pt x="31" y="69"/>
                  <a:pt x="31" y="69"/>
                  <a:pt x="31" y="69"/>
                </a:cubicBezTo>
                <a:cubicBezTo>
                  <a:pt x="31" y="103"/>
                  <a:pt x="31" y="103"/>
                  <a:pt x="31" y="103"/>
                </a:cubicBezTo>
                <a:cubicBezTo>
                  <a:pt x="68" y="103"/>
                  <a:pt x="68" y="103"/>
                  <a:pt x="68" y="103"/>
                </a:cubicBezTo>
                <a:cubicBezTo>
                  <a:pt x="68" y="69"/>
                  <a:pt x="68" y="69"/>
                  <a:pt x="68" y="69"/>
                </a:cubicBezTo>
                <a:cubicBezTo>
                  <a:pt x="76" y="77"/>
                  <a:pt x="76" y="77"/>
                  <a:pt x="76" y="77"/>
                </a:cubicBezTo>
                <a:cubicBezTo>
                  <a:pt x="78" y="78"/>
                  <a:pt x="87" y="79"/>
                  <a:pt x="89" y="77"/>
                </a:cubicBezTo>
                <a:cubicBezTo>
                  <a:pt x="106" y="60"/>
                  <a:pt x="106" y="60"/>
                  <a:pt x="106" y="60"/>
                </a:cubicBezTo>
                <a:cubicBezTo>
                  <a:pt x="108" y="58"/>
                  <a:pt x="108" y="55"/>
                  <a:pt x="106" y="53"/>
                </a:cubicBezTo>
                <a:lnTo>
                  <a:pt x="113" y="28"/>
                </a:lnTo>
                <a:close/>
                <a:moveTo>
                  <a:pt x="50" y="93"/>
                </a:moveTo>
                <a:cubicBezTo>
                  <a:pt x="44" y="85"/>
                  <a:pt x="44" y="85"/>
                  <a:pt x="44" y="85"/>
                </a:cubicBezTo>
                <a:cubicBezTo>
                  <a:pt x="50" y="60"/>
                  <a:pt x="50" y="60"/>
                  <a:pt x="50" y="60"/>
                </a:cubicBezTo>
                <a:cubicBezTo>
                  <a:pt x="56" y="85"/>
                  <a:pt x="56" y="85"/>
                  <a:pt x="56" y="85"/>
                </a:cubicBezTo>
                <a:lnTo>
                  <a:pt x="50" y="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89">
            <a:extLst>
              <a:ext uri="{FF2B5EF4-FFF2-40B4-BE49-F238E27FC236}">
                <a16:creationId xmlns:a16="http://schemas.microsoft.com/office/drawing/2014/main" id="{D3EED822-1C0F-419D-9EE8-7979C02EFF72}"/>
              </a:ext>
            </a:extLst>
          </p:cNvPr>
          <p:cNvSpPr>
            <a:spLocks noEditPoints="1"/>
          </p:cNvSpPr>
          <p:nvPr/>
        </p:nvSpPr>
        <p:spPr bwMode="auto">
          <a:xfrm>
            <a:off x="10775534" y="3884654"/>
            <a:ext cx="799150" cy="666523"/>
          </a:xfrm>
          <a:custGeom>
            <a:avLst/>
            <a:gdLst>
              <a:gd name="T0" fmla="*/ 169 w 177"/>
              <a:gd name="T1" fmla="*/ 0 h 148"/>
              <a:gd name="T2" fmla="*/ 107 w 177"/>
              <a:gd name="T3" fmla="*/ 0 h 148"/>
              <a:gd name="T4" fmla="*/ 99 w 177"/>
              <a:gd name="T5" fmla="*/ 9 h 148"/>
              <a:gd name="T6" fmla="*/ 99 w 177"/>
              <a:gd name="T7" fmla="*/ 52 h 148"/>
              <a:gd name="T8" fmla="*/ 104 w 177"/>
              <a:gd name="T9" fmla="*/ 47 h 148"/>
              <a:gd name="T10" fmla="*/ 110 w 177"/>
              <a:gd name="T11" fmla="*/ 44 h 148"/>
              <a:gd name="T12" fmla="*/ 116 w 177"/>
              <a:gd name="T13" fmla="*/ 20 h 148"/>
              <a:gd name="T14" fmla="*/ 130 w 177"/>
              <a:gd name="T15" fmla="*/ 23 h 148"/>
              <a:gd name="T16" fmla="*/ 122 w 177"/>
              <a:gd name="T17" fmla="*/ 50 h 148"/>
              <a:gd name="T18" fmla="*/ 122 w 177"/>
              <a:gd name="T19" fmla="*/ 62 h 148"/>
              <a:gd name="T20" fmla="*/ 169 w 177"/>
              <a:gd name="T21" fmla="*/ 62 h 148"/>
              <a:gd name="T22" fmla="*/ 177 w 177"/>
              <a:gd name="T23" fmla="*/ 54 h 148"/>
              <a:gd name="T24" fmla="*/ 177 w 177"/>
              <a:gd name="T25" fmla="*/ 9 h 148"/>
              <a:gd name="T26" fmla="*/ 169 w 177"/>
              <a:gd name="T27" fmla="*/ 0 h 148"/>
              <a:gd name="T28" fmla="*/ 46 w 177"/>
              <a:gd name="T29" fmla="*/ 31 h 148"/>
              <a:gd name="T30" fmla="*/ 46 w 177"/>
              <a:gd name="T31" fmla="*/ 31 h 148"/>
              <a:gd name="T32" fmla="*/ 60 w 177"/>
              <a:gd name="T33" fmla="*/ 46 h 148"/>
              <a:gd name="T34" fmla="*/ 75 w 177"/>
              <a:gd name="T35" fmla="*/ 31 h 148"/>
              <a:gd name="T36" fmla="*/ 60 w 177"/>
              <a:gd name="T37" fmla="*/ 17 h 148"/>
              <a:gd name="T38" fmla="*/ 47 w 177"/>
              <a:gd name="T39" fmla="*/ 27 h 148"/>
              <a:gd name="T40" fmla="*/ 11 w 177"/>
              <a:gd name="T41" fmla="*/ 37 h 148"/>
              <a:gd name="T42" fmla="*/ 0 w 177"/>
              <a:gd name="T43" fmla="*/ 44 h 148"/>
              <a:gd name="T44" fmla="*/ 21 w 177"/>
              <a:gd name="T45" fmla="*/ 43 h 148"/>
              <a:gd name="T46" fmla="*/ 46 w 177"/>
              <a:gd name="T47" fmla="*/ 31 h 148"/>
              <a:gd name="T48" fmla="*/ 46 w 177"/>
              <a:gd name="T49" fmla="*/ 142 h 148"/>
              <a:gd name="T50" fmla="*/ 52 w 177"/>
              <a:gd name="T51" fmla="*/ 148 h 148"/>
              <a:gd name="T52" fmla="*/ 58 w 177"/>
              <a:gd name="T53" fmla="*/ 142 h 148"/>
              <a:gd name="T54" fmla="*/ 58 w 177"/>
              <a:gd name="T55" fmla="*/ 136 h 148"/>
              <a:gd name="T56" fmla="*/ 46 w 177"/>
              <a:gd name="T57" fmla="*/ 136 h 148"/>
              <a:gd name="T58" fmla="*/ 46 w 177"/>
              <a:gd name="T59" fmla="*/ 142 h 148"/>
              <a:gd name="T60" fmla="*/ 123 w 177"/>
              <a:gd name="T61" fmla="*/ 28 h 148"/>
              <a:gd name="T62" fmla="*/ 119 w 177"/>
              <a:gd name="T63" fmla="*/ 27 h 148"/>
              <a:gd name="T64" fmla="*/ 113 w 177"/>
              <a:gd name="T65" fmla="*/ 50 h 148"/>
              <a:gd name="T66" fmla="*/ 107 w 177"/>
              <a:gd name="T67" fmla="*/ 52 h 148"/>
              <a:gd name="T68" fmla="*/ 93 w 177"/>
              <a:gd name="T69" fmla="*/ 66 h 148"/>
              <a:gd name="T70" fmla="*/ 79 w 177"/>
              <a:gd name="T71" fmla="*/ 51 h 148"/>
              <a:gd name="T72" fmla="*/ 70 w 177"/>
              <a:gd name="T73" fmla="*/ 50 h 148"/>
              <a:gd name="T74" fmla="*/ 70 w 177"/>
              <a:gd name="T75" fmla="*/ 50 h 148"/>
              <a:gd name="T76" fmla="*/ 60 w 177"/>
              <a:gd name="T77" fmla="*/ 58 h 148"/>
              <a:gd name="T78" fmla="*/ 50 w 177"/>
              <a:gd name="T79" fmla="*/ 50 h 148"/>
              <a:gd name="T80" fmla="*/ 50 w 177"/>
              <a:gd name="T81" fmla="*/ 50 h 148"/>
              <a:gd name="T82" fmla="*/ 42 w 177"/>
              <a:gd name="T83" fmla="*/ 52 h 148"/>
              <a:gd name="T84" fmla="*/ 12 w 177"/>
              <a:gd name="T85" fmla="*/ 81 h 148"/>
              <a:gd name="T86" fmla="*/ 12 w 177"/>
              <a:gd name="T87" fmla="*/ 89 h 148"/>
              <a:gd name="T88" fmla="*/ 21 w 177"/>
              <a:gd name="T89" fmla="*/ 89 h 148"/>
              <a:gd name="T90" fmla="*/ 45 w 177"/>
              <a:gd name="T91" fmla="*/ 66 h 148"/>
              <a:gd name="T92" fmla="*/ 48 w 177"/>
              <a:gd name="T93" fmla="*/ 72 h 148"/>
              <a:gd name="T94" fmla="*/ 28 w 177"/>
              <a:gd name="T95" fmla="*/ 132 h 148"/>
              <a:gd name="T96" fmla="*/ 93 w 177"/>
              <a:gd name="T97" fmla="*/ 132 h 148"/>
              <a:gd name="T98" fmla="*/ 72 w 177"/>
              <a:gd name="T99" fmla="*/ 72 h 148"/>
              <a:gd name="T100" fmla="*/ 75 w 177"/>
              <a:gd name="T101" fmla="*/ 65 h 148"/>
              <a:gd name="T102" fmla="*/ 87 w 177"/>
              <a:gd name="T103" fmla="*/ 77 h 148"/>
              <a:gd name="T104" fmla="*/ 99 w 177"/>
              <a:gd name="T105" fmla="*/ 77 h 148"/>
              <a:gd name="T106" fmla="*/ 116 w 177"/>
              <a:gd name="T107" fmla="*/ 60 h 148"/>
              <a:gd name="T108" fmla="*/ 117 w 177"/>
              <a:gd name="T109" fmla="*/ 53 h 148"/>
              <a:gd name="T110" fmla="*/ 123 w 177"/>
              <a:gd name="T111" fmla="*/ 28 h 148"/>
              <a:gd name="T112" fmla="*/ 62 w 177"/>
              <a:gd name="T113" fmla="*/ 142 h 148"/>
              <a:gd name="T114" fmla="*/ 68 w 177"/>
              <a:gd name="T115" fmla="*/ 148 h 148"/>
              <a:gd name="T116" fmla="*/ 75 w 177"/>
              <a:gd name="T117" fmla="*/ 142 h 148"/>
              <a:gd name="T118" fmla="*/ 75 w 177"/>
              <a:gd name="T119" fmla="*/ 136 h 148"/>
              <a:gd name="T120" fmla="*/ 62 w 177"/>
              <a:gd name="T121" fmla="*/ 136 h 148"/>
              <a:gd name="T122" fmla="*/ 62 w 177"/>
              <a:gd name="T123" fmla="*/ 14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7" h="148">
                <a:moveTo>
                  <a:pt x="169" y="0"/>
                </a:moveTo>
                <a:cubicBezTo>
                  <a:pt x="107" y="0"/>
                  <a:pt x="107" y="0"/>
                  <a:pt x="107" y="0"/>
                </a:cubicBezTo>
                <a:cubicBezTo>
                  <a:pt x="103" y="0"/>
                  <a:pt x="99" y="4"/>
                  <a:pt x="99" y="9"/>
                </a:cubicBezTo>
                <a:cubicBezTo>
                  <a:pt x="99" y="52"/>
                  <a:pt x="99" y="52"/>
                  <a:pt x="99" y="52"/>
                </a:cubicBezTo>
                <a:cubicBezTo>
                  <a:pt x="104" y="47"/>
                  <a:pt x="104" y="47"/>
                  <a:pt x="104" y="47"/>
                </a:cubicBezTo>
                <a:cubicBezTo>
                  <a:pt x="105" y="46"/>
                  <a:pt x="107" y="45"/>
                  <a:pt x="110" y="44"/>
                </a:cubicBezTo>
                <a:cubicBezTo>
                  <a:pt x="116" y="20"/>
                  <a:pt x="116" y="20"/>
                  <a:pt x="116" y="20"/>
                </a:cubicBezTo>
                <a:cubicBezTo>
                  <a:pt x="130" y="23"/>
                  <a:pt x="130" y="23"/>
                  <a:pt x="130" y="23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4" y="54"/>
                  <a:pt x="124" y="58"/>
                  <a:pt x="122" y="62"/>
                </a:cubicBezTo>
                <a:cubicBezTo>
                  <a:pt x="169" y="62"/>
                  <a:pt x="169" y="62"/>
                  <a:pt x="169" y="62"/>
                </a:cubicBezTo>
                <a:cubicBezTo>
                  <a:pt x="174" y="62"/>
                  <a:pt x="177" y="58"/>
                  <a:pt x="177" y="54"/>
                </a:cubicBezTo>
                <a:cubicBezTo>
                  <a:pt x="177" y="9"/>
                  <a:pt x="177" y="9"/>
                  <a:pt x="177" y="9"/>
                </a:cubicBezTo>
                <a:cubicBezTo>
                  <a:pt x="177" y="4"/>
                  <a:pt x="174" y="0"/>
                  <a:pt x="169" y="0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6" y="39"/>
                  <a:pt x="52" y="46"/>
                  <a:pt x="60" y="46"/>
                </a:cubicBezTo>
                <a:cubicBezTo>
                  <a:pt x="68" y="46"/>
                  <a:pt x="75" y="39"/>
                  <a:pt x="75" y="31"/>
                </a:cubicBezTo>
                <a:cubicBezTo>
                  <a:pt x="75" y="23"/>
                  <a:pt x="68" y="17"/>
                  <a:pt x="60" y="17"/>
                </a:cubicBezTo>
                <a:cubicBezTo>
                  <a:pt x="54" y="17"/>
                  <a:pt x="48" y="21"/>
                  <a:pt x="47" y="27"/>
                </a:cubicBezTo>
                <a:cubicBezTo>
                  <a:pt x="39" y="17"/>
                  <a:pt x="19" y="18"/>
                  <a:pt x="11" y="37"/>
                </a:cubicBezTo>
                <a:cubicBezTo>
                  <a:pt x="5" y="47"/>
                  <a:pt x="0" y="44"/>
                  <a:pt x="0" y="44"/>
                </a:cubicBezTo>
                <a:cubicBezTo>
                  <a:pt x="0" y="44"/>
                  <a:pt x="7" y="55"/>
                  <a:pt x="21" y="43"/>
                </a:cubicBezTo>
                <a:cubicBezTo>
                  <a:pt x="34" y="32"/>
                  <a:pt x="37" y="27"/>
                  <a:pt x="46" y="31"/>
                </a:cubicBezTo>
                <a:close/>
                <a:moveTo>
                  <a:pt x="46" y="142"/>
                </a:moveTo>
                <a:cubicBezTo>
                  <a:pt x="46" y="146"/>
                  <a:pt x="49" y="148"/>
                  <a:pt x="52" y="148"/>
                </a:cubicBezTo>
                <a:cubicBezTo>
                  <a:pt x="55" y="148"/>
                  <a:pt x="58" y="146"/>
                  <a:pt x="58" y="142"/>
                </a:cubicBezTo>
                <a:cubicBezTo>
                  <a:pt x="58" y="136"/>
                  <a:pt x="58" y="136"/>
                  <a:pt x="58" y="136"/>
                </a:cubicBezTo>
                <a:cubicBezTo>
                  <a:pt x="46" y="136"/>
                  <a:pt x="46" y="136"/>
                  <a:pt x="46" y="136"/>
                </a:cubicBezTo>
                <a:lnTo>
                  <a:pt x="46" y="142"/>
                </a:lnTo>
                <a:close/>
                <a:moveTo>
                  <a:pt x="123" y="28"/>
                </a:moveTo>
                <a:cubicBezTo>
                  <a:pt x="119" y="27"/>
                  <a:pt x="119" y="27"/>
                  <a:pt x="119" y="27"/>
                </a:cubicBezTo>
                <a:cubicBezTo>
                  <a:pt x="113" y="50"/>
                  <a:pt x="113" y="50"/>
                  <a:pt x="113" y="50"/>
                </a:cubicBezTo>
                <a:cubicBezTo>
                  <a:pt x="111" y="50"/>
                  <a:pt x="109" y="50"/>
                  <a:pt x="107" y="52"/>
                </a:cubicBezTo>
                <a:cubicBezTo>
                  <a:pt x="93" y="66"/>
                  <a:pt x="93" y="66"/>
                  <a:pt x="93" y="66"/>
                </a:cubicBezTo>
                <a:cubicBezTo>
                  <a:pt x="79" y="51"/>
                  <a:pt x="79" y="51"/>
                  <a:pt x="79" y="51"/>
                </a:cubicBezTo>
                <a:cubicBezTo>
                  <a:pt x="77" y="50"/>
                  <a:pt x="71" y="50"/>
                  <a:pt x="70" y="50"/>
                </a:cubicBezTo>
                <a:cubicBezTo>
                  <a:pt x="70" y="50"/>
                  <a:pt x="70" y="50"/>
                  <a:pt x="70" y="50"/>
                </a:cubicBezTo>
                <a:cubicBezTo>
                  <a:pt x="60" y="58"/>
                  <a:pt x="60" y="58"/>
                  <a:pt x="60" y="58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49" y="50"/>
                  <a:pt x="43" y="50"/>
                  <a:pt x="42" y="52"/>
                </a:cubicBezTo>
                <a:cubicBezTo>
                  <a:pt x="12" y="81"/>
                  <a:pt x="12" y="81"/>
                  <a:pt x="12" y="81"/>
                </a:cubicBezTo>
                <a:cubicBezTo>
                  <a:pt x="10" y="83"/>
                  <a:pt x="10" y="87"/>
                  <a:pt x="12" y="89"/>
                </a:cubicBezTo>
                <a:cubicBezTo>
                  <a:pt x="15" y="92"/>
                  <a:pt x="19" y="92"/>
                  <a:pt x="21" y="89"/>
                </a:cubicBezTo>
                <a:cubicBezTo>
                  <a:pt x="45" y="66"/>
                  <a:pt x="45" y="66"/>
                  <a:pt x="45" y="66"/>
                </a:cubicBezTo>
                <a:cubicBezTo>
                  <a:pt x="48" y="72"/>
                  <a:pt x="48" y="72"/>
                  <a:pt x="48" y="72"/>
                </a:cubicBezTo>
                <a:cubicBezTo>
                  <a:pt x="28" y="132"/>
                  <a:pt x="28" y="132"/>
                  <a:pt x="28" y="132"/>
                </a:cubicBezTo>
                <a:cubicBezTo>
                  <a:pt x="93" y="132"/>
                  <a:pt x="93" y="132"/>
                  <a:pt x="93" y="132"/>
                </a:cubicBezTo>
                <a:cubicBezTo>
                  <a:pt x="72" y="72"/>
                  <a:pt x="72" y="72"/>
                  <a:pt x="72" y="72"/>
                </a:cubicBezTo>
                <a:cubicBezTo>
                  <a:pt x="75" y="65"/>
                  <a:pt x="75" y="65"/>
                  <a:pt x="75" y="65"/>
                </a:cubicBezTo>
                <a:cubicBezTo>
                  <a:pt x="87" y="77"/>
                  <a:pt x="87" y="77"/>
                  <a:pt x="87" y="77"/>
                </a:cubicBezTo>
                <a:cubicBezTo>
                  <a:pt x="88" y="78"/>
                  <a:pt x="97" y="79"/>
                  <a:pt x="99" y="77"/>
                </a:cubicBezTo>
                <a:cubicBezTo>
                  <a:pt x="116" y="60"/>
                  <a:pt x="116" y="60"/>
                  <a:pt x="116" y="60"/>
                </a:cubicBezTo>
                <a:cubicBezTo>
                  <a:pt x="118" y="58"/>
                  <a:pt x="118" y="55"/>
                  <a:pt x="117" y="53"/>
                </a:cubicBezTo>
                <a:lnTo>
                  <a:pt x="123" y="28"/>
                </a:lnTo>
                <a:close/>
                <a:moveTo>
                  <a:pt x="62" y="142"/>
                </a:moveTo>
                <a:cubicBezTo>
                  <a:pt x="62" y="146"/>
                  <a:pt x="65" y="148"/>
                  <a:pt x="68" y="148"/>
                </a:cubicBezTo>
                <a:cubicBezTo>
                  <a:pt x="72" y="148"/>
                  <a:pt x="75" y="146"/>
                  <a:pt x="75" y="142"/>
                </a:cubicBezTo>
                <a:cubicBezTo>
                  <a:pt x="75" y="136"/>
                  <a:pt x="75" y="136"/>
                  <a:pt x="75" y="136"/>
                </a:cubicBezTo>
                <a:cubicBezTo>
                  <a:pt x="62" y="136"/>
                  <a:pt x="62" y="136"/>
                  <a:pt x="62" y="136"/>
                </a:cubicBezTo>
                <a:lnTo>
                  <a:pt x="62" y="1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90">
            <a:extLst>
              <a:ext uri="{FF2B5EF4-FFF2-40B4-BE49-F238E27FC236}">
                <a16:creationId xmlns:a16="http://schemas.microsoft.com/office/drawing/2014/main" id="{8E6F74A4-E849-40F1-9757-8C0D963A689F}"/>
              </a:ext>
            </a:extLst>
          </p:cNvPr>
          <p:cNvSpPr>
            <a:spLocks noEditPoints="1"/>
          </p:cNvSpPr>
          <p:nvPr/>
        </p:nvSpPr>
        <p:spPr bwMode="auto">
          <a:xfrm>
            <a:off x="620795" y="4984205"/>
            <a:ext cx="714132" cy="758342"/>
          </a:xfrm>
          <a:custGeom>
            <a:avLst/>
            <a:gdLst>
              <a:gd name="T0" fmla="*/ 79 w 159"/>
              <a:gd name="T1" fmla="*/ 66 h 169"/>
              <a:gd name="T2" fmla="*/ 112 w 159"/>
              <a:gd name="T3" fmla="*/ 33 h 169"/>
              <a:gd name="T4" fmla="*/ 79 w 159"/>
              <a:gd name="T5" fmla="*/ 0 h 169"/>
              <a:gd name="T6" fmla="*/ 46 w 159"/>
              <a:gd name="T7" fmla="*/ 33 h 169"/>
              <a:gd name="T8" fmla="*/ 79 w 159"/>
              <a:gd name="T9" fmla="*/ 66 h 169"/>
              <a:gd name="T10" fmla="*/ 156 w 159"/>
              <a:gd name="T11" fmla="*/ 117 h 169"/>
              <a:gd name="T12" fmla="*/ 134 w 159"/>
              <a:gd name="T13" fmla="*/ 86 h 169"/>
              <a:gd name="T14" fmla="*/ 125 w 159"/>
              <a:gd name="T15" fmla="*/ 119 h 169"/>
              <a:gd name="T16" fmla="*/ 128 w 159"/>
              <a:gd name="T17" fmla="*/ 122 h 169"/>
              <a:gd name="T18" fmla="*/ 111 w 159"/>
              <a:gd name="T19" fmla="*/ 130 h 169"/>
              <a:gd name="T20" fmla="*/ 106 w 159"/>
              <a:gd name="T21" fmla="*/ 148 h 169"/>
              <a:gd name="T22" fmla="*/ 124 w 159"/>
              <a:gd name="T23" fmla="*/ 153 h 169"/>
              <a:gd name="T24" fmla="*/ 150 w 159"/>
              <a:gd name="T25" fmla="*/ 141 h 169"/>
              <a:gd name="T26" fmla="*/ 156 w 159"/>
              <a:gd name="T27" fmla="*/ 117 h 169"/>
              <a:gd name="T28" fmla="*/ 99 w 159"/>
              <a:gd name="T29" fmla="*/ 153 h 169"/>
              <a:gd name="T30" fmla="*/ 80 w 159"/>
              <a:gd name="T31" fmla="*/ 162 h 169"/>
              <a:gd name="T32" fmla="*/ 84 w 159"/>
              <a:gd name="T33" fmla="*/ 103 h 169"/>
              <a:gd name="T34" fmla="*/ 93 w 159"/>
              <a:gd name="T35" fmla="*/ 98 h 169"/>
              <a:gd name="T36" fmla="*/ 104 w 159"/>
              <a:gd name="T37" fmla="*/ 95 h 169"/>
              <a:gd name="T38" fmla="*/ 114 w 159"/>
              <a:gd name="T39" fmla="*/ 91 h 169"/>
              <a:gd name="T40" fmla="*/ 131 w 159"/>
              <a:gd name="T41" fmla="*/ 81 h 169"/>
              <a:gd name="T42" fmla="*/ 126 w 159"/>
              <a:gd name="T43" fmla="*/ 75 h 169"/>
              <a:gd name="T44" fmla="*/ 124 w 159"/>
              <a:gd name="T45" fmla="*/ 74 h 169"/>
              <a:gd name="T46" fmla="*/ 112 w 159"/>
              <a:gd name="T47" fmla="*/ 70 h 169"/>
              <a:gd name="T48" fmla="*/ 100 w 159"/>
              <a:gd name="T49" fmla="*/ 70 h 169"/>
              <a:gd name="T50" fmla="*/ 79 w 159"/>
              <a:gd name="T51" fmla="*/ 86 h 169"/>
              <a:gd name="T52" fmla="*/ 59 w 159"/>
              <a:gd name="T53" fmla="*/ 70 h 169"/>
              <a:gd name="T54" fmla="*/ 47 w 159"/>
              <a:gd name="T55" fmla="*/ 70 h 169"/>
              <a:gd name="T56" fmla="*/ 34 w 159"/>
              <a:gd name="T57" fmla="*/ 74 h 169"/>
              <a:gd name="T58" fmla="*/ 33 w 159"/>
              <a:gd name="T59" fmla="*/ 75 h 169"/>
              <a:gd name="T60" fmla="*/ 28 w 159"/>
              <a:gd name="T61" fmla="*/ 81 h 169"/>
              <a:gd name="T62" fmla="*/ 45 w 159"/>
              <a:gd name="T63" fmla="*/ 91 h 169"/>
              <a:gd name="T64" fmla="*/ 55 w 159"/>
              <a:gd name="T65" fmla="*/ 95 h 169"/>
              <a:gd name="T66" fmla="*/ 65 w 159"/>
              <a:gd name="T67" fmla="*/ 98 h 169"/>
              <a:gd name="T68" fmla="*/ 75 w 159"/>
              <a:gd name="T69" fmla="*/ 103 h 169"/>
              <a:gd name="T70" fmla="*/ 78 w 159"/>
              <a:gd name="T71" fmla="*/ 162 h 169"/>
              <a:gd name="T72" fmla="*/ 59 w 159"/>
              <a:gd name="T73" fmla="*/ 152 h 169"/>
              <a:gd name="T74" fmla="*/ 43 w 159"/>
              <a:gd name="T75" fmla="*/ 162 h 169"/>
              <a:gd name="T76" fmla="*/ 79 w 159"/>
              <a:gd name="T77" fmla="*/ 169 h 169"/>
              <a:gd name="T78" fmla="*/ 80 w 159"/>
              <a:gd name="T79" fmla="*/ 169 h 169"/>
              <a:gd name="T80" fmla="*/ 80 w 159"/>
              <a:gd name="T81" fmla="*/ 169 h 169"/>
              <a:gd name="T82" fmla="*/ 116 w 159"/>
              <a:gd name="T83" fmla="*/ 162 h 169"/>
              <a:gd name="T84" fmla="*/ 99 w 159"/>
              <a:gd name="T85" fmla="*/ 153 h 169"/>
              <a:gd name="T86" fmla="*/ 53 w 159"/>
              <a:gd name="T87" fmla="*/ 148 h 169"/>
              <a:gd name="T88" fmla="*/ 48 w 159"/>
              <a:gd name="T89" fmla="*/ 130 h 169"/>
              <a:gd name="T90" fmla="*/ 30 w 159"/>
              <a:gd name="T91" fmla="*/ 122 h 169"/>
              <a:gd name="T92" fmla="*/ 33 w 159"/>
              <a:gd name="T93" fmla="*/ 118 h 169"/>
              <a:gd name="T94" fmla="*/ 24 w 159"/>
              <a:gd name="T95" fmla="*/ 86 h 169"/>
              <a:gd name="T96" fmla="*/ 2 w 159"/>
              <a:gd name="T97" fmla="*/ 117 h 169"/>
              <a:gd name="T98" fmla="*/ 8 w 159"/>
              <a:gd name="T99" fmla="*/ 141 h 169"/>
              <a:gd name="T100" fmla="*/ 35 w 159"/>
              <a:gd name="T101" fmla="*/ 153 h 169"/>
              <a:gd name="T102" fmla="*/ 53 w 159"/>
              <a:gd name="T103" fmla="*/ 148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9" h="169">
                <a:moveTo>
                  <a:pt x="79" y="66"/>
                </a:moveTo>
                <a:cubicBezTo>
                  <a:pt x="97" y="66"/>
                  <a:pt x="112" y="51"/>
                  <a:pt x="112" y="33"/>
                </a:cubicBezTo>
                <a:cubicBezTo>
                  <a:pt x="112" y="15"/>
                  <a:pt x="97" y="0"/>
                  <a:pt x="79" y="0"/>
                </a:cubicBezTo>
                <a:cubicBezTo>
                  <a:pt x="61" y="0"/>
                  <a:pt x="46" y="15"/>
                  <a:pt x="46" y="33"/>
                </a:cubicBezTo>
                <a:cubicBezTo>
                  <a:pt x="46" y="51"/>
                  <a:pt x="61" y="66"/>
                  <a:pt x="79" y="66"/>
                </a:cubicBezTo>
                <a:close/>
                <a:moveTo>
                  <a:pt x="156" y="117"/>
                </a:moveTo>
                <a:cubicBezTo>
                  <a:pt x="134" y="86"/>
                  <a:pt x="134" y="86"/>
                  <a:pt x="134" y="86"/>
                </a:cubicBezTo>
                <a:cubicBezTo>
                  <a:pt x="132" y="97"/>
                  <a:pt x="129" y="108"/>
                  <a:pt x="125" y="119"/>
                </a:cubicBezTo>
                <a:cubicBezTo>
                  <a:pt x="128" y="122"/>
                  <a:pt x="128" y="122"/>
                  <a:pt x="128" y="122"/>
                </a:cubicBezTo>
                <a:cubicBezTo>
                  <a:pt x="111" y="130"/>
                  <a:pt x="111" y="130"/>
                  <a:pt x="111" y="130"/>
                </a:cubicBezTo>
                <a:cubicBezTo>
                  <a:pt x="104" y="133"/>
                  <a:pt x="102" y="142"/>
                  <a:pt x="106" y="148"/>
                </a:cubicBezTo>
                <a:cubicBezTo>
                  <a:pt x="109" y="154"/>
                  <a:pt x="118" y="156"/>
                  <a:pt x="124" y="153"/>
                </a:cubicBezTo>
                <a:cubicBezTo>
                  <a:pt x="150" y="141"/>
                  <a:pt x="150" y="141"/>
                  <a:pt x="150" y="141"/>
                </a:cubicBezTo>
                <a:cubicBezTo>
                  <a:pt x="155" y="139"/>
                  <a:pt x="159" y="121"/>
                  <a:pt x="156" y="117"/>
                </a:cubicBezTo>
                <a:close/>
                <a:moveTo>
                  <a:pt x="99" y="153"/>
                </a:moveTo>
                <a:cubicBezTo>
                  <a:pt x="91" y="155"/>
                  <a:pt x="83" y="158"/>
                  <a:pt x="80" y="162"/>
                </a:cubicBezTo>
                <a:cubicBezTo>
                  <a:pt x="81" y="143"/>
                  <a:pt x="83" y="123"/>
                  <a:pt x="84" y="103"/>
                </a:cubicBezTo>
                <a:cubicBezTo>
                  <a:pt x="86" y="101"/>
                  <a:pt x="90" y="100"/>
                  <a:pt x="93" y="98"/>
                </a:cubicBezTo>
                <a:cubicBezTo>
                  <a:pt x="97" y="97"/>
                  <a:pt x="100" y="96"/>
                  <a:pt x="104" y="95"/>
                </a:cubicBezTo>
                <a:cubicBezTo>
                  <a:pt x="107" y="93"/>
                  <a:pt x="111" y="92"/>
                  <a:pt x="114" y="91"/>
                </a:cubicBezTo>
                <a:cubicBezTo>
                  <a:pt x="121" y="88"/>
                  <a:pt x="127" y="84"/>
                  <a:pt x="131" y="81"/>
                </a:cubicBezTo>
                <a:cubicBezTo>
                  <a:pt x="130" y="79"/>
                  <a:pt x="128" y="77"/>
                  <a:pt x="126" y="75"/>
                </a:cubicBezTo>
                <a:cubicBezTo>
                  <a:pt x="125" y="74"/>
                  <a:pt x="125" y="74"/>
                  <a:pt x="124" y="74"/>
                </a:cubicBezTo>
                <a:cubicBezTo>
                  <a:pt x="121" y="71"/>
                  <a:pt x="117" y="70"/>
                  <a:pt x="112" y="70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79" y="86"/>
                  <a:pt x="79" y="86"/>
                  <a:pt x="79" y="86"/>
                </a:cubicBezTo>
                <a:cubicBezTo>
                  <a:pt x="59" y="70"/>
                  <a:pt x="59" y="70"/>
                  <a:pt x="59" y="70"/>
                </a:cubicBezTo>
                <a:cubicBezTo>
                  <a:pt x="47" y="70"/>
                  <a:pt x="47" y="70"/>
                  <a:pt x="47" y="70"/>
                </a:cubicBezTo>
                <a:cubicBezTo>
                  <a:pt x="42" y="70"/>
                  <a:pt x="38" y="71"/>
                  <a:pt x="34" y="74"/>
                </a:cubicBezTo>
                <a:cubicBezTo>
                  <a:pt x="34" y="74"/>
                  <a:pt x="33" y="74"/>
                  <a:pt x="33" y="75"/>
                </a:cubicBezTo>
                <a:cubicBezTo>
                  <a:pt x="31" y="77"/>
                  <a:pt x="29" y="79"/>
                  <a:pt x="28" y="81"/>
                </a:cubicBezTo>
                <a:cubicBezTo>
                  <a:pt x="32" y="84"/>
                  <a:pt x="38" y="88"/>
                  <a:pt x="45" y="91"/>
                </a:cubicBezTo>
                <a:cubicBezTo>
                  <a:pt x="48" y="92"/>
                  <a:pt x="52" y="93"/>
                  <a:pt x="55" y="95"/>
                </a:cubicBezTo>
                <a:cubicBezTo>
                  <a:pt x="59" y="96"/>
                  <a:pt x="62" y="97"/>
                  <a:pt x="65" y="98"/>
                </a:cubicBezTo>
                <a:cubicBezTo>
                  <a:pt x="69" y="100"/>
                  <a:pt x="72" y="101"/>
                  <a:pt x="75" y="103"/>
                </a:cubicBezTo>
                <a:cubicBezTo>
                  <a:pt x="76" y="123"/>
                  <a:pt x="77" y="143"/>
                  <a:pt x="78" y="162"/>
                </a:cubicBezTo>
                <a:cubicBezTo>
                  <a:pt x="75" y="158"/>
                  <a:pt x="67" y="155"/>
                  <a:pt x="59" y="152"/>
                </a:cubicBezTo>
                <a:cubicBezTo>
                  <a:pt x="55" y="158"/>
                  <a:pt x="49" y="161"/>
                  <a:pt x="43" y="162"/>
                </a:cubicBezTo>
                <a:cubicBezTo>
                  <a:pt x="50" y="164"/>
                  <a:pt x="64" y="168"/>
                  <a:pt x="79" y="169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80" y="169"/>
                  <a:pt x="80" y="169"/>
                  <a:pt x="80" y="169"/>
                </a:cubicBezTo>
                <a:cubicBezTo>
                  <a:pt x="95" y="169"/>
                  <a:pt x="109" y="164"/>
                  <a:pt x="116" y="162"/>
                </a:cubicBezTo>
                <a:cubicBezTo>
                  <a:pt x="109" y="162"/>
                  <a:pt x="103" y="158"/>
                  <a:pt x="99" y="153"/>
                </a:cubicBezTo>
                <a:close/>
                <a:moveTo>
                  <a:pt x="53" y="148"/>
                </a:moveTo>
                <a:cubicBezTo>
                  <a:pt x="56" y="142"/>
                  <a:pt x="54" y="133"/>
                  <a:pt x="48" y="130"/>
                </a:cubicBezTo>
                <a:cubicBezTo>
                  <a:pt x="30" y="122"/>
                  <a:pt x="30" y="122"/>
                  <a:pt x="30" y="122"/>
                </a:cubicBezTo>
                <a:cubicBezTo>
                  <a:pt x="33" y="118"/>
                  <a:pt x="33" y="118"/>
                  <a:pt x="33" y="118"/>
                </a:cubicBezTo>
                <a:cubicBezTo>
                  <a:pt x="30" y="108"/>
                  <a:pt x="27" y="97"/>
                  <a:pt x="24" y="86"/>
                </a:cubicBezTo>
                <a:cubicBezTo>
                  <a:pt x="2" y="117"/>
                  <a:pt x="2" y="117"/>
                  <a:pt x="2" y="117"/>
                </a:cubicBezTo>
                <a:cubicBezTo>
                  <a:pt x="0" y="121"/>
                  <a:pt x="4" y="139"/>
                  <a:pt x="8" y="141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41" y="156"/>
                  <a:pt x="49" y="154"/>
                  <a:pt x="53" y="1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1">
            <a:extLst>
              <a:ext uri="{FF2B5EF4-FFF2-40B4-BE49-F238E27FC236}">
                <a16:creationId xmlns:a16="http://schemas.microsoft.com/office/drawing/2014/main" id="{1B3A55C4-149D-4011-8471-CCE521AFB56F}"/>
              </a:ext>
            </a:extLst>
          </p:cNvPr>
          <p:cNvSpPr>
            <a:spLocks noEditPoints="1"/>
          </p:cNvSpPr>
          <p:nvPr/>
        </p:nvSpPr>
        <p:spPr bwMode="auto">
          <a:xfrm>
            <a:off x="1685235" y="4977743"/>
            <a:ext cx="387671" cy="802548"/>
          </a:xfrm>
          <a:custGeom>
            <a:avLst/>
            <a:gdLst>
              <a:gd name="T0" fmla="*/ 85 w 86"/>
              <a:gd name="T1" fmla="*/ 109 h 179"/>
              <a:gd name="T2" fmla="*/ 56 w 86"/>
              <a:gd name="T3" fmla="*/ 85 h 179"/>
              <a:gd name="T4" fmla="*/ 55 w 86"/>
              <a:gd name="T5" fmla="*/ 85 h 179"/>
              <a:gd name="T6" fmla="*/ 50 w 86"/>
              <a:gd name="T7" fmla="*/ 69 h 179"/>
              <a:gd name="T8" fmla="*/ 69 w 86"/>
              <a:gd name="T9" fmla="*/ 32 h 179"/>
              <a:gd name="T10" fmla="*/ 53 w 86"/>
              <a:gd name="T11" fmla="*/ 2 h 179"/>
              <a:gd name="T12" fmla="*/ 34 w 86"/>
              <a:gd name="T13" fmla="*/ 33 h 179"/>
              <a:gd name="T14" fmla="*/ 38 w 86"/>
              <a:gd name="T15" fmla="*/ 55 h 179"/>
              <a:gd name="T16" fmla="*/ 2 w 86"/>
              <a:gd name="T17" fmla="*/ 102 h 179"/>
              <a:gd name="T18" fmla="*/ 48 w 86"/>
              <a:gd name="T19" fmla="*/ 138 h 179"/>
              <a:gd name="T20" fmla="*/ 60 w 86"/>
              <a:gd name="T21" fmla="*/ 137 h 179"/>
              <a:gd name="T22" fmla="*/ 64 w 86"/>
              <a:gd name="T23" fmla="*/ 150 h 179"/>
              <a:gd name="T24" fmla="*/ 65 w 86"/>
              <a:gd name="T25" fmla="*/ 155 h 179"/>
              <a:gd name="T26" fmla="*/ 46 w 86"/>
              <a:gd name="T27" fmla="*/ 170 h 179"/>
              <a:gd name="T28" fmla="*/ 34 w 86"/>
              <a:gd name="T29" fmla="*/ 165 h 179"/>
              <a:gd name="T30" fmla="*/ 48 w 86"/>
              <a:gd name="T31" fmla="*/ 158 h 179"/>
              <a:gd name="T32" fmla="*/ 34 w 86"/>
              <a:gd name="T33" fmla="*/ 149 h 179"/>
              <a:gd name="T34" fmla="*/ 21 w 86"/>
              <a:gd name="T35" fmla="*/ 163 h 179"/>
              <a:gd name="T36" fmla="*/ 46 w 86"/>
              <a:gd name="T37" fmla="*/ 178 h 179"/>
              <a:gd name="T38" fmla="*/ 73 w 86"/>
              <a:gd name="T39" fmla="*/ 159 h 179"/>
              <a:gd name="T40" fmla="*/ 73 w 86"/>
              <a:gd name="T41" fmla="*/ 153 h 179"/>
              <a:gd name="T42" fmla="*/ 69 w 86"/>
              <a:gd name="T43" fmla="*/ 136 h 179"/>
              <a:gd name="T44" fmla="*/ 85 w 86"/>
              <a:gd name="T45" fmla="*/ 109 h 179"/>
              <a:gd name="T46" fmla="*/ 55 w 86"/>
              <a:gd name="T47" fmla="*/ 17 h 179"/>
              <a:gd name="T48" fmla="*/ 63 w 86"/>
              <a:gd name="T49" fmla="*/ 23 h 179"/>
              <a:gd name="T50" fmla="*/ 46 w 86"/>
              <a:gd name="T51" fmla="*/ 53 h 179"/>
              <a:gd name="T52" fmla="*/ 43 w 86"/>
              <a:gd name="T53" fmla="*/ 40 h 179"/>
              <a:gd name="T54" fmla="*/ 55 w 86"/>
              <a:gd name="T55" fmla="*/ 17 h 179"/>
              <a:gd name="T56" fmla="*/ 49 w 86"/>
              <a:gd name="T57" fmla="*/ 132 h 179"/>
              <a:gd name="T58" fmla="*/ 12 w 86"/>
              <a:gd name="T59" fmla="*/ 107 h 179"/>
              <a:gd name="T60" fmla="*/ 42 w 86"/>
              <a:gd name="T61" fmla="*/ 71 h 179"/>
              <a:gd name="T62" fmla="*/ 47 w 86"/>
              <a:gd name="T63" fmla="*/ 86 h 179"/>
              <a:gd name="T64" fmla="*/ 28 w 86"/>
              <a:gd name="T65" fmla="*/ 105 h 179"/>
              <a:gd name="T66" fmla="*/ 45 w 86"/>
              <a:gd name="T67" fmla="*/ 124 h 179"/>
              <a:gd name="T68" fmla="*/ 47 w 86"/>
              <a:gd name="T69" fmla="*/ 123 h 179"/>
              <a:gd name="T70" fmla="*/ 46 w 86"/>
              <a:gd name="T71" fmla="*/ 122 h 179"/>
              <a:gd name="T72" fmla="*/ 36 w 86"/>
              <a:gd name="T73" fmla="*/ 111 h 179"/>
              <a:gd name="T74" fmla="*/ 50 w 86"/>
              <a:gd name="T75" fmla="*/ 97 h 179"/>
              <a:gd name="T76" fmla="*/ 59 w 86"/>
              <a:gd name="T77" fmla="*/ 131 h 179"/>
              <a:gd name="T78" fmla="*/ 49 w 86"/>
              <a:gd name="T79" fmla="*/ 132 h 179"/>
              <a:gd name="T80" fmla="*/ 67 w 86"/>
              <a:gd name="T81" fmla="*/ 130 h 179"/>
              <a:gd name="T82" fmla="*/ 58 w 86"/>
              <a:gd name="T83" fmla="*/ 97 h 179"/>
              <a:gd name="T84" fmla="*/ 76 w 86"/>
              <a:gd name="T85" fmla="*/ 113 h 179"/>
              <a:gd name="T86" fmla="*/ 67 w 86"/>
              <a:gd name="T87" fmla="*/ 13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" h="179">
                <a:moveTo>
                  <a:pt x="85" y="109"/>
                </a:moveTo>
                <a:cubicBezTo>
                  <a:pt x="86" y="96"/>
                  <a:pt x="73" y="85"/>
                  <a:pt x="56" y="85"/>
                </a:cubicBezTo>
                <a:cubicBezTo>
                  <a:pt x="54" y="85"/>
                  <a:pt x="56" y="85"/>
                  <a:pt x="55" y="85"/>
                </a:cubicBezTo>
                <a:cubicBezTo>
                  <a:pt x="50" y="69"/>
                  <a:pt x="50" y="69"/>
                  <a:pt x="50" y="69"/>
                </a:cubicBezTo>
                <a:cubicBezTo>
                  <a:pt x="63" y="59"/>
                  <a:pt x="66" y="45"/>
                  <a:pt x="69" y="32"/>
                </a:cubicBezTo>
                <a:cubicBezTo>
                  <a:pt x="72" y="11"/>
                  <a:pt x="58" y="0"/>
                  <a:pt x="53" y="2"/>
                </a:cubicBezTo>
                <a:cubicBezTo>
                  <a:pt x="40" y="5"/>
                  <a:pt x="34" y="24"/>
                  <a:pt x="34" y="33"/>
                </a:cubicBezTo>
                <a:cubicBezTo>
                  <a:pt x="34" y="41"/>
                  <a:pt x="36" y="48"/>
                  <a:pt x="38" y="55"/>
                </a:cubicBezTo>
                <a:cubicBezTo>
                  <a:pt x="22" y="68"/>
                  <a:pt x="0" y="82"/>
                  <a:pt x="2" y="102"/>
                </a:cubicBezTo>
                <a:cubicBezTo>
                  <a:pt x="6" y="128"/>
                  <a:pt x="24" y="138"/>
                  <a:pt x="48" y="138"/>
                </a:cubicBezTo>
                <a:cubicBezTo>
                  <a:pt x="52" y="138"/>
                  <a:pt x="56" y="138"/>
                  <a:pt x="60" y="137"/>
                </a:cubicBezTo>
                <a:cubicBezTo>
                  <a:pt x="64" y="150"/>
                  <a:pt x="64" y="150"/>
                  <a:pt x="64" y="150"/>
                </a:cubicBezTo>
                <a:cubicBezTo>
                  <a:pt x="65" y="152"/>
                  <a:pt x="65" y="153"/>
                  <a:pt x="65" y="155"/>
                </a:cubicBezTo>
                <a:cubicBezTo>
                  <a:pt x="65" y="163"/>
                  <a:pt x="59" y="169"/>
                  <a:pt x="46" y="170"/>
                </a:cubicBezTo>
                <a:cubicBezTo>
                  <a:pt x="42" y="170"/>
                  <a:pt x="34" y="169"/>
                  <a:pt x="34" y="165"/>
                </a:cubicBezTo>
                <a:cubicBezTo>
                  <a:pt x="38" y="166"/>
                  <a:pt x="48" y="166"/>
                  <a:pt x="48" y="158"/>
                </a:cubicBezTo>
                <a:cubicBezTo>
                  <a:pt x="47" y="153"/>
                  <a:pt x="41" y="148"/>
                  <a:pt x="34" y="149"/>
                </a:cubicBezTo>
                <a:cubicBezTo>
                  <a:pt x="26" y="149"/>
                  <a:pt x="20" y="157"/>
                  <a:pt x="21" y="163"/>
                </a:cubicBezTo>
                <a:cubicBezTo>
                  <a:pt x="22" y="172"/>
                  <a:pt x="35" y="179"/>
                  <a:pt x="46" y="178"/>
                </a:cubicBezTo>
                <a:cubicBezTo>
                  <a:pt x="61" y="177"/>
                  <a:pt x="73" y="169"/>
                  <a:pt x="73" y="159"/>
                </a:cubicBezTo>
                <a:cubicBezTo>
                  <a:pt x="73" y="158"/>
                  <a:pt x="73" y="154"/>
                  <a:pt x="73" y="153"/>
                </a:cubicBezTo>
                <a:cubicBezTo>
                  <a:pt x="69" y="136"/>
                  <a:pt x="69" y="136"/>
                  <a:pt x="69" y="136"/>
                </a:cubicBezTo>
                <a:cubicBezTo>
                  <a:pt x="82" y="131"/>
                  <a:pt x="85" y="120"/>
                  <a:pt x="85" y="109"/>
                </a:cubicBezTo>
                <a:close/>
                <a:moveTo>
                  <a:pt x="55" y="17"/>
                </a:moveTo>
                <a:cubicBezTo>
                  <a:pt x="60" y="17"/>
                  <a:pt x="63" y="20"/>
                  <a:pt x="63" y="23"/>
                </a:cubicBezTo>
                <a:cubicBezTo>
                  <a:pt x="64" y="34"/>
                  <a:pt x="57" y="46"/>
                  <a:pt x="46" y="53"/>
                </a:cubicBezTo>
                <a:cubicBezTo>
                  <a:pt x="44" y="49"/>
                  <a:pt x="43" y="44"/>
                  <a:pt x="43" y="40"/>
                </a:cubicBezTo>
                <a:cubicBezTo>
                  <a:pt x="44" y="33"/>
                  <a:pt x="44" y="18"/>
                  <a:pt x="55" y="17"/>
                </a:cubicBezTo>
                <a:close/>
                <a:moveTo>
                  <a:pt x="49" y="132"/>
                </a:moveTo>
                <a:cubicBezTo>
                  <a:pt x="30" y="132"/>
                  <a:pt x="12" y="123"/>
                  <a:pt x="12" y="107"/>
                </a:cubicBezTo>
                <a:cubicBezTo>
                  <a:pt x="12" y="92"/>
                  <a:pt x="28" y="81"/>
                  <a:pt x="42" y="71"/>
                </a:cubicBezTo>
                <a:cubicBezTo>
                  <a:pt x="47" y="86"/>
                  <a:pt x="47" y="86"/>
                  <a:pt x="47" y="86"/>
                </a:cubicBezTo>
                <a:cubicBezTo>
                  <a:pt x="37" y="89"/>
                  <a:pt x="28" y="97"/>
                  <a:pt x="28" y="105"/>
                </a:cubicBezTo>
                <a:cubicBezTo>
                  <a:pt x="28" y="114"/>
                  <a:pt x="35" y="121"/>
                  <a:pt x="45" y="124"/>
                </a:cubicBezTo>
                <a:cubicBezTo>
                  <a:pt x="46" y="124"/>
                  <a:pt x="47" y="123"/>
                  <a:pt x="47" y="123"/>
                </a:cubicBezTo>
                <a:cubicBezTo>
                  <a:pt x="47" y="122"/>
                  <a:pt x="47" y="122"/>
                  <a:pt x="46" y="122"/>
                </a:cubicBezTo>
                <a:cubicBezTo>
                  <a:pt x="40" y="120"/>
                  <a:pt x="36" y="116"/>
                  <a:pt x="36" y="111"/>
                </a:cubicBezTo>
                <a:cubicBezTo>
                  <a:pt x="35" y="105"/>
                  <a:pt x="42" y="99"/>
                  <a:pt x="50" y="97"/>
                </a:cubicBezTo>
                <a:cubicBezTo>
                  <a:pt x="59" y="131"/>
                  <a:pt x="59" y="131"/>
                  <a:pt x="59" y="131"/>
                </a:cubicBezTo>
                <a:cubicBezTo>
                  <a:pt x="56" y="131"/>
                  <a:pt x="53" y="132"/>
                  <a:pt x="49" y="132"/>
                </a:cubicBezTo>
                <a:close/>
                <a:moveTo>
                  <a:pt x="67" y="130"/>
                </a:moveTo>
                <a:cubicBezTo>
                  <a:pt x="58" y="97"/>
                  <a:pt x="58" y="97"/>
                  <a:pt x="58" y="97"/>
                </a:cubicBezTo>
                <a:cubicBezTo>
                  <a:pt x="70" y="97"/>
                  <a:pt x="75" y="103"/>
                  <a:pt x="76" y="113"/>
                </a:cubicBezTo>
                <a:cubicBezTo>
                  <a:pt x="77" y="120"/>
                  <a:pt x="75" y="126"/>
                  <a:pt x="67" y="1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2">
            <a:extLst>
              <a:ext uri="{FF2B5EF4-FFF2-40B4-BE49-F238E27FC236}">
                <a16:creationId xmlns:a16="http://schemas.microsoft.com/office/drawing/2014/main" id="{AB497410-32B7-4E2B-8206-DA0F13A06182}"/>
              </a:ext>
            </a:extLst>
          </p:cNvPr>
          <p:cNvSpPr>
            <a:spLocks noEditPoints="1"/>
          </p:cNvSpPr>
          <p:nvPr/>
        </p:nvSpPr>
        <p:spPr bwMode="auto">
          <a:xfrm>
            <a:off x="2661685" y="4997626"/>
            <a:ext cx="663123" cy="666523"/>
          </a:xfrm>
          <a:custGeom>
            <a:avLst/>
            <a:gdLst>
              <a:gd name="T0" fmla="*/ 134 w 148"/>
              <a:gd name="T1" fmla="*/ 128 h 148"/>
              <a:gd name="T2" fmla="*/ 119 w 148"/>
              <a:gd name="T3" fmla="*/ 78 h 148"/>
              <a:gd name="T4" fmla="*/ 61 w 148"/>
              <a:gd name="T5" fmla="*/ 52 h 148"/>
              <a:gd name="T6" fmla="*/ 28 w 148"/>
              <a:gd name="T7" fmla="*/ 19 h 148"/>
              <a:gd name="T8" fmla="*/ 25 w 148"/>
              <a:gd name="T9" fmla="*/ 15 h 148"/>
              <a:gd name="T10" fmla="*/ 27 w 148"/>
              <a:gd name="T11" fmla="*/ 10 h 148"/>
              <a:gd name="T12" fmla="*/ 22 w 148"/>
              <a:gd name="T13" fmla="*/ 12 h 148"/>
              <a:gd name="T14" fmla="*/ 17 w 148"/>
              <a:gd name="T15" fmla="*/ 10 h 148"/>
              <a:gd name="T16" fmla="*/ 20 w 148"/>
              <a:gd name="T17" fmla="*/ 7 h 148"/>
              <a:gd name="T18" fmla="*/ 17 w 148"/>
              <a:gd name="T19" fmla="*/ 4 h 148"/>
              <a:gd name="T20" fmla="*/ 14 w 148"/>
              <a:gd name="T21" fmla="*/ 8 h 148"/>
              <a:gd name="T22" fmla="*/ 10 w 148"/>
              <a:gd name="T23" fmla="*/ 7 h 148"/>
              <a:gd name="T24" fmla="*/ 6 w 148"/>
              <a:gd name="T25" fmla="*/ 1 h 148"/>
              <a:gd name="T26" fmla="*/ 2 w 148"/>
              <a:gd name="T27" fmla="*/ 6 h 148"/>
              <a:gd name="T28" fmla="*/ 7 w 148"/>
              <a:gd name="T29" fmla="*/ 9 h 148"/>
              <a:gd name="T30" fmla="*/ 11 w 148"/>
              <a:gd name="T31" fmla="*/ 17 h 148"/>
              <a:gd name="T32" fmla="*/ 6 w 148"/>
              <a:gd name="T33" fmla="*/ 20 h 148"/>
              <a:gd name="T34" fmla="*/ 9 w 148"/>
              <a:gd name="T35" fmla="*/ 23 h 148"/>
              <a:gd name="T36" fmla="*/ 12 w 148"/>
              <a:gd name="T37" fmla="*/ 19 h 148"/>
              <a:gd name="T38" fmla="*/ 14 w 148"/>
              <a:gd name="T39" fmla="*/ 24 h 148"/>
              <a:gd name="T40" fmla="*/ 12 w 148"/>
              <a:gd name="T41" fmla="*/ 29 h 148"/>
              <a:gd name="T42" fmla="*/ 17 w 148"/>
              <a:gd name="T43" fmla="*/ 27 h 148"/>
              <a:gd name="T44" fmla="*/ 20 w 148"/>
              <a:gd name="T45" fmla="*/ 27 h 148"/>
              <a:gd name="T46" fmla="*/ 53 w 148"/>
              <a:gd name="T47" fmla="*/ 60 h 148"/>
              <a:gd name="T48" fmla="*/ 81 w 148"/>
              <a:gd name="T49" fmla="*/ 89 h 148"/>
              <a:gd name="T50" fmla="*/ 64 w 148"/>
              <a:gd name="T51" fmla="*/ 97 h 148"/>
              <a:gd name="T52" fmla="*/ 101 w 148"/>
              <a:gd name="T53" fmla="*/ 142 h 148"/>
              <a:gd name="T54" fmla="*/ 145 w 148"/>
              <a:gd name="T55" fmla="*/ 144 h 148"/>
              <a:gd name="T56" fmla="*/ 98 w 148"/>
              <a:gd name="T57" fmla="*/ 116 h 148"/>
              <a:gd name="T58" fmla="*/ 82 w 148"/>
              <a:gd name="T59" fmla="*/ 102 h 148"/>
              <a:gd name="T60" fmla="*/ 84 w 148"/>
              <a:gd name="T61" fmla="*/ 98 h 148"/>
              <a:gd name="T62" fmla="*/ 100 w 148"/>
              <a:gd name="T63" fmla="*/ 112 h 148"/>
              <a:gd name="T64" fmla="*/ 111 w 148"/>
              <a:gd name="T65" fmla="*/ 100 h 148"/>
              <a:gd name="T66" fmla="*/ 97 w 148"/>
              <a:gd name="T67" fmla="*/ 84 h 148"/>
              <a:gd name="T68" fmla="*/ 101 w 148"/>
              <a:gd name="T69" fmla="*/ 82 h 148"/>
              <a:gd name="T70" fmla="*/ 115 w 148"/>
              <a:gd name="T71" fmla="*/ 98 h 148"/>
              <a:gd name="T72" fmla="*/ 111 w 148"/>
              <a:gd name="T73" fmla="*/ 10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48">
                <a:moveTo>
                  <a:pt x="145" y="144"/>
                </a:moveTo>
                <a:cubicBezTo>
                  <a:pt x="134" y="128"/>
                  <a:pt x="134" y="128"/>
                  <a:pt x="134" y="128"/>
                </a:cubicBezTo>
                <a:cubicBezTo>
                  <a:pt x="139" y="123"/>
                  <a:pt x="148" y="112"/>
                  <a:pt x="142" y="100"/>
                </a:cubicBezTo>
                <a:cubicBezTo>
                  <a:pt x="135" y="85"/>
                  <a:pt x="127" y="88"/>
                  <a:pt x="119" y="78"/>
                </a:cubicBezTo>
                <a:cubicBezTo>
                  <a:pt x="113" y="90"/>
                  <a:pt x="93" y="69"/>
                  <a:pt x="97" y="63"/>
                </a:cubicBezTo>
                <a:cubicBezTo>
                  <a:pt x="81" y="37"/>
                  <a:pt x="69" y="44"/>
                  <a:pt x="61" y="52"/>
                </a:cubicBezTo>
                <a:cubicBezTo>
                  <a:pt x="26" y="20"/>
                  <a:pt x="26" y="20"/>
                  <a:pt x="26" y="20"/>
                </a:cubicBezTo>
                <a:cubicBezTo>
                  <a:pt x="28" y="19"/>
                  <a:pt x="28" y="19"/>
                  <a:pt x="28" y="19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5" y="15"/>
                </a:cubicBezTo>
                <a:cubicBezTo>
                  <a:pt x="27" y="13"/>
                  <a:pt x="27" y="13"/>
                  <a:pt x="27" y="13"/>
                </a:cubicBezTo>
                <a:cubicBezTo>
                  <a:pt x="28" y="12"/>
                  <a:pt x="28" y="11"/>
                  <a:pt x="27" y="10"/>
                </a:cubicBezTo>
                <a:cubicBezTo>
                  <a:pt x="26" y="9"/>
                  <a:pt x="25" y="9"/>
                  <a:pt x="24" y="10"/>
                </a:cubicBezTo>
                <a:cubicBezTo>
                  <a:pt x="22" y="12"/>
                  <a:pt x="22" y="12"/>
                  <a:pt x="22" y="12"/>
                </a:cubicBezTo>
                <a:cubicBezTo>
                  <a:pt x="21" y="13"/>
                  <a:pt x="21" y="13"/>
                  <a:pt x="21" y="14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8" y="10"/>
                  <a:pt x="18" y="9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5"/>
                  <a:pt x="20" y="4"/>
                </a:cubicBezTo>
                <a:cubicBezTo>
                  <a:pt x="20" y="3"/>
                  <a:pt x="18" y="3"/>
                  <a:pt x="17" y="4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4" y="7"/>
                  <a:pt x="14" y="8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5"/>
                  <a:pt x="9" y="4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3" y="0"/>
                  <a:pt x="2" y="1"/>
                </a:cubicBezTo>
                <a:cubicBezTo>
                  <a:pt x="0" y="3"/>
                  <a:pt x="0" y="5"/>
                  <a:pt x="2" y="6"/>
                </a:cubicBezTo>
                <a:cubicBezTo>
                  <a:pt x="4" y="9"/>
                  <a:pt x="4" y="9"/>
                  <a:pt x="4" y="9"/>
                </a:cubicBezTo>
                <a:cubicBezTo>
                  <a:pt x="5" y="10"/>
                  <a:pt x="6" y="10"/>
                  <a:pt x="7" y="9"/>
                </a:cubicBezTo>
                <a:cubicBezTo>
                  <a:pt x="6" y="11"/>
                  <a:pt x="6" y="11"/>
                  <a:pt x="6" y="11"/>
                </a:cubicBezTo>
                <a:cubicBezTo>
                  <a:pt x="11" y="17"/>
                  <a:pt x="11" y="17"/>
                  <a:pt x="11" y="17"/>
                </a:cubicBezTo>
                <a:cubicBezTo>
                  <a:pt x="10" y="17"/>
                  <a:pt x="9" y="17"/>
                  <a:pt x="9" y="18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1"/>
                  <a:pt x="5" y="22"/>
                  <a:pt x="6" y="23"/>
                </a:cubicBezTo>
                <a:cubicBezTo>
                  <a:pt x="7" y="24"/>
                  <a:pt x="8" y="24"/>
                  <a:pt x="9" y="23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0"/>
                  <a:pt x="12" y="19"/>
                  <a:pt x="12" y="19"/>
                </a:cubicBezTo>
                <a:cubicBezTo>
                  <a:pt x="17" y="24"/>
                  <a:pt x="17" y="24"/>
                  <a:pt x="17" y="24"/>
                </a:cubicBezTo>
                <a:cubicBezTo>
                  <a:pt x="16" y="23"/>
                  <a:pt x="15" y="23"/>
                  <a:pt x="14" y="24"/>
                </a:cubicBezTo>
                <a:cubicBezTo>
                  <a:pt x="12" y="26"/>
                  <a:pt x="12" y="26"/>
                  <a:pt x="12" y="26"/>
                </a:cubicBezTo>
                <a:cubicBezTo>
                  <a:pt x="11" y="27"/>
                  <a:pt x="11" y="29"/>
                  <a:pt x="12" y="29"/>
                </a:cubicBezTo>
                <a:cubicBezTo>
                  <a:pt x="12" y="30"/>
                  <a:pt x="14" y="30"/>
                  <a:pt x="15" y="29"/>
                </a:cubicBezTo>
                <a:cubicBezTo>
                  <a:pt x="17" y="27"/>
                  <a:pt x="17" y="27"/>
                  <a:pt x="17" y="27"/>
                </a:cubicBezTo>
                <a:cubicBezTo>
                  <a:pt x="18" y="26"/>
                  <a:pt x="18" y="25"/>
                  <a:pt x="17" y="25"/>
                </a:cubicBezTo>
                <a:cubicBezTo>
                  <a:pt x="20" y="27"/>
                  <a:pt x="20" y="27"/>
                  <a:pt x="20" y="27"/>
                </a:cubicBezTo>
                <a:cubicBezTo>
                  <a:pt x="21" y="26"/>
                  <a:pt x="21" y="26"/>
                  <a:pt x="21" y="26"/>
                </a:cubicBezTo>
                <a:cubicBezTo>
                  <a:pt x="53" y="60"/>
                  <a:pt x="53" y="60"/>
                  <a:pt x="53" y="60"/>
                </a:cubicBezTo>
                <a:cubicBezTo>
                  <a:pt x="53" y="60"/>
                  <a:pt x="53" y="60"/>
                  <a:pt x="53" y="60"/>
                </a:cubicBezTo>
                <a:cubicBezTo>
                  <a:pt x="81" y="89"/>
                  <a:pt x="81" y="89"/>
                  <a:pt x="81" y="89"/>
                </a:cubicBezTo>
                <a:cubicBezTo>
                  <a:pt x="49" y="64"/>
                  <a:pt x="49" y="64"/>
                  <a:pt x="49" y="64"/>
                </a:cubicBezTo>
                <a:cubicBezTo>
                  <a:pt x="43" y="72"/>
                  <a:pt x="41" y="83"/>
                  <a:pt x="64" y="97"/>
                </a:cubicBezTo>
                <a:cubicBezTo>
                  <a:pt x="69" y="92"/>
                  <a:pt x="90" y="113"/>
                  <a:pt x="79" y="118"/>
                </a:cubicBezTo>
                <a:cubicBezTo>
                  <a:pt x="88" y="126"/>
                  <a:pt x="85" y="135"/>
                  <a:pt x="101" y="142"/>
                </a:cubicBezTo>
                <a:cubicBezTo>
                  <a:pt x="113" y="148"/>
                  <a:pt x="125" y="137"/>
                  <a:pt x="129" y="133"/>
                </a:cubicBezTo>
                <a:lnTo>
                  <a:pt x="145" y="144"/>
                </a:lnTo>
                <a:close/>
                <a:moveTo>
                  <a:pt x="96" y="117"/>
                </a:moveTo>
                <a:cubicBezTo>
                  <a:pt x="96" y="115"/>
                  <a:pt x="97" y="113"/>
                  <a:pt x="98" y="116"/>
                </a:cubicBezTo>
                <a:cubicBezTo>
                  <a:pt x="100" y="118"/>
                  <a:pt x="101" y="116"/>
                  <a:pt x="99" y="113"/>
                </a:cubicBezTo>
                <a:cubicBezTo>
                  <a:pt x="94" y="105"/>
                  <a:pt x="85" y="109"/>
                  <a:pt x="82" y="102"/>
                </a:cubicBezTo>
                <a:cubicBezTo>
                  <a:pt x="80" y="96"/>
                  <a:pt x="85" y="94"/>
                  <a:pt x="86" y="97"/>
                </a:cubicBezTo>
                <a:cubicBezTo>
                  <a:pt x="87" y="99"/>
                  <a:pt x="86" y="100"/>
                  <a:pt x="84" y="98"/>
                </a:cubicBezTo>
                <a:cubicBezTo>
                  <a:pt x="83" y="96"/>
                  <a:pt x="82" y="98"/>
                  <a:pt x="84" y="101"/>
                </a:cubicBezTo>
                <a:cubicBezTo>
                  <a:pt x="88" y="107"/>
                  <a:pt x="95" y="101"/>
                  <a:pt x="100" y="112"/>
                </a:cubicBezTo>
                <a:cubicBezTo>
                  <a:pt x="103" y="117"/>
                  <a:pt x="97" y="119"/>
                  <a:pt x="96" y="117"/>
                </a:cubicBezTo>
                <a:close/>
                <a:moveTo>
                  <a:pt x="111" y="100"/>
                </a:moveTo>
                <a:cubicBezTo>
                  <a:pt x="100" y="95"/>
                  <a:pt x="107" y="88"/>
                  <a:pt x="100" y="84"/>
                </a:cubicBezTo>
                <a:cubicBezTo>
                  <a:pt x="97" y="82"/>
                  <a:pt x="95" y="83"/>
                  <a:pt x="97" y="84"/>
                </a:cubicBezTo>
                <a:cubicBezTo>
                  <a:pt x="100" y="86"/>
                  <a:pt x="98" y="87"/>
                  <a:pt x="96" y="86"/>
                </a:cubicBezTo>
                <a:cubicBezTo>
                  <a:pt x="94" y="85"/>
                  <a:pt x="96" y="80"/>
                  <a:pt x="101" y="82"/>
                </a:cubicBezTo>
                <a:cubicBezTo>
                  <a:pt x="108" y="85"/>
                  <a:pt x="105" y="94"/>
                  <a:pt x="112" y="99"/>
                </a:cubicBezTo>
                <a:cubicBezTo>
                  <a:pt x="115" y="101"/>
                  <a:pt x="118" y="100"/>
                  <a:pt x="115" y="98"/>
                </a:cubicBezTo>
                <a:cubicBezTo>
                  <a:pt x="113" y="97"/>
                  <a:pt x="114" y="96"/>
                  <a:pt x="117" y="97"/>
                </a:cubicBezTo>
                <a:cubicBezTo>
                  <a:pt x="119" y="97"/>
                  <a:pt x="117" y="103"/>
                  <a:pt x="111" y="1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93">
            <a:extLst>
              <a:ext uri="{FF2B5EF4-FFF2-40B4-BE49-F238E27FC236}">
                <a16:creationId xmlns:a16="http://schemas.microsoft.com/office/drawing/2014/main" id="{D465F37A-57F7-4A95-815F-E8915AFEA619}"/>
              </a:ext>
            </a:extLst>
          </p:cNvPr>
          <p:cNvSpPr>
            <a:spLocks/>
          </p:cNvSpPr>
          <p:nvPr/>
        </p:nvSpPr>
        <p:spPr bwMode="auto">
          <a:xfrm>
            <a:off x="3659513" y="4994646"/>
            <a:ext cx="792349" cy="686924"/>
          </a:xfrm>
          <a:custGeom>
            <a:avLst/>
            <a:gdLst>
              <a:gd name="T0" fmla="*/ 138 w 176"/>
              <a:gd name="T1" fmla="*/ 91 h 153"/>
              <a:gd name="T2" fmla="*/ 120 w 176"/>
              <a:gd name="T3" fmla="*/ 76 h 153"/>
              <a:gd name="T4" fmla="*/ 108 w 176"/>
              <a:gd name="T5" fmla="*/ 61 h 153"/>
              <a:gd name="T6" fmla="*/ 101 w 176"/>
              <a:gd name="T7" fmla="*/ 67 h 153"/>
              <a:gd name="T8" fmla="*/ 97 w 176"/>
              <a:gd name="T9" fmla="*/ 77 h 153"/>
              <a:gd name="T10" fmla="*/ 96 w 176"/>
              <a:gd name="T11" fmla="*/ 78 h 153"/>
              <a:gd name="T12" fmla="*/ 37 w 176"/>
              <a:gd name="T13" fmla="*/ 25 h 153"/>
              <a:gd name="T14" fmla="*/ 34 w 176"/>
              <a:gd name="T15" fmla="*/ 18 h 153"/>
              <a:gd name="T16" fmla="*/ 34 w 176"/>
              <a:gd name="T17" fmla="*/ 18 h 153"/>
              <a:gd name="T18" fmla="*/ 35 w 176"/>
              <a:gd name="T19" fmla="*/ 17 h 153"/>
              <a:gd name="T20" fmla="*/ 36 w 176"/>
              <a:gd name="T21" fmla="*/ 15 h 153"/>
              <a:gd name="T22" fmla="*/ 35 w 176"/>
              <a:gd name="T23" fmla="*/ 12 h 153"/>
              <a:gd name="T24" fmla="*/ 32 w 176"/>
              <a:gd name="T25" fmla="*/ 13 h 153"/>
              <a:gd name="T26" fmla="*/ 31 w 176"/>
              <a:gd name="T27" fmla="*/ 15 h 153"/>
              <a:gd name="T28" fmla="*/ 31 w 176"/>
              <a:gd name="T29" fmla="*/ 16 h 153"/>
              <a:gd name="T30" fmla="*/ 28 w 176"/>
              <a:gd name="T31" fmla="*/ 15 h 153"/>
              <a:gd name="T32" fmla="*/ 29 w 176"/>
              <a:gd name="T33" fmla="*/ 14 h 153"/>
              <a:gd name="T34" fmla="*/ 30 w 176"/>
              <a:gd name="T35" fmla="*/ 12 h 153"/>
              <a:gd name="T36" fmla="*/ 30 w 176"/>
              <a:gd name="T37" fmla="*/ 9 h 153"/>
              <a:gd name="T38" fmla="*/ 27 w 176"/>
              <a:gd name="T39" fmla="*/ 10 h 153"/>
              <a:gd name="T40" fmla="*/ 26 w 176"/>
              <a:gd name="T41" fmla="*/ 12 h 153"/>
              <a:gd name="T42" fmla="*/ 26 w 176"/>
              <a:gd name="T43" fmla="*/ 13 h 153"/>
              <a:gd name="T44" fmla="*/ 23 w 176"/>
              <a:gd name="T45" fmla="*/ 12 h 153"/>
              <a:gd name="T46" fmla="*/ 24 w 176"/>
              <a:gd name="T47" fmla="*/ 11 h 153"/>
              <a:gd name="T48" fmla="*/ 25 w 176"/>
              <a:gd name="T49" fmla="*/ 9 h 153"/>
              <a:gd name="T50" fmla="*/ 25 w 176"/>
              <a:gd name="T51" fmla="*/ 6 h 153"/>
              <a:gd name="T52" fmla="*/ 22 w 176"/>
              <a:gd name="T53" fmla="*/ 7 h 153"/>
              <a:gd name="T54" fmla="*/ 20 w 176"/>
              <a:gd name="T55" fmla="*/ 9 h 153"/>
              <a:gd name="T56" fmla="*/ 20 w 176"/>
              <a:gd name="T57" fmla="*/ 10 h 153"/>
              <a:gd name="T58" fmla="*/ 18 w 176"/>
              <a:gd name="T59" fmla="*/ 9 h 153"/>
              <a:gd name="T60" fmla="*/ 19 w 176"/>
              <a:gd name="T61" fmla="*/ 8 h 153"/>
              <a:gd name="T62" fmla="*/ 20 w 176"/>
              <a:gd name="T63" fmla="*/ 6 h 153"/>
              <a:gd name="T64" fmla="*/ 19 w 176"/>
              <a:gd name="T65" fmla="*/ 3 h 153"/>
              <a:gd name="T66" fmla="*/ 16 w 176"/>
              <a:gd name="T67" fmla="*/ 4 h 153"/>
              <a:gd name="T68" fmla="*/ 15 w 176"/>
              <a:gd name="T69" fmla="*/ 6 h 153"/>
              <a:gd name="T70" fmla="*/ 15 w 176"/>
              <a:gd name="T71" fmla="*/ 8 h 153"/>
              <a:gd name="T72" fmla="*/ 12 w 176"/>
              <a:gd name="T73" fmla="*/ 6 h 153"/>
              <a:gd name="T74" fmla="*/ 14 w 176"/>
              <a:gd name="T75" fmla="*/ 5 h 153"/>
              <a:gd name="T76" fmla="*/ 15 w 176"/>
              <a:gd name="T77" fmla="*/ 3 h 153"/>
              <a:gd name="T78" fmla="*/ 14 w 176"/>
              <a:gd name="T79" fmla="*/ 0 h 153"/>
              <a:gd name="T80" fmla="*/ 11 w 176"/>
              <a:gd name="T81" fmla="*/ 1 h 153"/>
              <a:gd name="T82" fmla="*/ 10 w 176"/>
              <a:gd name="T83" fmla="*/ 3 h 153"/>
              <a:gd name="T84" fmla="*/ 10 w 176"/>
              <a:gd name="T85" fmla="*/ 5 h 153"/>
              <a:gd name="T86" fmla="*/ 4 w 176"/>
              <a:gd name="T87" fmla="*/ 13 h 153"/>
              <a:gd name="T88" fmla="*/ 10 w 176"/>
              <a:gd name="T89" fmla="*/ 12 h 153"/>
              <a:gd name="T90" fmla="*/ 23 w 176"/>
              <a:gd name="T91" fmla="*/ 29 h 153"/>
              <a:gd name="T92" fmla="*/ 30 w 176"/>
              <a:gd name="T93" fmla="*/ 29 h 153"/>
              <a:gd name="T94" fmla="*/ 94 w 176"/>
              <a:gd name="T95" fmla="*/ 95 h 153"/>
              <a:gd name="T96" fmla="*/ 122 w 176"/>
              <a:gd name="T97" fmla="*/ 124 h 153"/>
              <a:gd name="T98" fmla="*/ 92 w 176"/>
              <a:gd name="T99" fmla="*/ 100 h 153"/>
              <a:gd name="T100" fmla="*/ 92 w 176"/>
              <a:gd name="T101" fmla="*/ 100 h 153"/>
              <a:gd name="T102" fmla="*/ 82 w 176"/>
              <a:gd name="T103" fmla="*/ 100 h 153"/>
              <a:gd name="T104" fmla="*/ 78 w 176"/>
              <a:gd name="T105" fmla="*/ 107 h 153"/>
              <a:gd name="T106" fmla="*/ 99 w 176"/>
              <a:gd name="T107" fmla="*/ 119 h 153"/>
              <a:gd name="T108" fmla="*/ 111 w 176"/>
              <a:gd name="T109" fmla="*/ 146 h 153"/>
              <a:gd name="T110" fmla="*/ 153 w 176"/>
              <a:gd name="T111" fmla="*/ 131 h 153"/>
              <a:gd name="T112" fmla="*/ 138 w 176"/>
              <a:gd name="T113" fmla="*/ 91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76" h="153">
                <a:moveTo>
                  <a:pt x="138" y="91"/>
                </a:moveTo>
                <a:cubicBezTo>
                  <a:pt x="127" y="90"/>
                  <a:pt x="121" y="83"/>
                  <a:pt x="120" y="76"/>
                </a:cubicBezTo>
                <a:cubicBezTo>
                  <a:pt x="118" y="68"/>
                  <a:pt x="112" y="62"/>
                  <a:pt x="108" y="61"/>
                </a:cubicBezTo>
                <a:cubicBezTo>
                  <a:pt x="88" y="53"/>
                  <a:pt x="92" y="61"/>
                  <a:pt x="101" y="67"/>
                </a:cubicBezTo>
                <a:cubicBezTo>
                  <a:pt x="111" y="73"/>
                  <a:pt x="104" y="85"/>
                  <a:pt x="97" y="77"/>
                </a:cubicBezTo>
                <a:cubicBezTo>
                  <a:pt x="96" y="78"/>
                  <a:pt x="96" y="78"/>
                  <a:pt x="96" y="78"/>
                </a:cubicBezTo>
                <a:cubicBezTo>
                  <a:pt x="37" y="25"/>
                  <a:pt x="37" y="25"/>
                  <a:pt x="37" y="25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5" y="17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3"/>
                  <a:pt x="35" y="12"/>
                </a:cubicBezTo>
                <a:cubicBezTo>
                  <a:pt x="34" y="12"/>
                  <a:pt x="33" y="12"/>
                  <a:pt x="32" y="13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6"/>
                  <a:pt x="31" y="16"/>
                </a:cubicBezTo>
                <a:cubicBezTo>
                  <a:pt x="30" y="16"/>
                  <a:pt x="29" y="15"/>
                  <a:pt x="28" y="15"/>
                </a:cubicBezTo>
                <a:cubicBezTo>
                  <a:pt x="29" y="15"/>
                  <a:pt x="29" y="14"/>
                  <a:pt x="29" y="14"/>
                </a:cubicBezTo>
                <a:cubicBezTo>
                  <a:pt x="30" y="12"/>
                  <a:pt x="30" y="12"/>
                  <a:pt x="30" y="12"/>
                </a:cubicBezTo>
                <a:cubicBezTo>
                  <a:pt x="31" y="11"/>
                  <a:pt x="31" y="10"/>
                  <a:pt x="30" y="9"/>
                </a:cubicBezTo>
                <a:cubicBezTo>
                  <a:pt x="29" y="9"/>
                  <a:pt x="27" y="9"/>
                  <a:pt x="27" y="10"/>
                </a:cubicBezTo>
                <a:cubicBezTo>
                  <a:pt x="26" y="12"/>
                  <a:pt x="26" y="12"/>
                  <a:pt x="26" y="12"/>
                </a:cubicBezTo>
                <a:cubicBezTo>
                  <a:pt x="25" y="12"/>
                  <a:pt x="25" y="13"/>
                  <a:pt x="26" y="13"/>
                </a:cubicBezTo>
                <a:cubicBezTo>
                  <a:pt x="25" y="13"/>
                  <a:pt x="24" y="12"/>
                  <a:pt x="23" y="12"/>
                </a:cubicBezTo>
                <a:cubicBezTo>
                  <a:pt x="24" y="12"/>
                  <a:pt x="24" y="12"/>
                  <a:pt x="24" y="11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8"/>
                  <a:pt x="26" y="7"/>
                  <a:pt x="25" y="6"/>
                </a:cubicBezTo>
                <a:cubicBezTo>
                  <a:pt x="24" y="6"/>
                  <a:pt x="22" y="6"/>
                  <a:pt x="22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10"/>
                  <a:pt x="20" y="10"/>
                </a:cubicBezTo>
                <a:cubicBezTo>
                  <a:pt x="19" y="10"/>
                  <a:pt x="19" y="9"/>
                  <a:pt x="18" y="9"/>
                </a:cubicBezTo>
                <a:cubicBezTo>
                  <a:pt x="18" y="9"/>
                  <a:pt x="19" y="9"/>
                  <a:pt x="19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5"/>
                  <a:pt x="20" y="4"/>
                  <a:pt x="19" y="3"/>
                </a:cubicBezTo>
                <a:cubicBezTo>
                  <a:pt x="18" y="3"/>
                  <a:pt x="17" y="3"/>
                  <a:pt x="16" y="4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7"/>
                  <a:pt x="15" y="8"/>
                </a:cubicBezTo>
                <a:cubicBezTo>
                  <a:pt x="14" y="7"/>
                  <a:pt x="13" y="7"/>
                  <a:pt x="12" y="6"/>
                </a:cubicBezTo>
                <a:cubicBezTo>
                  <a:pt x="13" y="6"/>
                  <a:pt x="13" y="6"/>
                  <a:pt x="14" y="5"/>
                </a:cubicBezTo>
                <a:cubicBezTo>
                  <a:pt x="15" y="3"/>
                  <a:pt x="15" y="3"/>
                  <a:pt x="15" y="3"/>
                </a:cubicBezTo>
                <a:cubicBezTo>
                  <a:pt x="16" y="2"/>
                  <a:pt x="15" y="1"/>
                  <a:pt x="14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5"/>
                  <a:pt x="10" y="5"/>
                </a:cubicBezTo>
                <a:cubicBezTo>
                  <a:pt x="6" y="3"/>
                  <a:pt x="0" y="6"/>
                  <a:pt x="4" y="13"/>
                </a:cubicBezTo>
                <a:cubicBezTo>
                  <a:pt x="6" y="16"/>
                  <a:pt x="10" y="12"/>
                  <a:pt x="10" y="12"/>
                </a:cubicBezTo>
                <a:cubicBezTo>
                  <a:pt x="23" y="29"/>
                  <a:pt x="23" y="29"/>
                  <a:pt x="23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94" y="95"/>
                  <a:pt x="94" y="95"/>
                  <a:pt x="94" y="95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89" y="103"/>
                  <a:pt x="85" y="103"/>
                  <a:pt x="82" y="100"/>
                </a:cubicBezTo>
                <a:cubicBezTo>
                  <a:pt x="71" y="89"/>
                  <a:pt x="70" y="100"/>
                  <a:pt x="78" y="107"/>
                </a:cubicBezTo>
                <a:cubicBezTo>
                  <a:pt x="85" y="115"/>
                  <a:pt x="91" y="111"/>
                  <a:pt x="99" y="119"/>
                </a:cubicBezTo>
                <a:cubicBezTo>
                  <a:pt x="106" y="127"/>
                  <a:pt x="103" y="142"/>
                  <a:pt x="111" y="146"/>
                </a:cubicBezTo>
                <a:cubicBezTo>
                  <a:pt x="124" y="153"/>
                  <a:pt x="130" y="153"/>
                  <a:pt x="153" y="131"/>
                </a:cubicBezTo>
                <a:cubicBezTo>
                  <a:pt x="176" y="108"/>
                  <a:pt x="149" y="93"/>
                  <a:pt x="138" y="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4">
            <a:extLst>
              <a:ext uri="{FF2B5EF4-FFF2-40B4-BE49-F238E27FC236}">
                <a16:creationId xmlns:a16="http://schemas.microsoft.com/office/drawing/2014/main" id="{C2B46580-14EE-46C4-AA8B-45DED0E939DC}"/>
              </a:ext>
            </a:extLst>
          </p:cNvPr>
          <p:cNvSpPr>
            <a:spLocks noEditPoints="1"/>
          </p:cNvSpPr>
          <p:nvPr/>
        </p:nvSpPr>
        <p:spPr bwMode="auto">
          <a:xfrm>
            <a:off x="4694621" y="4994148"/>
            <a:ext cx="666523" cy="690327"/>
          </a:xfrm>
          <a:custGeom>
            <a:avLst/>
            <a:gdLst>
              <a:gd name="T0" fmla="*/ 93 w 148"/>
              <a:gd name="T1" fmla="*/ 100 h 154"/>
              <a:gd name="T2" fmla="*/ 106 w 148"/>
              <a:gd name="T3" fmla="*/ 105 h 154"/>
              <a:gd name="T4" fmla="*/ 119 w 148"/>
              <a:gd name="T5" fmla="*/ 92 h 154"/>
              <a:gd name="T6" fmla="*/ 119 w 148"/>
              <a:gd name="T7" fmla="*/ 41 h 154"/>
              <a:gd name="T8" fmla="*/ 129 w 148"/>
              <a:gd name="T9" fmla="*/ 45 h 154"/>
              <a:gd name="T10" fmla="*/ 140 w 148"/>
              <a:gd name="T11" fmla="*/ 43 h 154"/>
              <a:gd name="T12" fmla="*/ 131 w 148"/>
              <a:gd name="T13" fmla="*/ 38 h 154"/>
              <a:gd name="T14" fmla="*/ 119 w 148"/>
              <a:gd name="T15" fmla="*/ 31 h 154"/>
              <a:gd name="T16" fmla="*/ 119 w 148"/>
              <a:gd name="T17" fmla="*/ 30 h 154"/>
              <a:gd name="T18" fmla="*/ 113 w 148"/>
              <a:gd name="T19" fmla="*/ 32 h 154"/>
              <a:gd name="T20" fmla="*/ 113 w 148"/>
              <a:gd name="T21" fmla="*/ 87 h 154"/>
              <a:gd name="T22" fmla="*/ 106 w 148"/>
              <a:gd name="T23" fmla="*/ 87 h 154"/>
              <a:gd name="T24" fmla="*/ 93 w 148"/>
              <a:gd name="T25" fmla="*/ 100 h 154"/>
              <a:gd name="T26" fmla="*/ 37 w 148"/>
              <a:gd name="T27" fmla="*/ 84 h 154"/>
              <a:gd name="T28" fmla="*/ 50 w 148"/>
              <a:gd name="T29" fmla="*/ 89 h 154"/>
              <a:gd name="T30" fmla="*/ 63 w 148"/>
              <a:gd name="T31" fmla="*/ 77 h 154"/>
              <a:gd name="T32" fmla="*/ 63 w 148"/>
              <a:gd name="T33" fmla="*/ 27 h 154"/>
              <a:gd name="T34" fmla="*/ 94 w 148"/>
              <a:gd name="T35" fmla="*/ 13 h 154"/>
              <a:gd name="T36" fmla="*/ 94 w 148"/>
              <a:gd name="T37" fmla="*/ 55 h 154"/>
              <a:gd name="T38" fmla="*/ 87 w 148"/>
              <a:gd name="T39" fmla="*/ 55 h 154"/>
              <a:gd name="T40" fmla="*/ 74 w 148"/>
              <a:gd name="T41" fmla="*/ 68 h 154"/>
              <a:gd name="T42" fmla="*/ 87 w 148"/>
              <a:gd name="T43" fmla="*/ 73 h 154"/>
              <a:gd name="T44" fmla="*/ 100 w 148"/>
              <a:gd name="T45" fmla="*/ 60 h 154"/>
              <a:gd name="T46" fmla="*/ 100 w 148"/>
              <a:gd name="T47" fmla="*/ 0 h 154"/>
              <a:gd name="T48" fmla="*/ 96 w 148"/>
              <a:gd name="T49" fmla="*/ 1 h 154"/>
              <a:gd name="T50" fmla="*/ 96 w 148"/>
              <a:gd name="T51" fmla="*/ 0 h 154"/>
              <a:gd name="T52" fmla="*/ 59 w 148"/>
              <a:gd name="T53" fmla="*/ 16 h 154"/>
              <a:gd name="T54" fmla="*/ 59 w 148"/>
              <a:gd name="T55" fmla="*/ 18 h 154"/>
              <a:gd name="T56" fmla="*/ 57 w 148"/>
              <a:gd name="T57" fmla="*/ 18 h 154"/>
              <a:gd name="T58" fmla="*/ 57 w 148"/>
              <a:gd name="T59" fmla="*/ 71 h 154"/>
              <a:gd name="T60" fmla="*/ 50 w 148"/>
              <a:gd name="T61" fmla="*/ 72 h 154"/>
              <a:gd name="T62" fmla="*/ 37 w 148"/>
              <a:gd name="T63" fmla="*/ 84 h 154"/>
              <a:gd name="T64" fmla="*/ 127 w 148"/>
              <a:gd name="T65" fmla="*/ 60 h 154"/>
              <a:gd name="T66" fmla="*/ 127 w 148"/>
              <a:gd name="T67" fmla="*/ 67 h 154"/>
              <a:gd name="T68" fmla="*/ 140 w 148"/>
              <a:gd name="T69" fmla="*/ 74 h 154"/>
              <a:gd name="T70" fmla="*/ 140 w 148"/>
              <a:gd name="T71" fmla="*/ 141 h 154"/>
              <a:gd name="T72" fmla="*/ 99 w 148"/>
              <a:gd name="T73" fmla="*/ 131 h 154"/>
              <a:gd name="T74" fmla="*/ 78 w 148"/>
              <a:gd name="T75" fmla="*/ 145 h 154"/>
              <a:gd name="T76" fmla="*/ 78 w 148"/>
              <a:gd name="T77" fmla="*/ 146 h 154"/>
              <a:gd name="T78" fmla="*/ 70 w 148"/>
              <a:gd name="T79" fmla="*/ 146 h 154"/>
              <a:gd name="T80" fmla="*/ 70 w 148"/>
              <a:gd name="T81" fmla="*/ 145 h 154"/>
              <a:gd name="T82" fmla="*/ 49 w 148"/>
              <a:gd name="T83" fmla="*/ 131 h 154"/>
              <a:gd name="T84" fmla="*/ 8 w 148"/>
              <a:gd name="T85" fmla="*/ 141 h 154"/>
              <a:gd name="T86" fmla="*/ 8 w 148"/>
              <a:gd name="T87" fmla="*/ 74 h 154"/>
              <a:gd name="T88" fmla="*/ 41 w 148"/>
              <a:gd name="T89" fmla="*/ 63 h 154"/>
              <a:gd name="T90" fmla="*/ 41 w 148"/>
              <a:gd name="T91" fmla="*/ 56 h 154"/>
              <a:gd name="T92" fmla="*/ 0 w 148"/>
              <a:gd name="T93" fmla="*/ 68 h 154"/>
              <a:gd name="T94" fmla="*/ 0 w 148"/>
              <a:gd name="T95" fmla="*/ 149 h 154"/>
              <a:gd name="T96" fmla="*/ 54 w 148"/>
              <a:gd name="T97" fmla="*/ 145 h 154"/>
              <a:gd name="T98" fmla="*/ 65 w 148"/>
              <a:gd name="T99" fmla="*/ 148 h 154"/>
              <a:gd name="T100" fmla="*/ 64 w 148"/>
              <a:gd name="T101" fmla="*/ 149 h 154"/>
              <a:gd name="T102" fmla="*/ 74 w 148"/>
              <a:gd name="T103" fmla="*/ 154 h 154"/>
              <a:gd name="T104" fmla="*/ 84 w 148"/>
              <a:gd name="T105" fmla="*/ 149 h 154"/>
              <a:gd name="T106" fmla="*/ 83 w 148"/>
              <a:gd name="T107" fmla="*/ 148 h 154"/>
              <a:gd name="T108" fmla="*/ 94 w 148"/>
              <a:gd name="T109" fmla="*/ 145 h 154"/>
              <a:gd name="T110" fmla="*/ 148 w 148"/>
              <a:gd name="T111" fmla="*/ 149 h 154"/>
              <a:gd name="T112" fmla="*/ 148 w 148"/>
              <a:gd name="T113" fmla="*/ 68 h 154"/>
              <a:gd name="T114" fmla="*/ 127 w 148"/>
              <a:gd name="T115" fmla="*/ 6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48" h="154">
                <a:moveTo>
                  <a:pt x="93" y="100"/>
                </a:moveTo>
                <a:cubicBezTo>
                  <a:pt x="93" y="105"/>
                  <a:pt x="99" y="107"/>
                  <a:pt x="106" y="105"/>
                </a:cubicBezTo>
                <a:cubicBezTo>
                  <a:pt x="113" y="103"/>
                  <a:pt x="119" y="97"/>
                  <a:pt x="119" y="92"/>
                </a:cubicBezTo>
                <a:cubicBezTo>
                  <a:pt x="119" y="92"/>
                  <a:pt x="119" y="58"/>
                  <a:pt x="119" y="41"/>
                </a:cubicBezTo>
                <a:cubicBezTo>
                  <a:pt x="119" y="41"/>
                  <a:pt x="123" y="40"/>
                  <a:pt x="129" y="45"/>
                </a:cubicBezTo>
                <a:cubicBezTo>
                  <a:pt x="135" y="51"/>
                  <a:pt x="140" y="43"/>
                  <a:pt x="140" y="43"/>
                </a:cubicBezTo>
                <a:cubicBezTo>
                  <a:pt x="140" y="43"/>
                  <a:pt x="133" y="43"/>
                  <a:pt x="131" y="38"/>
                </a:cubicBezTo>
                <a:cubicBezTo>
                  <a:pt x="128" y="32"/>
                  <a:pt x="120" y="31"/>
                  <a:pt x="119" y="31"/>
                </a:cubicBezTo>
                <a:cubicBezTo>
                  <a:pt x="119" y="30"/>
                  <a:pt x="119" y="30"/>
                  <a:pt x="119" y="30"/>
                </a:cubicBezTo>
                <a:cubicBezTo>
                  <a:pt x="113" y="32"/>
                  <a:pt x="113" y="32"/>
                  <a:pt x="113" y="32"/>
                </a:cubicBezTo>
                <a:cubicBezTo>
                  <a:pt x="113" y="87"/>
                  <a:pt x="113" y="87"/>
                  <a:pt x="113" y="87"/>
                </a:cubicBezTo>
                <a:cubicBezTo>
                  <a:pt x="111" y="87"/>
                  <a:pt x="109" y="87"/>
                  <a:pt x="106" y="87"/>
                </a:cubicBezTo>
                <a:cubicBezTo>
                  <a:pt x="99" y="90"/>
                  <a:pt x="93" y="95"/>
                  <a:pt x="93" y="100"/>
                </a:cubicBezTo>
                <a:close/>
                <a:moveTo>
                  <a:pt x="37" y="84"/>
                </a:moveTo>
                <a:cubicBezTo>
                  <a:pt x="37" y="89"/>
                  <a:pt x="43" y="91"/>
                  <a:pt x="50" y="89"/>
                </a:cubicBezTo>
                <a:cubicBezTo>
                  <a:pt x="57" y="87"/>
                  <a:pt x="63" y="81"/>
                  <a:pt x="63" y="77"/>
                </a:cubicBezTo>
                <a:cubicBezTo>
                  <a:pt x="63" y="27"/>
                  <a:pt x="63" y="27"/>
                  <a:pt x="63" y="27"/>
                </a:cubicBezTo>
                <a:cubicBezTo>
                  <a:pt x="94" y="13"/>
                  <a:pt x="94" y="13"/>
                  <a:pt x="94" y="13"/>
                </a:cubicBezTo>
                <a:cubicBezTo>
                  <a:pt x="94" y="55"/>
                  <a:pt x="94" y="55"/>
                  <a:pt x="94" y="55"/>
                </a:cubicBezTo>
                <a:cubicBezTo>
                  <a:pt x="92" y="55"/>
                  <a:pt x="90" y="55"/>
                  <a:pt x="87" y="55"/>
                </a:cubicBezTo>
                <a:cubicBezTo>
                  <a:pt x="80" y="57"/>
                  <a:pt x="74" y="63"/>
                  <a:pt x="74" y="68"/>
                </a:cubicBezTo>
                <a:cubicBezTo>
                  <a:pt x="74" y="73"/>
                  <a:pt x="80" y="75"/>
                  <a:pt x="87" y="73"/>
                </a:cubicBezTo>
                <a:cubicBezTo>
                  <a:pt x="94" y="70"/>
                  <a:pt x="100" y="65"/>
                  <a:pt x="100" y="60"/>
                </a:cubicBezTo>
                <a:cubicBezTo>
                  <a:pt x="100" y="0"/>
                  <a:pt x="100" y="0"/>
                  <a:pt x="100" y="0"/>
                </a:cubicBezTo>
                <a:cubicBezTo>
                  <a:pt x="96" y="1"/>
                  <a:pt x="96" y="1"/>
                  <a:pt x="96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59" y="16"/>
                  <a:pt x="59" y="16"/>
                  <a:pt x="59" y="16"/>
                </a:cubicBezTo>
                <a:cubicBezTo>
                  <a:pt x="59" y="18"/>
                  <a:pt x="59" y="18"/>
                  <a:pt x="59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71"/>
                  <a:pt x="57" y="71"/>
                  <a:pt x="57" y="71"/>
                </a:cubicBezTo>
                <a:cubicBezTo>
                  <a:pt x="55" y="71"/>
                  <a:pt x="53" y="71"/>
                  <a:pt x="50" y="72"/>
                </a:cubicBezTo>
                <a:cubicBezTo>
                  <a:pt x="43" y="74"/>
                  <a:pt x="37" y="80"/>
                  <a:pt x="37" y="84"/>
                </a:cubicBezTo>
                <a:close/>
                <a:moveTo>
                  <a:pt x="127" y="60"/>
                </a:moveTo>
                <a:cubicBezTo>
                  <a:pt x="127" y="67"/>
                  <a:pt x="127" y="67"/>
                  <a:pt x="127" y="67"/>
                </a:cubicBezTo>
                <a:cubicBezTo>
                  <a:pt x="136" y="70"/>
                  <a:pt x="140" y="74"/>
                  <a:pt x="140" y="74"/>
                </a:cubicBezTo>
                <a:cubicBezTo>
                  <a:pt x="140" y="141"/>
                  <a:pt x="140" y="141"/>
                  <a:pt x="140" y="141"/>
                </a:cubicBezTo>
                <a:cubicBezTo>
                  <a:pt x="140" y="141"/>
                  <a:pt x="115" y="131"/>
                  <a:pt x="99" y="131"/>
                </a:cubicBezTo>
                <a:cubicBezTo>
                  <a:pt x="82" y="131"/>
                  <a:pt x="78" y="145"/>
                  <a:pt x="78" y="145"/>
                </a:cubicBezTo>
                <a:cubicBezTo>
                  <a:pt x="78" y="146"/>
                  <a:pt x="78" y="146"/>
                  <a:pt x="78" y="146"/>
                </a:cubicBezTo>
                <a:cubicBezTo>
                  <a:pt x="70" y="146"/>
                  <a:pt x="70" y="146"/>
                  <a:pt x="70" y="146"/>
                </a:cubicBezTo>
                <a:cubicBezTo>
                  <a:pt x="70" y="145"/>
                  <a:pt x="70" y="145"/>
                  <a:pt x="70" y="145"/>
                </a:cubicBezTo>
                <a:cubicBezTo>
                  <a:pt x="70" y="145"/>
                  <a:pt x="66" y="131"/>
                  <a:pt x="49" y="131"/>
                </a:cubicBezTo>
                <a:cubicBezTo>
                  <a:pt x="33" y="131"/>
                  <a:pt x="8" y="141"/>
                  <a:pt x="8" y="141"/>
                </a:cubicBezTo>
                <a:cubicBezTo>
                  <a:pt x="8" y="74"/>
                  <a:pt x="8" y="74"/>
                  <a:pt x="8" y="74"/>
                </a:cubicBezTo>
                <a:cubicBezTo>
                  <a:pt x="8" y="74"/>
                  <a:pt x="17" y="65"/>
                  <a:pt x="41" y="63"/>
                </a:cubicBezTo>
                <a:cubicBezTo>
                  <a:pt x="41" y="56"/>
                  <a:pt x="41" y="56"/>
                  <a:pt x="41" y="56"/>
                </a:cubicBezTo>
                <a:cubicBezTo>
                  <a:pt x="15" y="58"/>
                  <a:pt x="0" y="68"/>
                  <a:pt x="0" y="68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49"/>
                  <a:pt x="32" y="145"/>
                  <a:pt x="54" y="145"/>
                </a:cubicBezTo>
                <a:cubicBezTo>
                  <a:pt x="58" y="145"/>
                  <a:pt x="62" y="146"/>
                  <a:pt x="65" y="148"/>
                </a:cubicBezTo>
                <a:cubicBezTo>
                  <a:pt x="64" y="148"/>
                  <a:pt x="64" y="149"/>
                  <a:pt x="64" y="149"/>
                </a:cubicBezTo>
                <a:cubicBezTo>
                  <a:pt x="64" y="152"/>
                  <a:pt x="68" y="154"/>
                  <a:pt x="74" y="154"/>
                </a:cubicBezTo>
                <a:cubicBezTo>
                  <a:pt x="79" y="154"/>
                  <a:pt x="84" y="152"/>
                  <a:pt x="84" y="149"/>
                </a:cubicBezTo>
                <a:cubicBezTo>
                  <a:pt x="84" y="149"/>
                  <a:pt x="83" y="148"/>
                  <a:pt x="83" y="148"/>
                </a:cubicBezTo>
                <a:cubicBezTo>
                  <a:pt x="86" y="146"/>
                  <a:pt x="90" y="145"/>
                  <a:pt x="94" y="145"/>
                </a:cubicBezTo>
                <a:cubicBezTo>
                  <a:pt x="116" y="145"/>
                  <a:pt x="148" y="149"/>
                  <a:pt x="148" y="149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48" y="68"/>
                  <a:pt x="140" y="63"/>
                  <a:pt x="127" y="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5">
            <a:extLst>
              <a:ext uri="{FF2B5EF4-FFF2-40B4-BE49-F238E27FC236}">
                <a16:creationId xmlns:a16="http://schemas.microsoft.com/office/drawing/2014/main" id="{C85CFDFD-D585-41D4-9515-0E2905E78218}"/>
              </a:ext>
            </a:extLst>
          </p:cNvPr>
          <p:cNvSpPr>
            <a:spLocks noEditPoints="1"/>
          </p:cNvSpPr>
          <p:nvPr/>
        </p:nvSpPr>
        <p:spPr bwMode="auto">
          <a:xfrm>
            <a:off x="5715812" y="5008563"/>
            <a:ext cx="635921" cy="591709"/>
          </a:xfrm>
          <a:custGeom>
            <a:avLst/>
            <a:gdLst>
              <a:gd name="T0" fmla="*/ 9 w 141"/>
              <a:gd name="T1" fmla="*/ 37 h 132"/>
              <a:gd name="T2" fmla="*/ 132 w 141"/>
              <a:gd name="T3" fmla="*/ 46 h 132"/>
              <a:gd name="T4" fmla="*/ 132 w 141"/>
              <a:gd name="T5" fmla="*/ 99 h 132"/>
              <a:gd name="T6" fmla="*/ 124 w 141"/>
              <a:gd name="T7" fmla="*/ 58 h 132"/>
              <a:gd name="T8" fmla="*/ 128 w 141"/>
              <a:gd name="T9" fmla="*/ 50 h 132"/>
              <a:gd name="T10" fmla="*/ 112 w 141"/>
              <a:gd name="T11" fmla="*/ 54 h 132"/>
              <a:gd name="T12" fmla="*/ 112 w 141"/>
              <a:gd name="T13" fmla="*/ 95 h 132"/>
              <a:gd name="T14" fmla="*/ 108 w 141"/>
              <a:gd name="T15" fmla="*/ 103 h 132"/>
              <a:gd name="T16" fmla="*/ 132 w 141"/>
              <a:gd name="T17" fmla="*/ 99 h 132"/>
              <a:gd name="T18" fmla="*/ 75 w 141"/>
              <a:gd name="T19" fmla="*/ 103 h 132"/>
              <a:gd name="T20" fmla="*/ 99 w 141"/>
              <a:gd name="T21" fmla="*/ 99 h 132"/>
              <a:gd name="T22" fmla="*/ 91 w 141"/>
              <a:gd name="T23" fmla="*/ 58 h 132"/>
              <a:gd name="T24" fmla="*/ 95 w 141"/>
              <a:gd name="T25" fmla="*/ 50 h 132"/>
              <a:gd name="T26" fmla="*/ 79 w 141"/>
              <a:gd name="T27" fmla="*/ 54 h 132"/>
              <a:gd name="T28" fmla="*/ 79 w 141"/>
              <a:gd name="T29" fmla="*/ 95 h 132"/>
              <a:gd name="T30" fmla="*/ 42 w 141"/>
              <a:gd name="T31" fmla="*/ 99 h 132"/>
              <a:gd name="T32" fmla="*/ 66 w 141"/>
              <a:gd name="T33" fmla="*/ 103 h 132"/>
              <a:gd name="T34" fmla="*/ 62 w 141"/>
              <a:gd name="T35" fmla="*/ 95 h 132"/>
              <a:gd name="T36" fmla="*/ 62 w 141"/>
              <a:gd name="T37" fmla="*/ 54 h 132"/>
              <a:gd name="T38" fmla="*/ 46 w 141"/>
              <a:gd name="T39" fmla="*/ 50 h 132"/>
              <a:gd name="T40" fmla="*/ 50 w 141"/>
              <a:gd name="T41" fmla="*/ 58 h 132"/>
              <a:gd name="T42" fmla="*/ 42 w 141"/>
              <a:gd name="T43" fmla="*/ 99 h 132"/>
              <a:gd name="T44" fmla="*/ 1 w 141"/>
              <a:gd name="T45" fmla="*/ 132 h 132"/>
              <a:gd name="T46" fmla="*/ 141 w 141"/>
              <a:gd name="T47" fmla="*/ 120 h 132"/>
              <a:gd name="T48" fmla="*/ 9 w 141"/>
              <a:gd name="T49" fmla="*/ 115 h 132"/>
              <a:gd name="T50" fmla="*/ 132 w 141"/>
              <a:gd name="T51" fmla="*/ 107 h 132"/>
              <a:gd name="T52" fmla="*/ 9 w 141"/>
              <a:gd name="T53" fmla="*/ 115 h 132"/>
              <a:gd name="T54" fmla="*/ 9 w 141"/>
              <a:gd name="T55" fmla="*/ 103 h 132"/>
              <a:gd name="T56" fmla="*/ 33 w 141"/>
              <a:gd name="T57" fmla="*/ 99 h 132"/>
              <a:gd name="T58" fmla="*/ 25 w 141"/>
              <a:gd name="T59" fmla="*/ 58 h 132"/>
              <a:gd name="T60" fmla="*/ 29 w 141"/>
              <a:gd name="T61" fmla="*/ 50 h 132"/>
              <a:gd name="T62" fmla="*/ 13 w 141"/>
              <a:gd name="T63" fmla="*/ 54 h 132"/>
              <a:gd name="T64" fmla="*/ 13 w 141"/>
              <a:gd name="T65" fmla="*/ 95 h 132"/>
              <a:gd name="T66" fmla="*/ 71 w 141"/>
              <a:gd name="T67" fmla="*/ 0 h 132"/>
              <a:gd name="T68" fmla="*/ 141 w 141"/>
              <a:gd name="T69" fmla="*/ 33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32">
                <a:moveTo>
                  <a:pt x="132" y="37"/>
                </a:moveTo>
                <a:cubicBezTo>
                  <a:pt x="9" y="37"/>
                  <a:pt x="9" y="37"/>
                  <a:pt x="9" y="37"/>
                </a:cubicBezTo>
                <a:cubicBezTo>
                  <a:pt x="9" y="46"/>
                  <a:pt x="9" y="46"/>
                  <a:pt x="9" y="46"/>
                </a:cubicBezTo>
                <a:cubicBezTo>
                  <a:pt x="132" y="46"/>
                  <a:pt x="132" y="46"/>
                  <a:pt x="132" y="46"/>
                </a:cubicBezTo>
                <a:lnTo>
                  <a:pt x="132" y="37"/>
                </a:lnTo>
                <a:close/>
                <a:moveTo>
                  <a:pt x="132" y="99"/>
                </a:moveTo>
                <a:cubicBezTo>
                  <a:pt x="132" y="99"/>
                  <a:pt x="132" y="95"/>
                  <a:pt x="128" y="95"/>
                </a:cubicBezTo>
                <a:cubicBezTo>
                  <a:pt x="128" y="74"/>
                  <a:pt x="124" y="58"/>
                  <a:pt x="124" y="58"/>
                </a:cubicBezTo>
                <a:cubicBezTo>
                  <a:pt x="128" y="54"/>
                  <a:pt x="128" y="54"/>
                  <a:pt x="128" y="54"/>
                </a:cubicBezTo>
                <a:cubicBezTo>
                  <a:pt x="128" y="50"/>
                  <a:pt x="128" y="50"/>
                  <a:pt x="128" y="50"/>
                </a:cubicBezTo>
                <a:cubicBezTo>
                  <a:pt x="112" y="50"/>
                  <a:pt x="112" y="50"/>
                  <a:pt x="112" y="50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58"/>
                  <a:pt x="112" y="74"/>
                  <a:pt x="112" y="95"/>
                </a:cubicBezTo>
                <a:cubicBezTo>
                  <a:pt x="108" y="95"/>
                  <a:pt x="108" y="99"/>
                  <a:pt x="108" y="99"/>
                </a:cubicBezTo>
                <a:cubicBezTo>
                  <a:pt x="108" y="103"/>
                  <a:pt x="108" y="103"/>
                  <a:pt x="108" y="103"/>
                </a:cubicBezTo>
                <a:cubicBezTo>
                  <a:pt x="132" y="103"/>
                  <a:pt x="132" y="103"/>
                  <a:pt x="132" y="103"/>
                </a:cubicBezTo>
                <a:lnTo>
                  <a:pt x="132" y="99"/>
                </a:lnTo>
                <a:close/>
                <a:moveTo>
                  <a:pt x="75" y="99"/>
                </a:moveTo>
                <a:cubicBezTo>
                  <a:pt x="75" y="103"/>
                  <a:pt x="75" y="103"/>
                  <a:pt x="75" y="103"/>
                </a:cubicBezTo>
                <a:cubicBezTo>
                  <a:pt x="99" y="103"/>
                  <a:pt x="99" y="103"/>
                  <a:pt x="99" y="103"/>
                </a:cubicBezTo>
                <a:cubicBezTo>
                  <a:pt x="99" y="99"/>
                  <a:pt x="99" y="99"/>
                  <a:pt x="99" y="99"/>
                </a:cubicBezTo>
                <a:cubicBezTo>
                  <a:pt x="99" y="99"/>
                  <a:pt x="99" y="95"/>
                  <a:pt x="95" y="95"/>
                </a:cubicBezTo>
                <a:cubicBezTo>
                  <a:pt x="95" y="74"/>
                  <a:pt x="91" y="58"/>
                  <a:pt x="91" y="58"/>
                </a:cubicBezTo>
                <a:cubicBezTo>
                  <a:pt x="95" y="54"/>
                  <a:pt x="95" y="54"/>
                  <a:pt x="95" y="54"/>
                </a:cubicBezTo>
                <a:cubicBezTo>
                  <a:pt x="95" y="50"/>
                  <a:pt x="95" y="50"/>
                  <a:pt x="95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79" y="54"/>
                  <a:pt x="79" y="54"/>
                  <a:pt x="79" y="54"/>
                </a:cubicBezTo>
                <a:cubicBezTo>
                  <a:pt x="83" y="58"/>
                  <a:pt x="83" y="58"/>
                  <a:pt x="83" y="58"/>
                </a:cubicBezTo>
                <a:cubicBezTo>
                  <a:pt x="83" y="58"/>
                  <a:pt x="79" y="74"/>
                  <a:pt x="79" y="95"/>
                </a:cubicBezTo>
                <a:cubicBezTo>
                  <a:pt x="75" y="95"/>
                  <a:pt x="75" y="99"/>
                  <a:pt x="75" y="99"/>
                </a:cubicBezTo>
                <a:close/>
                <a:moveTo>
                  <a:pt x="42" y="99"/>
                </a:moveTo>
                <a:cubicBezTo>
                  <a:pt x="42" y="103"/>
                  <a:pt x="42" y="103"/>
                  <a:pt x="42" y="103"/>
                </a:cubicBezTo>
                <a:cubicBezTo>
                  <a:pt x="66" y="103"/>
                  <a:pt x="66" y="103"/>
                  <a:pt x="66" y="103"/>
                </a:cubicBezTo>
                <a:cubicBezTo>
                  <a:pt x="66" y="99"/>
                  <a:pt x="66" y="99"/>
                  <a:pt x="66" y="99"/>
                </a:cubicBezTo>
                <a:cubicBezTo>
                  <a:pt x="66" y="99"/>
                  <a:pt x="66" y="95"/>
                  <a:pt x="62" y="95"/>
                </a:cubicBezTo>
                <a:cubicBezTo>
                  <a:pt x="62" y="74"/>
                  <a:pt x="58" y="58"/>
                  <a:pt x="58" y="58"/>
                </a:cubicBezTo>
                <a:cubicBezTo>
                  <a:pt x="62" y="54"/>
                  <a:pt x="62" y="54"/>
                  <a:pt x="62" y="54"/>
                </a:cubicBezTo>
                <a:cubicBezTo>
                  <a:pt x="62" y="50"/>
                  <a:pt x="62" y="50"/>
                  <a:pt x="62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46" y="54"/>
                  <a:pt x="46" y="54"/>
                  <a:pt x="46" y="54"/>
                </a:cubicBezTo>
                <a:cubicBezTo>
                  <a:pt x="50" y="58"/>
                  <a:pt x="50" y="58"/>
                  <a:pt x="50" y="58"/>
                </a:cubicBezTo>
                <a:cubicBezTo>
                  <a:pt x="50" y="58"/>
                  <a:pt x="46" y="74"/>
                  <a:pt x="46" y="95"/>
                </a:cubicBezTo>
                <a:cubicBezTo>
                  <a:pt x="42" y="95"/>
                  <a:pt x="42" y="99"/>
                  <a:pt x="42" y="99"/>
                </a:cubicBezTo>
                <a:close/>
                <a:moveTo>
                  <a:pt x="1" y="120"/>
                </a:moveTo>
                <a:cubicBezTo>
                  <a:pt x="1" y="132"/>
                  <a:pt x="1" y="132"/>
                  <a:pt x="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141" y="120"/>
                  <a:pt x="141" y="120"/>
                  <a:pt x="141" y="120"/>
                </a:cubicBezTo>
                <a:lnTo>
                  <a:pt x="1" y="120"/>
                </a:lnTo>
                <a:close/>
                <a:moveTo>
                  <a:pt x="9" y="115"/>
                </a:moveTo>
                <a:cubicBezTo>
                  <a:pt x="132" y="115"/>
                  <a:pt x="132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9" y="107"/>
                  <a:pt x="9" y="107"/>
                  <a:pt x="9" y="107"/>
                </a:cubicBezTo>
                <a:lnTo>
                  <a:pt x="9" y="115"/>
                </a:lnTo>
                <a:close/>
                <a:moveTo>
                  <a:pt x="9" y="99"/>
                </a:moveTo>
                <a:cubicBezTo>
                  <a:pt x="9" y="103"/>
                  <a:pt x="9" y="103"/>
                  <a:pt x="9" y="103"/>
                </a:cubicBezTo>
                <a:cubicBezTo>
                  <a:pt x="33" y="103"/>
                  <a:pt x="33" y="103"/>
                  <a:pt x="33" y="103"/>
                </a:cubicBezTo>
                <a:cubicBezTo>
                  <a:pt x="33" y="99"/>
                  <a:pt x="33" y="99"/>
                  <a:pt x="33" y="99"/>
                </a:cubicBezTo>
                <a:cubicBezTo>
                  <a:pt x="33" y="99"/>
                  <a:pt x="33" y="95"/>
                  <a:pt x="29" y="95"/>
                </a:cubicBezTo>
                <a:cubicBezTo>
                  <a:pt x="29" y="74"/>
                  <a:pt x="25" y="58"/>
                  <a:pt x="25" y="58"/>
                </a:cubicBezTo>
                <a:cubicBezTo>
                  <a:pt x="29" y="54"/>
                  <a:pt x="29" y="54"/>
                  <a:pt x="29" y="54"/>
                </a:cubicBezTo>
                <a:cubicBezTo>
                  <a:pt x="29" y="50"/>
                  <a:pt x="29" y="50"/>
                  <a:pt x="29" y="50"/>
                </a:cubicBezTo>
                <a:cubicBezTo>
                  <a:pt x="13" y="50"/>
                  <a:pt x="13" y="50"/>
                  <a:pt x="13" y="50"/>
                </a:cubicBezTo>
                <a:cubicBezTo>
                  <a:pt x="13" y="54"/>
                  <a:pt x="13" y="54"/>
                  <a:pt x="13" y="54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58"/>
                  <a:pt x="13" y="74"/>
                  <a:pt x="13" y="95"/>
                </a:cubicBezTo>
                <a:cubicBezTo>
                  <a:pt x="9" y="95"/>
                  <a:pt x="9" y="99"/>
                  <a:pt x="9" y="99"/>
                </a:cubicBezTo>
                <a:close/>
                <a:moveTo>
                  <a:pt x="71" y="0"/>
                </a:moveTo>
                <a:cubicBezTo>
                  <a:pt x="0" y="33"/>
                  <a:pt x="0" y="33"/>
                  <a:pt x="0" y="33"/>
                </a:cubicBezTo>
                <a:cubicBezTo>
                  <a:pt x="141" y="33"/>
                  <a:pt x="141" y="33"/>
                  <a:pt x="141" y="33"/>
                </a:cubicBezTo>
                <a:lnTo>
                  <a:pt x="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96">
            <a:extLst>
              <a:ext uri="{FF2B5EF4-FFF2-40B4-BE49-F238E27FC236}">
                <a16:creationId xmlns:a16="http://schemas.microsoft.com/office/drawing/2014/main" id="{F992BDA4-D183-49E7-B671-C9E6053B2A33}"/>
              </a:ext>
            </a:extLst>
          </p:cNvPr>
          <p:cNvSpPr>
            <a:spLocks noEditPoints="1"/>
          </p:cNvSpPr>
          <p:nvPr/>
        </p:nvSpPr>
        <p:spPr bwMode="auto">
          <a:xfrm>
            <a:off x="6739488" y="5006574"/>
            <a:ext cx="588311" cy="605313"/>
          </a:xfrm>
          <a:custGeom>
            <a:avLst/>
            <a:gdLst>
              <a:gd name="T0" fmla="*/ 119 w 131"/>
              <a:gd name="T1" fmla="*/ 119 h 135"/>
              <a:gd name="T2" fmla="*/ 16 w 131"/>
              <a:gd name="T3" fmla="*/ 119 h 135"/>
              <a:gd name="T4" fmla="*/ 8 w 131"/>
              <a:gd name="T5" fmla="*/ 127 h 135"/>
              <a:gd name="T6" fmla="*/ 16 w 131"/>
              <a:gd name="T7" fmla="*/ 135 h 135"/>
              <a:gd name="T8" fmla="*/ 119 w 131"/>
              <a:gd name="T9" fmla="*/ 135 h 135"/>
              <a:gd name="T10" fmla="*/ 127 w 131"/>
              <a:gd name="T11" fmla="*/ 127 h 135"/>
              <a:gd name="T12" fmla="*/ 119 w 131"/>
              <a:gd name="T13" fmla="*/ 119 h 135"/>
              <a:gd name="T14" fmla="*/ 20 w 131"/>
              <a:gd name="T15" fmla="*/ 111 h 135"/>
              <a:gd name="T16" fmla="*/ 115 w 131"/>
              <a:gd name="T17" fmla="*/ 111 h 135"/>
              <a:gd name="T18" fmla="*/ 115 w 131"/>
              <a:gd name="T19" fmla="*/ 102 h 135"/>
              <a:gd name="T20" fmla="*/ 20 w 131"/>
              <a:gd name="T21" fmla="*/ 102 h 135"/>
              <a:gd name="T22" fmla="*/ 20 w 131"/>
              <a:gd name="T23" fmla="*/ 111 h 135"/>
              <a:gd name="T24" fmla="*/ 29 w 131"/>
              <a:gd name="T25" fmla="*/ 39 h 135"/>
              <a:gd name="T26" fmla="*/ 29 w 131"/>
              <a:gd name="T27" fmla="*/ 94 h 135"/>
              <a:gd name="T28" fmla="*/ 37 w 131"/>
              <a:gd name="T29" fmla="*/ 94 h 135"/>
              <a:gd name="T30" fmla="*/ 37 w 131"/>
              <a:gd name="T31" fmla="*/ 30 h 135"/>
              <a:gd name="T32" fmla="*/ 43 w 131"/>
              <a:gd name="T33" fmla="*/ 24 h 135"/>
              <a:gd name="T34" fmla="*/ 49 w 131"/>
              <a:gd name="T35" fmla="*/ 30 h 135"/>
              <a:gd name="T36" fmla="*/ 49 w 131"/>
              <a:gd name="T37" fmla="*/ 94 h 135"/>
              <a:gd name="T38" fmla="*/ 62 w 131"/>
              <a:gd name="T39" fmla="*/ 94 h 135"/>
              <a:gd name="T40" fmla="*/ 62 w 131"/>
              <a:gd name="T41" fmla="*/ 30 h 135"/>
              <a:gd name="T42" fmla="*/ 68 w 131"/>
              <a:gd name="T43" fmla="*/ 24 h 135"/>
              <a:gd name="T44" fmla="*/ 74 w 131"/>
              <a:gd name="T45" fmla="*/ 30 h 135"/>
              <a:gd name="T46" fmla="*/ 74 w 131"/>
              <a:gd name="T47" fmla="*/ 94 h 135"/>
              <a:gd name="T48" fmla="*/ 86 w 131"/>
              <a:gd name="T49" fmla="*/ 94 h 135"/>
              <a:gd name="T50" fmla="*/ 86 w 131"/>
              <a:gd name="T51" fmla="*/ 30 h 135"/>
              <a:gd name="T52" fmla="*/ 92 w 131"/>
              <a:gd name="T53" fmla="*/ 24 h 135"/>
              <a:gd name="T54" fmla="*/ 99 w 131"/>
              <a:gd name="T55" fmla="*/ 30 h 135"/>
              <a:gd name="T56" fmla="*/ 99 w 131"/>
              <a:gd name="T57" fmla="*/ 94 h 135"/>
              <a:gd name="T58" fmla="*/ 107 w 131"/>
              <a:gd name="T59" fmla="*/ 94 h 135"/>
              <a:gd name="T60" fmla="*/ 107 w 131"/>
              <a:gd name="T61" fmla="*/ 40 h 135"/>
              <a:gd name="T62" fmla="*/ 111 w 131"/>
              <a:gd name="T63" fmla="*/ 41 h 135"/>
              <a:gd name="T64" fmla="*/ 131 w 131"/>
              <a:gd name="T65" fmla="*/ 20 h 135"/>
              <a:gd name="T66" fmla="*/ 111 w 131"/>
              <a:gd name="T67" fmla="*/ 0 h 135"/>
              <a:gd name="T68" fmla="*/ 111 w 131"/>
              <a:gd name="T69" fmla="*/ 0 h 135"/>
              <a:gd name="T70" fmla="*/ 20 w 131"/>
              <a:gd name="T71" fmla="*/ 0 h 135"/>
              <a:gd name="T72" fmla="*/ 20 w 131"/>
              <a:gd name="T73" fmla="*/ 0 h 135"/>
              <a:gd name="T74" fmla="*/ 0 w 131"/>
              <a:gd name="T75" fmla="*/ 20 h 135"/>
              <a:gd name="T76" fmla="*/ 20 w 131"/>
              <a:gd name="T77" fmla="*/ 41 h 135"/>
              <a:gd name="T78" fmla="*/ 29 w 131"/>
              <a:gd name="T79" fmla="*/ 39 h 135"/>
              <a:gd name="T80" fmla="*/ 8 w 131"/>
              <a:gd name="T81" fmla="*/ 20 h 135"/>
              <a:gd name="T82" fmla="*/ 20 w 131"/>
              <a:gd name="T83" fmla="*/ 8 h 135"/>
              <a:gd name="T84" fmla="*/ 111 w 131"/>
              <a:gd name="T85" fmla="*/ 8 h 135"/>
              <a:gd name="T86" fmla="*/ 123 w 131"/>
              <a:gd name="T87" fmla="*/ 20 h 135"/>
              <a:gd name="T88" fmla="*/ 111 w 131"/>
              <a:gd name="T89" fmla="*/ 32 h 135"/>
              <a:gd name="T90" fmla="*/ 107 w 131"/>
              <a:gd name="T91" fmla="*/ 28 h 135"/>
              <a:gd name="T92" fmla="*/ 111 w 131"/>
              <a:gd name="T93" fmla="*/ 24 h 135"/>
              <a:gd name="T94" fmla="*/ 115 w 131"/>
              <a:gd name="T95" fmla="*/ 20 h 135"/>
              <a:gd name="T96" fmla="*/ 111 w 131"/>
              <a:gd name="T97" fmla="*/ 16 h 135"/>
              <a:gd name="T98" fmla="*/ 20 w 131"/>
              <a:gd name="T99" fmla="*/ 16 h 135"/>
              <a:gd name="T100" fmla="*/ 16 w 131"/>
              <a:gd name="T101" fmla="*/ 20 h 135"/>
              <a:gd name="T102" fmla="*/ 20 w 131"/>
              <a:gd name="T103" fmla="*/ 24 h 135"/>
              <a:gd name="T104" fmla="*/ 25 w 131"/>
              <a:gd name="T105" fmla="*/ 28 h 135"/>
              <a:gd name="T106" fmla="*/ 20 w 131"/>
              <a:gd name="T107" fmla="*/ 32 h 135"/>
              <a:gd name="T108" fmla="*/ 8 w 131"/>
              <a:gd name="T109" fmla="*/ 2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1" h="135">
                <a:moveTo>
                  <a:pt x="119" y="119"/>
                </a:moveTo>
                <a:cubicBezTo>
                  <a:pt x="16" y="119"/>
                  <a:pt x="16" y="119"/>
                  <a:pt x="16" y="119"/>
                </a:cubicBezTo>
                <a:cubicBezTo>
                  <a:pt x="12" y="119"/>
                  <a:pt x="8" y="123"/>
                  <a:pt x="8" y="127"/>
                </a:cubicBezTo>
                <a:cubicBezTo>
                  <a:pt x="8" y="132"/>
                  <a:pt x="12" y="135"/>
                  <a:pt x="16" y="135"/>
                </a:cubicBezTo>
                <a:cubicBezTo>
                  <a:pt x="119" y="135"/>
                  <a:pt x="119" y="135"/>
                  <a:pt x="119" y="135"/>
                </a:cubicBezTo>
                <a:cubicBezTo>
                  <a:pt x="124" y="135"/>
                  <a:pt x="127" y="132"/>
                  <a:pt x="127" y="127"/>
                </a:cubicBezTo>
                <a:cubicBezTo>
                  <a:pt x="127" y="123"/>
                  <a:pt x="124" y="119"/>
                  <a:pt x="119" y="119"/>
                </a:cubicBezTo>
                <a:close/>
                <a:moveTo>
                  <a:pt x="20" y="111"/>
                </a:moveTo>
                <a:cubicBezTo>
                  <a:pt x="115" y="111"/>
                  <a:pt x="115" y="111"/>
                  <a:pt x="115" y="111"/>
                </a:cubicBezTo>
                <a:cubicBezTo>
                  <a:pt x="115" y="102"/>
                  <a:pt x="115" y="102"/>
                  <a:pt x="115" y="102"/>
                </a:cubicBezTo>
                <a:cubicBezTo>
                  <a:pt x="20" y="102"/>
                  <a:pt x="20" y="102"/>
                  <a:pt x="20" y="102"/>
                </a:cubicBezTo>
                <a:lnTo>
                  <a:pt x="20" y="111"/>
                </a:lnTo>
                <a:close/>
                <a:moveTo>
                  <a:pt x="29" y="39"/>
                </a:moveTo>
                <a:cubicBezTo>
                  <a:pt x="29" y="94"/>
                  <a:pt x="29" y="94"/>
                  <a:pt x="29" y="94"/>
                </a:cubicBezTo>
                <a:cubicBezTo>
                  <a:pt x="37" y="94"/>
                  <a:pt x="37" y="94"/>
                  <a:pt x="37" y="94"/>
                </a:cubicBezTo>
                <a:cubicBezTo>
                  <a:pt x="37" y="30"/>
                  <a:pt x="37" y="30"/>
                  <a:pt x="37" y="30"/>
                </a:cubicBezTo>
                <a:cubicBezTo>
                  <a:pt x="37" y="27"/>
                  <a:pt x="40" y="24"/>
                  <a:pt x="43" y="24"/>
                </a:cubicBezTo>
                <a:cubicBezTo>
                  <a:pt x="46" y="24"/>
                  <a:pt x="49" y="27"/>
                  <a:pt x="49" y="30"/>
                </a:cubicBezTo>
                <a:cubicBezTo>
                  <a:pt x="49" y="94"/>
                  <a:pt x="49" y="94"/>
                  <a:pt x="49" y="94"/>
                </a:cubicBezTo>
                <a:cubicBezTo>
                  <a:pt x="62" y="94"/>
                  <a:pt x="62" y="94"/>
                  <a:pt x="62" y="94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7"/>
                  <a:pt x="64" y="24"/>
                  <a:pt x="68" y="24"/>
                </a:cubicBezTo>
                <a:cubicBezTo>
                  <a:pt x="71" y="24"/>
                  <a:pt x="74" y="27"/>
                  <a:pt x="74" y="30"/>
                </a:cubicBezTo>
                <a:cubicBezTo>
                  <a:pt x="74" y="94"/>
                  <a:pt x="74" y="94"/>
                  <a:pt x="74" y="94"/>
                </a:cubicBezTo>
                <a:cubicBezTo>
                  <a:pt x="86" y="94"/>
                  <a:pt x="86" y="94"/>
                  <a:pt x="86" y="94"/>
                </a:cubicBezTo>
                <a:cubicBezTo>
                  <a:pt x="86" y="30"/>
                  <a:pt x="86" y="30"/>
                  <a:pt x="86" y="30"/>
                </a:cubicBezTo>
                <a:cubicBezTo>
                  <a:pt x="86" y="27"/>
                  <a:pt x="89" y="24"/>
                  <a:pt x="92" y="24"/>
                </a:cubicBezTo>
                <a:cubicBezTo>
                  <a:pt x="96" y="24"/>
                  <a:pt x="99" y="27"/>
                  <a:pt x="99" y="30"/>
                </a:cubicBezTo>
                <a:cubicBezTo>
                  <a:pt x="99" y="94"/>
                  <a:pt x="99" y="94"/>
                  <a:pt x="99" y="94"/>
                </a:cubicBezTo>
                <a:cubicBezTo>
                  <a:pt x="107" y="94"/>
                  <a:pt x="107" y="94"/>
                  <a:pt x="107" y="94"/>
                </a:cubicBezTo>
                <a:cubicBezTo>
                  <a:pt x="107" y="40"/>
                  <a:pt x="107" y="40"/>
                  <a:pt x="107" y="40"/>
                </a:cubicBezTo>
                <a:cubicBezTo>
                  <a:pt x="108" y="40"/>
                  <a:pt x="109" y="41"/>
                  <a:pt x="111" y="41"/>
                </a:cubicBezTo>
                <a:cubicBezTo>
                  <a:pt x="122" y="41"/>
                  <a:pt x="131" y="31"/>
                  <a:pt x="131" y="20"/>
                </a:cubicBezTo>
                <a:cubicBezTo>
                  <a:pt x="131" y="9"/>
                  <a:pt x="122" y="0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1"/>
                  <a:pt x="20" y="41"/>
                </a:cubicBezTo>
                <a:cubicBezTo>
                  <a:pt x="23" y="41"/>
                  <a:pt x="26" y="40"/>
                  <a:pt x="29" y="39"/>
                </a:cubicBezTo>
                <a:close/>
                <a:moveTo>
                  <a:pt x="8" y="20"/>
                </a:moveTo>
                <a:cubicBezTo>
                  <a:pt x="8" y="13"/>
                  <a:pt x="14" y="8"/>
                  <a:pt x="20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118" y="8"/>
                  <a:pt x="123" y="13"/>
                  <a:pt x="123" y="20"/>
                </a:cubicBezTo>
                <a:cubicBezTo>
                  <a:pt x="123" y="27"/>
                  <a:pt x="118" y="32"/>
                  <a:pt x="111" y="32"/>
                </a:cubicBezTo>
                <a:cubicBezTo>
                  <a:pt x="109" y="32"/>
                  <a:pt x="107" y="31"/>
                  <a:pt x="107" y="28"/>
                </a:cubicBezTo>
                <a:cubicBezTo>
                  <a:pt x="107" y="26"/>
                  <a:pt x="109" y="24"/>
                  <a:pt x="111" y="24"/>
                </a:cubicBezTo>
                <a:cubicBezTo>
                  <a:pt x="113" y="24"/>
                  <a:pt x="115" y="22"/>
                  <a:pt x="115" y="20"/>
                </a:cubicBezTo>
                <a:cubicBezTo>
                  <a:pt x="115" y="18"/>
                  <a:pt x="113" y="16"/>
                  <a:pt x="111" y="16"/>
                </a:cubicBezTo>
                <a:cubicBezTo>
                  <a:pt x="20" y="16"/>
                  <a:pt x="20" y="16"/>
                  <a:pt x="20" y="16"/>
                </a:cubicBezTo>
                <a:cubicBezTo>
                  <a:pt x="18" y="16"/>
                  <a:pt x="16" y="18"/>
                  <a:pt x="16" y="20"/>
                </a:cubicBezTo>
                <a:cubicBezTo>
                  <a:pt x="16" y="22"/>
                  <a:pt x="18" y="24"/>
                  <a:pt x="20" y="24"/>
                </a:cubicBezTo>
                <a:cubicBezTo>
                  <a:pt x="23" y="24"/>
                  <a:pt x="25" y="26"/>
                  <a:pt x="25" y="28"/>
                </a:cubicBezTo>
                <a:cubicBezTo>
                  <a:pt x="25" y="31"/>
                  <a:pt x="23" y="32"/>
                  <a:pt x="20" y="32"/>
                </a:cubicBezTo>
                <a:cubicBezTo>
                  <a:pt x="14" y="32"/>
                  <a:pt x="8" y="27"/>
                  <a:pt x="8" y="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97">
            <a:extLst>
              <a:ext uri="{FF2B5EF4-FFF2-40B4-BE49-F238E27FC236}">
                <a16:creationId xmlns:a16="http://schemas.microsoft.com/office/drawing/2014/main" id="{54F665A2-6D3B-4D06-95BD-B0E3948385C7}"/>
              </a:ext>
            </a:extLst>
          </p:cNvPr>
          <p:cNvSpPr>
            <a:spLocks noEditPoints="1"/>
          </p:cNvSpPr>
          <p:nvPr/>
        </p:nvSpPr>
        <p:spPr bwMode="auto">
          <a:xfrm>
            <a:off x="7766644" y="5004089"/>
            <a:ext cx="516897" cy="622315"/>
          </a:xfrm>
          <a:custGeom>
            <a:avLst/>
            <a:gdLst>
              <a:gd name="T0" fmla="*/ 99 w 115"/>
              <a:gd name="T1" fmla="*/ 4 h 139"/>
              <a:gd name="T2" fmla="*/ 99 w 115"/>
              <a:gd name="T3" fmla="*/ 16 h 139"/>
              <a:gd name="T4" fmla="*/ 83 w 115"/>
              <a:gd name="T5" fmla="*/ 13 h 139"/>
              <a:gd name="T6" fmla="*/ 83 w 115"/>
              <a:gd name="T7" fmla="*/ 1 h 139"/>
              <a:gd name="T8" fmla="*/ 66 w 115"/>
              <a:gd name="T9" fmla="*/ 0 h 139"/>
              <a:gd name="T10" fmla="*/ 66 w 115"/>
              <a:gd name="T11" fmla="*/ 12 h 139"/>
              <a:gd name="T12" fmla="*/ 50 w 115"/>
              <a:gd name="T13" fmla="*/ 12 h 139"/>
              <a:gd name="T14" fmla="*/ 50 w 115"/>
              <a:gd name="T15" fmla="*/ 0 h 139"/>
              <a:gd name="T16" fmla="*/ 33 w 115"/>
              <a:gd name="T17" fmla="*/ 1 h 139"/>
              <a:gd name="T18" fmla="*/ 33 w 115"/>
              <a:gd name="T19" fmla="*/ 13 h 139"/>
              <a:gd name="T20" fmla="*/ 16 w 115"/>
              <a:gd name="T21" fmla="*/ 16 h 139"/>
              <a:gd name="T22" fmla="*/ 16 w 115"/>
              <a:gd name="T23" fmla="*/ 4 h 139"/>
              <a:gd name="T24" fmla="*/ 0 w 115"/>
              <a:gd name="T25" fmla="*/ 8 h 139"/>
              <a:gd name="T26" fmla="*/ 0 w 115"/>
              <a:gd name="T27" fmla="*/ 37 h 139"/>
              <a:gd name="T28" fmla="*/ 16 w 115"/>
              <a:gd name="T29" fmla="*/ 53 h 139"/>
              <a:gd name="T30" fmla="*/ 58 w 115"/>
              <a:gd name="T31" fmla="*/ 57 h 139"/>
              <a:gd name="T32" fmla="*/ 100 w 115"/>
              <a:gd name="T33" fmla="*/ 53 h 139"/>
              <a:gd name="T34" fmla="*/ 115 w 115"/>
              <a:gd name="T35" fmla="*/ 37 h 139"/>
              <a:gd name="T36" fmla="*/ 115 w 115"/>
              <a:gd name="T37" fmla="*/ 8 h 139"/>
              <a:gd name="T38" fmla="*/ 99 w 115"/>
              <a:gd name="T39" fmla="*/ 4 h 139"/>
              <a:gd name="T40" fmla="*/ 17 w 115"/>
              <a:gd name="T41" fmla="*/ 61 h 139"/>
              <a:gd name="T42" fmla="*/ 17 w 115"/>
              <a:gd name="T43" fmla="*/ 131 h 139"/>
              <a:gd name="T44" fmla="*/ 58 w 115"/>
              <a:gd name="T45" fmla="*/ 139 h 139"/>
              <a:gd name="T46" fmla="*/ 99 w 115"/>
              <a:gd name="T47" fmla="*/ 131 h 139"/>
              <a:gd name="T48" fmla="*/ 99 w 115"/>
              <a:gd name="T49" fmla="*/ 61 h 139"/>
              <a:gd name="T50" fmla="*/ 58 w 115"/>
              <a:gd name="T51" fmla="*/ 65 h 139"/>
              <a:gd name="T52" fmla="*/ 17 w 115"/>
              <a:gd name="T53" fmla="*/ 61 h 139"/>
              <a:gd name="T54" fmla="*/ 66 w 115"/>
              <a:gd name="T55" fmla="*/ 104 h 139"/>
              <a:gd name="T56" fmla="*/ 66 w 115"/>
              <a:gd name="T57" fmla="*/ 119 h 139"/>
              <a:gd name="T58" fmla="*/ 50 w 115"/>
              <a:gd name="T59" fmla="*/ 119 h 139"/>
              <a:gd name="T60" fmla="*/ 50 w 115"/>
              <a:gd name="T61" fmla="*/ 104 h 139"/>
              <a:gd name="T62" fmla="*/ 58 w 115"/>
              <a:gd name="T63" fmla="*/ 78 h 139"/>
              <a:gd name="T64" fmla="*/ 66 w 115"/>
              <a:gd name="T65" fmla="*/ 104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5" h="139">
                <a:moveTo>
                  <a:pt x="99" y="4"/>
                </a:moveTo>
                <a:cubicBezTo>
                  <a:pt x="99" y="16"/>
                  <a:pt x="99" y="16"/>
                  <a:pt x="99" y="16"/>
                </a:cubicBezTo>
                <a:cubicBezTo>
                  <a:pt x="94" y="15"/>
                  <a:pt x="88" y="14"/>
                  <a:pt x="83" y="13"/>
                </a:cubicBezTo>
                <a:cubicBezTo>
                  <a:pt x="83" y="1"/>
                  <a:pt x="83" y="1"/>
                  <a:pt x="83" y="1"/>
                </a:cubicBezTo>
                <a:cubicBezTo>
                  <a:pt x="77" y="0"/>
                  <a:pt x="72" y="0"/>
                  <a:pt x="66" y="0"/>
                </a:cubicBezTo>
                <a:cubicBezTo>
                  <a:pt x="66" y="12"/>
                  <a:pt x="66" y="12"/>
                  <a:pt x="66" y="12"/>
                </a:cubicBezTo>
                <a:cubicBezTo>
                  <a:pt x="61" y="12"/>
                  <a:pt x="55" y="12"/>
                  <a:pt x="50" y="12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38" y="0"/>
                  <a:pt x="33" y="1"/>
                </a:cubicBezTo>
                <a:cubicBezTo>
                  <a:pt x="33" y="13"/>
                  <a:pt x="33" y="13"/>
                  <a:pt x="33" y="13"/>
                </a:cubicBezTo>
                <a:cubicBezTo>
                  <a:pt x="27" y="14"/>
                  <a:pt x="22" y="15"/>
                  <a:pt x="16" y="16"/>
                </a:cubicBezTo>
                <a:cubicBezTo>
                  <a:pt x="16" y="4"/>
                  <a:pt x="16" y="4"/>
                  <a:pt x="16" y="4"/>
                </a:cubicBezTo>
                <a:cubicBezTo>
                  <a:pt x="11" y="5"/>
                  <a:pt x="6" y="6"/>
                  <a:pt x="0" y="8"/>
                </a:cubicBezTo>
                <a:cubicBezTo>
                  <a:pt x="0" y="37"/>
                  <a:pt x="0" y="37"/>
                  <a:pt x="0" y="37"/>
                </a:cubicBezTo>
                <a:cubicBezTo>
                  <a:pt x="16" y="53"/>
                  <a:pt x="16" y="53"/>
                  <a:pt x="16" y="53"/>
                </a:cubicBezTo>
                <a:cubicBezTo>
                  <a:pt x="16" y="53"/>
                  <a:pt x="37" y="57"/>
                  <a:pt x="58" y="57"/>
                </a:cubicBezTo>
                <a:cubicBezTo>
                  <a:pt x="79" y="57"/>
                  <a:pt x="100" y="53"/>
                  <a:pt x="100" y="53"/>
                </a:cubicBezTo>
                <a:cubicBezTo>
                  <a:pt x="115" y="37"/>
                  <a:pt x="115" y="37"/>
                  <a:pt x="115" y="37"/>
                </a:cubicBezTo>
                <a:cubicBezTo>
                  <a:pt x="115" y="8"/>
                  <a:pt x="115" y="8"/>
                  <a:pt x="115" y="8"/>
                </a:cubicBezTo>
                <a:cubicBezTo>
                  <a:pt x="110" y="6"/>
                  <a:pt x="105" y="5"/>
                  <a:pt x="99" y="4"/>
                </a:cubicBezTo>
                <a:close/>
                <a:moveTo>
                  <a:pt x="17" y="61"/>
                </a:moveTo>
                <a:cubicBezTo>
                  <a:pt x="17" y="131"/>
                  <a:pt x="17" y="131"/>
                  <a:pt x="17" y="131"/>
                </a:cubicBezTo>
                <a:cubicBezTo>
                  <a:pt x="17" y="136"/>
                  <a:pt x="35" y="139"/>
                  <a:pt x="58" y="139"/>
                </a:cubicBezTo>
                <a:cubicBezTo>
                  <a:pt x="81" y="139"/>
                  <a:pt x="99" y="136"/>
                  <a:pt x="99" y="131"/>
                </a:cubicBezTo>
                <a:cubicBezTo>
                  <a:pt x="99" y="61"/>
                  <a:pt x="99" y="61"/>
                  <a:pt x="99" y="61"/>
                </a:cubicBezTo>
                <a:cubicBezTo>
                  <a:pt x="99" y="61"/>
                  <a:pt x="78" y="65"/>
                  <a:pt x="58" y="65"/>
                </a:cubicBezTo>
                <a:cubicBezTo>
                  <a:pt x="37" y="65"/>
                  <a:pt x="17" y="61"/>
                  <a:pt x="17" y="61"/>
                </a:cubicBezTo>
                <a:close/>
                <a:moveTo>
                  <a:pt x="66" y="104"/>
                </a:moveTo>
                <a:cubicBezTo>
                  <a:pt x="66" y="119"/>
                  <a:pt x="66" y="119"/>
                  <a:pt x="66" y="119"/>
                </a:cubicBezTo>
                <a:cubicBezTo>
                  <a:pt x="50" y="119"/>
                  <a:pt x="50" y="119"/>
                  <a:pt x="50" y="119"/>
                </a:cubicBezTo>
                <a:cubicBezTo>
                  <a:pt x="50" y="104"/>
                  <a:pt x="50" y="104"/>
                  <a:pt x="50" y="104"/>
                </a:cubicBezTo>
                <a:cubicBezTo>
                  <a:pt x="50" y="86"/>
                  <a:pt x="58" y="78"/>
                  <a:pt x="58" y="78"/>
                </a:cubicBezTo>
                <a:cubicBezTo>
                  <a:pt x="58" y="78"/>
                  <a:pt x="66" y="86"/>
                  <a:pt x="66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101">
            <a:extLst>
              <a:ext uri="{FF2B5EF4-FFF2-40B4-BE49-F238E27FC236}">
                <a16:creationId xmlns:a16="http://schemas.microsoft.com/office/drawing/2014/main" id="{C185A818-7136-48FD-9434-0A55C4AFE0F0}"/>
              </a:ext>
            </a:extLst>
          </p:cNvPr>
          <p:cNvSpPr>
            <a:spLocks noEditPoints="1"/>
          </p:cNvSpPr>
          <p:nvPr/>
        </p:nvSpPr>
        <p:spPr bwMode="auto">
          <a:xfrm>
            <a:off x="8761986" y="5013036"/>
            <a:ext cx="663123" cy="561105"/>
          </a:xfrm>
          <a:custGeom>
            <a:avLst/>
            <a:gdLst>
              <a:gd name="T0" fmla="*/ 86 w 147"/>
              <a:gd name="T1" fmla="*/ 66 h 124"/>
              <a:gd name="T2" fmla="*/ 86 w 147"/>
              <a:gd name="T3" fmla="*/ 78 h 124"/>
              <a:gd name="T4" fmla="*/ 129 w 147"/>
              <a:gd name="T5" fmla="*/ 78 h 124"/>
              <a:gd name="T6" fmla="*/ 115 w 147"/>
              <a:gd name="T7" fmla="*/ 111 h 124"/>
              <a:gd name="T8" fmla="*/ 102 w 147"/>
              <a:gd name="T9" fmla="*/ 111 h 124"/>
              <a:gd name="T10" fmla="*/ 102 w 147"/>
              <a:gd name="T11" fmla="*/ 123 h 124"/>
              <a:gd name="T12" fmla="*/ 135 w 147"/>
              <a:gd name="T13" fmla="*/ 123 h 124"/>
              <a:gd name="T14" fmla="*/ 135 w 147"/>
              <a:gd name="T15" fmla="*/ 111 h 124"/>
              <a:gd name="T16" fmla="*/ 127 w 147"/>
              <a:gd name="T17" fmla="*/ 111 h 124"/>
              <a:gd name="T18" fmla="*/ 142 w 147"/>
              <a:gd name="T19" fmla="*/ 78 h 124"/>
              <a:gd name="T20" fmla="*/ 147 w 147"/>
              <a:gd name="T21" fmla="*/ 78 h 124"/>
              <a:gd name="T22" fmla="*/ 147 w 147"/>
              <a:gd name="T23" fmla="*/ 66 h 124"/>
              <a:gd name="T24" fmla="*/ 86 w 147"/>
              <a:gd name="T25" fmla="*/ 66 h 124"/>
              <a:gd name="T26" fmla="*/ 15 w 147"/>
              <a:gd name="T27" fmla="*/ 73 h 124"/>
              <a:gd name="T28" fmla="*/ 19 w 147"/>
              <a:gd name="T29" fmla="*/ 66 h 124"/>
              <a:gd name="T30" fmla="*/ 17 w 147"/>
              <a:gd name="T31" fmla="*/ 45 h 124"/>
              <a:gd name="T32" fmla="*/ 8 w 147"/>
              <a:gd name="T33" fmla="*/ 37 h 124"/>
              <a:gd name="T34" fmla="*/ 0 w 147"/>
              <a:gd name="T35" fmla="*/ 45 h 124"/>
              <a:gd name="T36" fmla="*/ 2 w 147"/>
              <a:gd name="T37" fmla="*/ 66 h 124"/>
              <a:gd name="T38" fmla="*/ 7 w 147"/>
              <a:gd name="T39" fmla="*/ 73 h 124"/>
              <a:gd name="T40" fmla="*/ 10 w 147"/>
              <a:gd name="T41" fmla="*/ 103 h 124"/>
              <a:gd name="T42" fmla="*/ 28 w 147"/>
              <a:gd name="T43" fmla="*/ 103 h 124"/>
              <a:gd name="T44" fmla="*/ 28 w 147"/>
              <a:gd name="T45" fmla="*/ 115 h 124"/>
              <a:gd name="T46" fmla="*/ 16 w 147"/>
              <a:gd name="T47" fmla="*/ 115 h 124"/>
              <a:gd name="T48" fmla="*/ 16 w 147"/>
              <a:gd name="T49" fmla="*/ 123 h 124"/>
              <a:gd name="T50" fmla="*/ 49 w 147"/>
              <a:gd name="T51" fmla="*/ 123 h 124"/>
              <a:gd name="T52" fmla="*/ 49 w 147"/>
              <a:gd name="T53" fmla="*/ 115 h 124"/>
              <a:gd name="T54" fmla="*/ 36 w 147"/>
              <a:gd name="T55" fmla="*/ 115 h 124"/>
              <a:gd name="T56" fmla="*/ 36 w 147"/>
              <a:gd name="T57" fmla="*/ 103 h 124"/>
              <a:gd name="T58" fmla="*/ 49 w 147"/>
              <a:gd name="T59" fmla="*/ 103 h 124"/>
              <a:gd name="T60" fmla="*/ 49 w 147"/>
              <a:gd name="T61" fmla="*/ 94 h 124"/>
              <a:gd name="T62" fmla="*/ 18 w 147"/>
              <a:gd name="T63" fmla="*/ 94 h 124"/>
              <a:gd name="T64" fmla="*/ 15 w 147"/>
              <a:gd name="T65" fmla="*/ 73 h 124"/>
              <a:gd name="T66" fmla="*/ 55 w 147"/>
              <a:gd name="T67" fmla="*/ 29 h 124"/>
              <a:gd name="T68" fmla="*/ 69 w 147"/>
              <a:gd name="T69" fmla="*/ 14 h 124"/>
              <a:gd name="T70" fmla="*/ 55 w 147"/>
              <a:gd name="T71" fmla="*/ 0 h 124"/>
              <a:gd name="T72" fmla="*/ 41 w 147"/>
              <a:gd name="T73" fmla="*/ 14 h 124"/>
              <a:gd name="T74" fmla="*/ 55 w 147"/>
              <a:gd name="T75" fmla="*/ 29 h 124"/>
              <a:gd name="T76" fmla="*/ 72 w 147"/>
              <a:gd name="T77" fmla="*/ 82 h 124"/>
              <a:gd name="T78" fmla="*/ 64 w 147"/>
              <a:gd name="T79" fmla="*/ 74 h 124"/>
              <a:gd name="T80" fmla="*/ 54 w 147"/>
              <a:gd name="T81" fmla="*/ 74 h 124"/>
              <a:gd name="T82" fmla="*/ 59 w 147"/>
              <a:gd name="T83" fmla="*/ 56 h 124"/>
              <a:gd name="T84" fmla="*/ 63 w 147"/>
              <a:gd name="T85" fmla="*/ 60 h 124"/>
              <a:gd name="T86" fmla="*/ 68 w 147"/>
              <a:gd name="T87" fmla="*/ 61 h 124"/>
              <a:gd name="T88" fmla="*/ 92 w 147"/>
              <a:gd name="T89" fmla="*/ 61 h 124"/>
              <a:gd name="T90" fmla="*/ 98 w 147"/>
              <a:gd name="T91" fmla="*/ 55 h 124"/>
              <a:gd name="T92" fmla="*/ 92 w 147"/>
              <a:gd name="T93" fmla="*/ 49 h 124"/>
              <a:gd name="T94" fmla="*/ 69 w 147"/>
              <a:gd name="T95" fmla="*/ 49 h 124"/>
              <a:gd name="T96" fmla="*/ 56 w 147"/>
              <a:gd name="T97" fmla="*/ 35 h 124"/>
              <a:gd name="T98" fmla="*/ 48 w 147"/>
              <a:gd name="T99" fmla="*/ 33 h 124"/>
              <a:gd name="T100" fmla="*/ 38 w 147"/>
              <a:gd name="T101" fmla="*/ 38 h 124"/>
              <a:gd name="T102" fmla="*/ 28 w 147"/>
              <a:gd name="T103" fmla="*/ 79 h 124"/>
              <a:gd name="T104" fmla="*/ 27 w 147"/>
              <a:gd name="T105" fmla="*/ 80 h 124"/>
              <a:gd name="T106" fmla="*/ 27 w 147"/>
              <a:gd name="T107" fmla="*/ 82 h 124"/>
              <a:gd name="T108" fmla="*/ 27 w 147"/>
              <a:gd name="T109" fmla="*/ 82 h 124"/>
              <a:gd name="T110" fmla="*/ 35 w 147"/>
              <a:gd name="T111" fmla="*/ 90 h 124"/>
              <a:gd name="T112" fmla="*/ 58 w 147"/>
              <a:gd name="T113" fmla="*/ 90 h 124"/>
              <a:gd name="T114" fmla="*/ 58 w 147"/>
              <a:gd name="T115" fmla="*/ 90 h 124"/>
              <a:gd name="T116" fmla="*/ 74 w 147"/>
              <a:gd name="T117" fmla="*/ 119 h 124"/>
              <a:gd name="T118" fmla="*/ 86 w 147"/>
              <a:gd name="T119" fmla="*/ 122 h 124"/>
              <a:gd name="T120" fmla="*/ 89 w 147"/>
              <a:gd name="T121" fmla="*/ 111 h 124"/>
              <a:gd name="T122" fmla="*/ 72 w 147"/>
              <a:gd name="T123" fmla="*/ 8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7" h="124">
                <a:moveTo>
                  <a:pt x="86" y="66"/>
                </a:moveTo>
                <a:cubicBezTo>
                  <a:pt x="86" y="78"/>
                  <a:pt x="86" y="78"/>
                  <a:pt x="86" y="78"/>
                </a:cubicBezTo>
                <a:cubicBezTo>
                  <a:pt x="129" y="78"/>
                  <a:pt x="129" y="78"/>
                  <a:pt x="129" y="78"/>
                </a:cubicBezTo>
                <a:cubicBezTo>
                  <a:pt x="115" y="111"/>
                  <a:pt x="115" y="111"/>
                  <a:pt x="115" y="111"/>
                </a:cubicBezTo>
                <a:cubicBezTo>
                  <a:pt x="102" y="111"/>
                  <a:pt x="102" y="111"/>
                  <a:pt x="102" y="111"/>
                </a:cubicBezTo>
                <a:cubicBezTo>
                  <a:pt x="102" y="123"/>
                  <a:pt x="102" y="123"/>
                  <a:pt x="102" y="123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5" y="111"/>
                  <a:pt x="135" y="111"/>
                  <a:pt x="135" y="111"/>
                </a:cubicBezTo>
                <a:cubicBezTo>
                  <a:pt x="127" y="111"/>
                  <a:pt x="127" y="111"/>
                  <a:pt x="127" y="111"/>
                </a:cubicBezTo>
                <a:cubicBezTo>
                  <a:pt x="142" y="78"/>
                  <a:pt x="142" y="78"/>
                  <a:pt x="142" y="78"/>
                </a:cubicBezTo>
                <a:cubicBezTo>
                  <a:pt x="147" y="78"/>
                  <a:pt x="147" y="78"/>
                  <a:pt x="147" y="78"/>
                </a:cubicBezTo>
                <a:cubicBezTo>
                  <a:pt x="147" y="66"/>
                  <a:pt x="147" y="66"/>
                  <a:pt x="147" y="66"/>
                </a:cubicBezTo>
                <a:lnTo>
                  <a:pt x="86" y="66"/>
                </a:lnTo>
                <a:close/>
                <a:moveTo>
                  <a:pt x="15" y="73"/>
                </a:moveTo>
                <a:cubicBezTo>
                  <a:pt x="18" y="71"/>
                  <a:pt x="19" y="69"/>
                  <a:pt x="19" y="66"/>
                </a:cubicBezTo>
                <a:cubicBezTo>
                  <a:pt x="17" y="45"/>
                  <a:pt x="17" y="45"/>
                  <a:pt x="17" y="45"/>
                </a:cubicBezTo>
                <a:cubicBezTo>
                  <a:pt x="16" y="41"/>
                  <a:pt x="12" y="37"/>
                  <a:pt x="8" y="37"/>
                </a:cubicBezTo>
                <a:cubicBezTo>
                  <a:pt x="3" y="37"/>
                  <a:pt x="0" y="41"/>
                  <a:pt x="0" y="45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69"/>
                  <a:pt x="5" y="71"/>
                  <a:pt x="7" y="73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28" y="115"/>
                  <a:pt x="28" y="115"/>
                  <a:pt x="28" y="115"/>
                </a:cubicBezTo>
                <a:cubicBezTo>
                  <a:pt x="16" y="115"/>
                  <a:pt x="16" y="115"/>
                  <a:pt x="16" y="115"/>
                </a:cubicBezTo>
                <a:cubicBezTo>
                  <a:pt x="16" y="123"/>
                  <a:pt x="16" y="123"/>
                  <a:pt x="16" y="123"/>
                </a:cubicBezTo>
                <a:cubicBezTo>
                  <a:pt x="49" y="123"/>
                  <a:pt x="49" y="123"/>
                  <a:pt x="49" y="123"/>
                </a:cubicBezTo>
                <a:cubicBezTo>
                  <a:pt x="49" y="115"/>
                  <a:pt x="49" y="115"/>
                  <a:pt x="49" y="115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49" y="103"/>
                  <a:pt x="49" y="103"/>
                  <a:pt x="49" y="103"/>
                </a:cubicBezTo>
                <a:cubicBezTo>
                  <a:pt x="49" y="94"/>
                  <a:pt x="49" y="94"/>
                  <a:pt x="49" y="94"/>
                </a:cubicBezTo>
                <a:cubicBezTo>
                  <a:pt x="18" y="94"/>
                  <a:pt x="18" y="94"/>
                  <a:pt x="18" y="94"/>
                </a:cubicBezTo>
                <a:lnTo>
                  <a:pt x="15" y="73"/>
                </a:lnTo>
                <a:close/>
                <a:moveTo>
                  <a:pt x="55" y="29"/>
                </a:moveTo>
                <a:cubicBezTo>
                  <a:pt x="63" y="29"/>
                  <a:pt x="69" y="22"/>
                  <a:pt x="69" y="14"/>
                </a:cubicBezTo>
                <a:cubicBezTo>
                  <a:pt x="69" y="6"/>
                  <a:pt x="63" y="0"/>
                  <a:pt x="55" y="0"/>
                </a:cubicBezTo>
                <a:cubicBezTo>
                  <a:pt x="47" y="0"/>
                  <a:pt x="41" y="6"/>
                  <a:pt x="41" y="14"/>
                </a:cubicBezTo>
                <a:cubicBezTo>
                  <a:pt x="41" y="22"/>
                  <a:pt x="47" y="29"/>
                  <a:pt x="55" y="29"/>
                </a:cubicBezTo>
                <a:close/>
                <a:moveTo>
                  <a:pt x="72" y="82"/>
                </a:moveTo>
                <a:cubicBezTo>
                  <a:pt x="72" y="82"/>
                  <a:pt x="68" y="74"/>
                  <a:pt x="64" y="74"/>
                </a:cubicBezTo>
                <a:cubicBezTo>
                  <a:pt x="54" y="74"/>
                  <a:pt x="54" y="74"/>
                  <a:pt x="54" y="74"/>
                </a:cubicBezTo>
                <a:cubicBezTo>
                  <a:pt x="59" y="56"/>
                  <a:pt x="59" y="56"/>
                  <a:pt x="59" y="56"/>
                </a:cubicBezTo>
                <a:cubicBezTo>
                  <a:pt x="63" y="60"/>
                  <a:pt x="63" y="60"/>
                  <a:pt x="63" y="60"/>
                </a:cubicBezTo>
                <a:cubicBezTo>
                  <a:pt x="64" y="62"/>
                  <a:pt x="66" y="62"/>
                  <a:pt x="68" y="61"/>
                </a:cubicBezTo>
                <a:cubicBezTo>
                  <a:pt x="92" y="61"/>
                  <a:pt x="92" y="61"/>
                  <a:pt x="92" y="61"/>
                </a:cubicBezTo>
                <a:cubicBezTo>
                  <a:pt x="95" y="61"/>
                  <a:pt x="98" y="59"/>
                  <a:pt x="98" y="55"/>
                </a:cubicBezTo>
                <a:cubicBezTo>
                  <a:pt x="98" y="52"/>
                  <a:pt x="95" y="49"/>
                  <a:pt x="92" y="49"/>
                </a:cubicBezTo>
                <a:cubicBezTo>
                  <a:pt x="69" y="49"/>
                  <a:pt x="69" y="49"/>
                  <a:pt x="69" y="49"/>
                </a:cubicBezTo>
                <a:cubicBezTo>
                  <a:pt x="69" y="49"/>
                  <a:pt x="60" y="36"/>
                  <a:pt x="56" y="35"/>
                </a:cubicBezTo>
                <a:cubicBezTo>
                  <a:pt x="48" y="33"/>
                  <a:pt x="48" y="33"/>
                  <a:pt x="48" y="33"/>
                </a:cubicBezTo>
                <a:cubicBezTo>
                  <a:pt x="44" y="31"/>
                  <a:pt x="40" y="34"/>
                  <a:pt x="38" y="38"/>
                </a:cubicBezTo>
                <a:cubicBezTo>
                  <a:pt x="28" y="79"/>
                  <a:pt x="28" y="79"/>
                  <a:pt x="28" y="79"/>
                </a:cubicBezTo>
                <a:cubicBezTo>
                  <a:pt x="27" y="79"/>
                  <a:pt x="27" y="80"/>
                  <a:pt x="27" y="80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7"/>
                  <a:pt x="31" y="90"/>
                  <a:pt x="35" y="90"/>
                </a:cubicBezTo>
                <a:cubicBezTo>
                  <a:pt x="58" y="90"/>
                  <a:pt x="58" y="90"/>
                  <a:pt x="58" y="90"/>
                </a:cubicBezTo>
                <a:cubicBezTo>
                  <a:pt x="58" y="90"/>
                  <a:pt x="58" y="90"/>
                  <a:pt x="58" y="90"/>
                </a:cubicBezTo>
                <a:cubicBezTo>
                  <a:pt x="74" y="119"/>
                  <a:pt x="74" y="119"/>
                  <a:pt x="74" y="119"/>
                </a:cubicBezTo>
                <a:cubicBezTo>
                  <a:pt x="77" y="123"/>
                  <a:pt x="82" y="124"/>
                  <a:pt x="86" y="122"/>
                </a:cubicBezTo>
                <a:cubicBezTo>
                  <a:pt x="90" y="120"/>
                  <a:pt x="91" y="115"/>
                  <a:pt x="89" y="111"/>
                </a:cubicBezTo>
                <a:lnTo>
                  <a:pt x="72" y="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102">
            <a:extLst>
              <a:ext uri="{FF2B5EF4-FFF2-40B4-BE49-F238E27FC236}">
                <a16:creationId xmlns:a16="http://schemas.microsoft.com/office/drawing/2014/main" id="{7D4F69CC-016A-4322-A31F-27FEDA681410}"/>
              </a:ext>
            </a:extLst>
          </p:cNvPr>
          <p:cNvSpPr>
            <a:spLocks noEditPoints="1"/>
          </p:cNvSpPr>
          <p:nvPr/>
        </p:nvSpPr>
        <p:spPr bwMode="auto">
          <a:xfrm>
            <a:off x="9759315" y="5045349"/>
            <a:ext cx="795747" cy="340063"/>
          </a:xfrm>
          <a:custGeom>
            <a:avLst/>
            <a:gdLst>
              <a:gd name="T0" fmla="*/ 169 w 177"/>
              <a:gd name="T1" fmla="*/ 1 h 76"/>
              <a:gd name="T2" fmla="*/ 147 w 177"/>
              <a:gd name="T3" fmla="*/ 25 h 76"/>
              <a:gd name="T4" fmla="*/ 91 w 177"/>
              <a:gd name="T5" fmla="*/ 26 h 76"/>
              <a:gd name="T6" fmla="*/ 86 w 177"/>
              <a:gd name="T7" fmla="*/ 26 h 76"/>
              <a:gd name="T8" fmla="*/ 30 w 177"/>
              <a:gd name="T9" fmla="*/ 25 h 76"/>
              <a:gd name="T10" fmla="*/ 8 w 177"/>
              <a:gd name="T11" fmla="*/ 1 h 76"/>
              <a:gd name="T12" fmla="*/ 0 w 177"/>
              <a:gd name="T13" fmla="*/ 28 h 76"/>
              <a:gd name="T14" fmla="*/ 9 w 177"/>
              <a:gd name="T15" fmla="*/ 28 h 76"/>
              <a:gd name="T16" fmla="*/ 14 w 177"/>
              <a:gd name="T17" fmla="*/ 15 h 76"/>
              <a:gd name="T18" fmla="*/ 22 w 177"/>
              <a:gd name="T19" fmla="*/ 32 h 76"/>
              <a:gd name="T20" fmla="*/ 22 w 177"/>
              <a:gd name="T21" fmla="*/ 33 h 76"/>
              <a:gd name="T22" fmla="*/ 28 w 177"/>
              <a:gd name="T23" fmla="*/ 69 h 76"/>
              <a:gd name="T24" fmla="*/ 32 w 177"/>
              <a:gd name="T25" fmla="*/ 73 h 76"/>
              <a:gd name="T26" fmla="*/ 72 w 177"/>
              <a:gd name="T27" fmla="*/ 74 h 76"/>
              <a:gd name="T28" fmla="*/ 77 w 177"/>
              <a:gd name="T29" fmla="*/ 70 h 76"/>
              <a:gd name="T30" fmla="*/ 89 w 177"/>
              <a:gd name="T31" fmla="*/ 44 h 76"/>
              <a:gd name="T32" fmla="*/ 101 w 177"/>
              <a:gd name="T33" fmla="*/ 70 h 76"/>
              <a:gd name="T34" fmla="*/ 105 w 177"/>
              <a:gd name="T35" fmla="*/ 74 h 76"/>
              <a:gd name="T36" fmla="*/ 145 w 177"/>
              <a:gd name="T37" fmla="*/ 73 h 76"/>
              <a:gd name="T38" fmla="*/ 149 w 177"/>
              <a:gd name="T39" fmla="*/ 69 h 76"/>
              <a:gd name="T40" fmla="*/ 155 w 177"/>
              <a:gd name="T41" fmla="*/ 33 h 76"/>
              <a:gd name="T42" fmla="*/ 155 w 177"/>
              <a:gd name="T43" fmla="*/ 32 h 76"/>
              <a:gd name="T44" fmla="*/ 163 w 177"/>
              <a:gd name="T45" fmla="*/ 15 h 76"/>
              <a:gd name="T46" fmla="*/ 169 w 177"/>
              <a:gd name="T47" fmla="*/ 28 h 76"/>
              <a:gd name="T48" fmla="*/ 177 w 177"/>
              <a:gd name="T49" fmla="*/ 28 h 76"/>
              <a:gd name="T50" fmla="*/ 169 w 177"/>
              <a:gd name="T51" fmla="*/ 1 h 76"/>
              <a:gd name="T52" fmla="*/ 72 w 177"/>
              <a:gd name="T53" fmla="*/ 64 h 76"/>
              <a:gd name="T54" fmla="*/ 68 w 177"/>
              <a:gd name="T55" fmla="*/ 67 h 76"/>
              <a:gd name="T56" fmla="*/ 38 w 177"/>
              <a:gd name="T57" fmla="*/ 65 h 76"/>
              <a:gd name="T58" fmla="*/ 34 w 177"/>
              <a:gd name="T59" fmla="*/ 63 h 76"/>
              <a:gd name="T60" fmla="*/ 30 w 177"/>
              <a:gd name="T61" fmla="*/ 38 h 76"/>
              <a:gd name="T62" fmla="*/ 34 w 177"/>
              <a:gd name="T63" fmla="*/ 33 h 76"/>
              <a:gd name="T64" fmla="*/ 79 w 177"/>
              <a:gd name="T65" fmla="*/ 33 h 76"/>
              <a:gd name="T66" fmla="*/ 81 w 177"/>
              <a:gd name="T67" fmla="*/ 35 h 76"/>
              <a:gd name="T68" fmla="*/ 82 w 177"/>
              <a:gd name="T69" fmla="*/ 36 h 76"/>
              <a:gd name="T70" fmla="*/ 82 w 177"/>
              <a:gd name="T71" fmla="*/ 38 h 76"/>
              <a:gd name="T72" fmla="*/ 72 w 177"/>
              <a:gd name="T73" fmla="*/ 64 h 76"/>
              <a:gd name="T74" fmla="*/ 143 w 177"/>
              <a:gd name="T75" fmla="*/ 62 h 76"/>
              <a:gd name="T76" fmla="*/ 139 w 177"/>
              <a:gd name="T77" fmla="*/ 65 h 76"/>
              <a:gd name="T78" fmla="*/ 109 w 177"/>
              <a:gd name="T79" fmla="*/ 66 h 76"/>
              <a:gd name="T80" fmla="*/ 105 w 177"/>
              <a:gd name="T81" fmla="*/ 63 h 76"/>
              <a:gd name="T82" fmla="*/ 95 w 177"/>
              <a:gd name="T83" fmla="*/ 38 h 76"/>
              <a:gd name="T84" fmla="*/ 95 w 177"/>
              <a:gd name="T85" fmla="*/ 36 h 76"/>
              <a:gd name="T86" fmla="*/ 96 w 177"/>
              <a:gd name="T87" fmla="*/ 35 h 76"/>
              <a:gd name="T88" fmla="*/ 98 w 177"/>
              <a:gd name="T89" fmla="*/ 33 h 76"/>
              <a:gd name="T90" fmla="*/ 143 w 177"/>
              <a:gd name="T91" fmla="*/ 33 h 76"/>
              <a:gd name="T92" fmla="*/ 147 w 177"/>
              <a:gd name="T93" fmla="*/ 38 h 76"/>
              <a:gd name="T94" fmla="*/ 143 w 177"/>
              <a:gd name="T95" fmla="*/ 62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7" h="76">
                <a:moveTo>
                  <a:pt x="169" y="1"/>
                </a:moveTo>
                <a:cubicBezTo>
                  <a:pt x="161" y="3"/>
                  <a:pt x="152" y="9"/>
                  <a:pt x="147" y="25"/>
                </a:cubicBezTo>
                <a:cubicBezTo>
                  <a:pt x="128" y="21"/>
                  <a:pt x="110" y="21"/>
                  <a:pt x="91" y="26"/>
                </a:cubicBezTo>
                <a:cubicBezTo>
                  <a:pt x="90" y="26"/>
                  <a:pt x="87" y="26"/>
                  <a:pt x="86" y="26"/>
                </a:cubicBezTo>
                <a:cubicBezTo>
                  <a:pt x="67" y="21"/>
                  <a:pt x="49" y="21"/>
                  <a:pt x="30" y="25"/>
                </a:cubicBezTo>
                <a:cubicBezTo>
                  <a:pt x="25" y="9"/>
                  <a:pt x="16" y="3"/>
                  <a:pt x="8" y="1"/>
                </a:cubicBezTo>
                <a:cubicBezTo>
                  <a:pt x="0" y="0"/>
                  <a:pt x="0" y="24"/>
                  <a:pt x="0" y="28"/>
                </a:cubicBezTo>
                <a:cubicBezTo>
                  <a:pt x="0" y="32"/>
                  <a:pt x="9" y="41"/>
                  <a:pt x="9" y="28"/>
                </a:cubicBezTo>
                <a:cubicBezTo>
                  <a:pt x="9" y="16"/>
                  <a:pt x="7" y="3"/>
                  <a:pt x="14" y="15"/>
                </a:cubicBezTo>
                <a:cubicBezTo>
                  <a:pt x="19" y="23"/>
                  <a:pt x="21" y="28"/>
                  <a:pt x="22" y="32"/>
                </a:cubicBezTo>
                <a:cubicBezTo>
                  <a:pt x="22" y="32"/>
                  <a:pt x="22" y="32"/>
                  <a:pt x="22" y="33"/>
                </a:cubicBezTo>
                <a:cubicBezTo>
                  <a:pt x="19" y="45"/>
                  <a:pt x="22" y="55"/>
                  <a:pt x="28" y="69"/>
                </a:cubicBezTo>
                <a:cubicBezTo>
                  <a:pt x="29" y="71"/>
                  <a:pt x="31" y="73"/>
                  <a:pt x="32" y="73"/>
                </a:cubicBezTo>
                <a:cubicBezTo>
                  <a:pt x="46" y="76"/>
                  <a:pt x="59" y="76"/>
                  <a:pt x="72" y="74"/>
                </a:cubicBezTo>
                <a:cubicBezTo>
                  <a:pt x="74" y="74"/>
                  <a:pt x="76" y="72"/>
                  <a:pt x="77" y="70"/>
                </a:cubicBezTo>
                <a:cubicBezTo>
                  <a:pt x="82" y="60"/>
                  <a:pt x="86" y="52"/>
                  <a:pt x="89" y="44"/>
                </a:cubicBezTo>
                <a:cubicBezTo>
                  <a:pt x="91" y="52"/>
                  <a:pt x="95" y="60"/>
                  <a:pt x="101" y="70"/>
                </a:cubicBezTo>
                <a:cubicBezTo>
                  <a:pt x="102" y="72"/>
                  <a:pt x="104" y="74"/>
                  <a:pt x="105" y="74"/>
                </a:cubicBezTo>
                <a:cubicBezTo>
                  <a:pt x="118" y="76"/>
                  <a:pt x="132" y="76"/>
                  <a:pt x="145" y="73"/>
                </a:cubicBezTo>
                <a:cubicBezTo>
                  <a:pt x="146" y="73"/>
                  <a:pt x="148" y="71"/>
                  <a:pt x="149" y="69"/>
                </a:cubicBezTo>
                <a:cubicBezTo>
                  <a:pt x="156" y="55"/>
                  <a:pt x="158" y="45"/>
                  <a:pt x="155" y="33"/>
                </a:cubicBezTo>
                <a:cubicBezTo>
                  <a:pt x="155" y="32"/>
                  <a:pt x="155" y="32"/>
                  <a:pt x="155" y="32"/>
                </a:cubicBezTo>
                <a:cubicBezTo>
                  <a:pt x="156" y="28"/>
                  <a:pt x="158" y="23"/>
                  <a:pt x="163" y="15"/>
                </a:cubicBezTo>
                <a:cubicBezTo>
                  <a:pt x="171" y="3"/>
                  <a:pt x="169" y="16"/>
                  <a:pt x="169" y="28"/>
                </a:cubicBezTo>
                <a:cubicBezTo>
                  <a:pt x="169" y="41"/>
                  <a:pt x="177" y="32"/>
                  <a:pt x="177" y="28"/>
                </a:cubicBezTo>
                <a:cubicBezTo>
                  <a:pt x="177" y="24"/>
                  <a:pt x="177" y="0"/>
                  <a:pt x="169" y="1"/>
                </a:cubicBezTo>
                <a:close/>
                <a:moveTo>
                  <a:pt x="72" y="64"/>
                </a:moveTo>
                <a:cubicBezTo>
                  <a:pt x="71" y="65"/>
                  <a:pt x="69" y="66"/>
                  <a:pt x="68" y="67"/>
                </a:cubicBezTo>
                <a:cubicBezTo>
                  <a:pt x="58" y="68"/>
                  <a:pt x="48" y="67"/>
                  <a:pt x="38" y="65"/>
                </a:cubicBezTo>
                <a:cubicBezTo>
                  <a:pt x="37" y="65"/>
                  <a:pt x="35" y="64"/>
                  <a:pt x="34" y="63"/>
                </a:cubicBezTo>
                <a:cubicBezTo>
                  <a:pt x="30" y="53"/>
                  <a:pt x="28" y="47"/>
                  <a:pt x="30" y="38"/>
                </a:cubicBezTo>
                <a:cubicBezTo>
                  <a:pt x="30" y="35"/>
                  <a:pt x="33" y="33"/>
                  <a:pt x="34" y="33"/>
                </a:cubicBezTo>
                <a:cubicBezTo>
                  <a:pt x="49" y="29"/>
                  <a:pt x="64" y="29"/>
                  <a:pt x="79" y="33"/>
                </a:cubicBezTo>
                <a:cubicBezTo>
                  <a:pt x="80" y="33"/>
                  <a:pt x="81" y="34"/>
                  <a:pt x="81" y="35"/>
                </a:cubicBezTo>
                <a:cubicBezTo>
                  <a:pt x="82" y="35"/>
                  <a:pt x="82" y="36"/>
                  <a:pt x="82" y="36"/>
                </a:cubicBezTo>
                <a:cubicBezTo>
                  <a:pt x="82" y="37"/>
                  <a:pt x="82" y="37"/>
                  <a:pt x="82" y="38"/>
                </a:cubicBezTo>
                <a:cubicBezTo>
                  <a:pt x="83" y="47"/>
                  <a:pt x="78" y="53"/>
                  <a:pt x="72" y="64"/>
                </a:cubicBezTo>
                <a:close/>
                <a:moveTo>
                  <a:pt x="143" y="62"/>
                </a:moveTo>
                <a:cubicBezTo>
                  <a:pt x="142" y="64"/>
                  <a:pt x="141" y="65"/>
                  <a:pt x="139" y="65"/>
                </a:cubicBezTo>
                <a:cubicBezTo>
                  <a:pt x="129" y="67"/>
                  <a:pt x="119" y="68"/>
                  <a:pt x="109" y="66"/>
                </a:cubicBezTo>
                <a:cubicBezTo>
                  <a:pt x="108" y="66"/>
                  <a:pt x="106" y="65"/>
                  <a:pt x="105" y="63"/>
                </a:cubicBezTo>
                <a:cubicBezTo>
                  <a:pt x="100" y="53"/>
                  <a:pt x="95" y="47"/>
                  <a:pt x="95" y="38"/>
                </a:cubicBezTo>
                <a:cubicBezTo>
                  <a:pt x="95" y="37"/>
                  <a:pt x="95" y="37"/>
                  <a:pt x="95" y="36"/>
                </a:cubicBezTo>
                <a:cubicBezTo>
                  <a:pt x="95" y="36"/>
                  <a:pt x="96" y="35"/>
                  <a:pt x="96" y="35"/>
                </a:cubicBezTo>
                <a:cubicBezTo>
                  <a:pt x="97" y="34"/>
                  <a:pt x="98" y="33"/>
                  <a:pt x="98" y="33"/>
                </a:cubicBezTo>
                <a:cubicBezTo>
                  <a:pt x="113" y="29"/>
                  <a:pt x="128" y="29"/>
                  <a:pt x="143" y="33"/>
                </a:cubicBezTo>
                <a:cubicBezTo>
                  <a:pt x="145" y="33"/>
                  <a:pt x="147" y="35"/>
                  <a:pt x="147" y="38"/>
                </a:cubicBezTo>
                <a:cubicBezTo>
                  <a:pt x="150" y="47"/>
                  <a:pt x="148" y="52"/>
                  <a:pt x="143" y="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103">
            <a:extLst>
              <a:ext uri="{FF2B5EF4-FFF2-40B4-BE49-F238E27FC236}">
                <a16:creationId xmlns:a16="http://schemas.microsoft.com/office/drawing/2014/main" id="{CAF39058-3734-44AB-8EB6-815E6517E049}"/>
              </a:ext>
            </a:extLst>
          </p:cNvPr>
          <p:cNvSpPr>
            <a:spLocks noEditPoints="1"/>
          </p:cNvSpPr>
          <p:nvPr/>
        </p:nvSpPr>
        <p:spPr bwMode="auto">
          <a:xfrm>
            <a:off x="10822760" y="4983210"/>
            <a:ext cx="476087" cy="765143"/>
          </a:xfrm>
          <a:custGeom>
            <a:avLst/>
            <a:gdLst>
              <a:gd name="T0" fmla="*/ 88 w 106"/>
              <a:gd name="T1" fmla="*/ 94 h 170"/>
              <a:gd name="T2" fmla="*/ 55 w 106"/>
              <a:gd name="T3" fmla="*/ 107 h 170"/>
              <a:gd name="T4" fmla="*/ 72 w 106"/>
              <a:gd name="T5" fmla="*/ 170 h 170"/>
              <a:gd name="T6" fmla="*/ 84 w 106"/>
              <a:gd name="T7" fmla="*/ 149 h 170"/>
              <a:gd name="T8" fmla="*/ 106 w 106"/>
              <a:gd name="T9" fmla="*/ 161 h 170"/>
              <a:gd name="T10" fmla="*/ 88 w 106"/>
              <a:gd name="T11" fmla="*/ 94 h 170"/>
              <a:gd name="T12" fmla="*/ 52 w 106"/>
              <a:gd name="T13" fmla="*/ 21 h 170"/>
              <a:gd name="T14" fmla="*/ 23 w 106"/>
              <a:gd name="T15" fmla="*/ 50 h 170"/>
              <a:gd name="T16" fmla="*/ 52 w 106"/>
              <a:gd name="T17" fmla="*/ 78 h 170"/>
              <a:gd name="T18" fmla="*/ 81 w 106"/>
              <a:gd name="T19" fmla="*/ 50 h 170"/>
              <a:gd name="T20" fmla="*/ 52 w 106"/>
              <a:gd name="T21" fmla="*/ 21 h 170"/>
              <a:gd name="T22" fmla="*/ 101 w 106"/>
              <a:gd name="T23" fmla="*/ 50 h 170"/>
              <a:gd name="T24" fmla="*/ 52 w 106"/>
              <a:gd name="T25" fmla="*/ 0 h 170"/>
              <a:gd name="T26" fmla="*/ 2 w 106"/>
              <a:gd name="T27" fmla="*/ 50 h 170"/>
              <a:gd name="T28" fmla="*/ 52 w 106"/>
              <a:gd name="T29" fmla="*/ 99 h 170"/>
              <a:gd name="T30" fmla="*/ 101 w 106"/>
              <a:gd name="T31" fmla="*/ 50 h 170"/>
              <a:gd name="T32" fmla="*/ 52 w 106"/>
              <a:gd name="T33" fmla="*/ 87 h 170"/>
              <a:gd name="T34" fmla="*/ 15 w 106"/>
              <a:gd name="T35" fmla="*/ 50 h 170"/>
              <a:gd name="T36" fmla="*/ 52 w 106"/>
              <a:gd name="T37" fmla="*/ 13 h 170"/>
              <a:gd name="T38" fmla="*/ 89 w 106"/>
              <a:gd name="T39" fmla="*/ 50 h 170"/>
              <a:gd name="T40" fmla="*/ 52 w 106"/>
              <a:gd name="T41" fmla="*/ 87 h 170"/>
              <a:gd name="T42" fmla="*/ 0 w 106"/>
              <a:gd name="T43" fmla="*/ 148 h 170"/>
              <a:gd name="T44" fmla="*/ 21 w 106"/>
              <a:gd name="T45" fmla="*/ 135 h 170"/>
              <a:gd name="T46" fmla="*/ 34 w 106"/>
              <a:gd name="T47" fmla="*/ 157 h 170"/>
              <a:gd name="T48" fmla="*/ 47 w 106"/>
              <a:gd name="T49" fmla="*/ 107 h 170"/>
              <a:gd name="T50" fmla="*/ 14 w 106"/>
              <a:gd name="T51" fmla="*/ 93 h 170"/>
              <a:gd name="T52" fmla="*/ 0 w 106"/>
              <a:gd name="T53" fmla="*/ 14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6" h="170">
                <a:moveTo>
                  <a:pt x="88" y="94"/>
                </a:moveTo>
                <a:cubicBezTo>
                  <a:pt x="79" y="101"/>
                  <a:pt x="68" y="106"/>
                  <a:pt x="55" y="107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106" y="161"/>
                  <a:pt x="106" y="161"/>
                  <a:pt x="106" y="161"/>
                </a:cubicBezTo>
                <a:lnTo>
                  <a:pt x="88" y="94"/>
                </a:lnTo>
                <a:close/>
                <a:moveTo>
                  <a:pt x="52" y="21"/>
                </a:moveTo>
                <a:cubicBezTo>
                  <a:pt x="36" y="21"/>
                  <a:pt x="23" y="34"/>
                  <a:pt x="23" y="50"/>
                </a:cubicBezTo>
                <a:cubicBezTo>
                  <a:pt x="23" y="65"/>
                  <a:pt x="36" y="78"/>
                  <a:pt x="52" y="78"/>
                </a:cubicBezTo>
                <a:cubicBezTo>
                  <a:pt x="68" y="78"/>
                  <a:pt x="81" y="65"/>
                  <a:pt x="81" y="50"/>
                </a:cubicBezTo>
                <a:cubicBezTo>
                  <a:pt x="81" y="34"/>
                  <a:pt x="68" y="21"/>
                  <a:pt x="52" y="21"/>
                </a:cubicBezTo>
                <a:close/>
                <a:moveTo>
                  <a:pt x="101" y="50"/>
                </a:moveTo>
                <a:cubicBezTo>
                  <a:pt x="101" y="22"/>
                  <a:pt x="79" y="0"/>
                  <a:pt x="52" y="0"/>
                </a:cubicBezTo>
                <a:cubicBezTo>
                  <a:pt x="24" y="0"/>
                  <a:pt x="2" y="22"/>
                  <a:pt x="2" y="50"/>
                </a:cubicBezTo>
                <a:cubicBezTo>
                  <a:pt x="2" y="77"/>
                  <a:pt x="24" y="99"/>
                  <a:pt x="52" y="99"/>
                </a:cubicBezTo>
                <a:cubicBezTo>
                  <a:pt x="79" y="99"/>
                  <a:pt x="101" y="77"/>
                  <a:pt x="101" y="50"/>
                </a:cubicBezTo>
                <a:close/>
                <a:moveTo>
                  <a:pt x="52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29"/>
                  <a:pt x="31" y="13"/>
                  <a:pt x="52" y="13"/>
                </a:cubicBezTo>
                <a:cubicBezTo>
                  <a:pt x="72" y="13"/>
                  <a:pt x="89" y="29"/>
                  <a:pt x="89" y="50"/>
                </a:cubicBezTo>
                <a:cubicBezTo>
                  <a:pt x="89" y="70"/>
                  <a:pt x="72" y="87"/>
                  <a:pt x="52" y="87"/>
                </a:cubicBezTo>
                <a:close/>
                <a:moveTo>
                  <a:pt x="0" y="148"/>
                </a:moveTo>
                <a:cubicBezTo>
                  <a:pt x="21" y="135"/>
                  <a:pt x="21" y="135"/>
                  <a:pt x="21" y="135"/>
                </a:cubicBezTo>
                <a:cubicBezTo>
                  <a:pt x="34" y="157"/>
                  <a:pt x="34" y="157"/>
                  <a:pt x="34" y="157"/>
                </a:cubicBezTo>
                <a:cubicBezTo>
                  <a:pt x="47" y="107"/>
                  <a:pt x="47" y="107"/>
                  <a:pt x="47" y="107"/>
                </a:cubicBezTo>
                <a:cubicBezTo>
                  <a:pt x="35" y="106"/>
                  <a:pt x="23" y="101"/>
                  <a:pt x="14" y="93"/>
                </a:cubicBezTo>
                <a:lnTo>
                  <a:pt x="0" y="1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765F909-7B53-42DC-A09F-632F9BD81BDD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图标素材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CFDEE64B-BEA5-406A-9F3E-E2E90A4A93FC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B071CBBD-E6E8-43BE-86FB-C19F3D105E7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71E97C99-8674-4BFF-8777-CC6FA02F271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F2DD39CF-C7BA-4C82-BFAB-145D97E36A8F}"/>
              </a:ext>
            </a:extLst>
          </p:cNvPr>
          <p:cNvGrpSpPr/>
          <p:nvPr/>
        </p:nvGrpSpPr>
        <p:grpSpPr>
          <a:xfrm>
            <a:off x="10482876" y="226738"/>
            <a:ext cx="1185828" cy="367482"/>
            <a:chOff x="5535168" y="881263"/>
            <a:chExt cx="5169408" cy="1601975"/>
          </a:xfrm>
          <a:solidFill>
            <a:schemeClr val="accent1"/>
          </a:solidFill>
        </p:grpSpPr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A5155795-2071-4171-9617-CB090EF147E8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C9B9A8DA-6B00-4E20-A365-B4956CA95D45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6B7C1156-3253-4F14-9B60-ACF756E28CE8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036DFE4-4DB2-4DC8-923C-000CCC6BF663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3EC899A3-C5C2-44EB-AE8F-7716BECB2769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75E0EB6D-7FB7-49BE-A0AC-A38D49EEB882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156E8378-2262-40E4-AB02-B9F1AF285322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96DFB624-7FA1-497D-B52F-11C2892CA6FB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E58B63DD-979F-4A76-A514-C977B1A8BA8D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F195BD97-E0B5-4E16-BE55-D7AB1755FA52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D9C5B496-3A61-4E85-9024-6AC6CA084FBA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266A24BC-3910-4658-99B7-E56CEAAF2638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53DD03CE-478F-42AA-8BCB-E519AD9FB2E1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2F0CDE8F-F608-415B-B431-D28CA79B11B9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7867B800-BE01-4FCD-8517-9C45CC16E594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058997D5-96EF-4D85-B69C-5F3B62458CE6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62D71FE6-D685-414B-8AFC-F80DAA525323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4586A3E8-60D3-41A0-B32E-1AF84C60CB5B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1CF01396-4F6E-40A9-A525-DE4E1F747D9D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234F36AF-9001-4DC5-AD26-6AC14010DC44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B15F5003-BC34-4CED-BF63-5E6EEE1B1062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CC102B4B-81DE-4731-9190-2F55D2789CBD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4096B554-8523-4C49-97C8-DA10E512E48B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0759ED0F-5F1F-4619-B49C-EDB369E2AD19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6A4C1FE3-0DCC-47C0-8F1B-6C98F60FC596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DAA2CA56-1B7B-47E8-B417-267B315C73CD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468DD48D-D19C-4A82-86DF-C494CD279FF1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7FF6D9B6-C600-4A37-996E-C9C63EB1C445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4A1E5219-2E28-4D03-8BDC-FEF0A117426B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031E52D3-117D-43B5-99A3-DA01808DE1B1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6AC658AA-8A69-46C3-B8FD-0E650CFBC14E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67DABF2B-4C76-41A8-B228-C76FC2442B29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D211000D-0038-485D-8924-475C4AAE6902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A814328F-B0BE-445E-8BC8-7D75DA7D8534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1000F8BF-FCD0-4ECA-8211-5C4F12949CAB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E72CB755-8B3F-4811-8DB3-63F76F2546AF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228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E00FDA-792F-4BD4-AAD3-E258C4FBE28C}"/>
              </a:ext>
            </a:extLst>
          </p:cNvPr>
          <p:cNvSpPr/>
          <p:nvPr/>
        </p:nvSpPr>
        <p:spPr>
          <a:xfrm>
            <a:off x="9357363" y="1755271"/>
            <a:ext cx="2355021" cy="1075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本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PPT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模板内照片均来自山大文化网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B48119B-451E-42FA-A137-6B391A311C76}"/>
              </a:ext>
            </a:extLst>
          </p:cNvPr>
          <p:cNvCxnSpPr>
            <a:cxnSpLocks/>
          </p:cNvCxnSpPr>
          <p:nvPr/>
        </p:nvCxnSpPr>
        <p:spPr>
          <a:xfrm>
            <a:off x="9357363" y="1565064"/>
            <a:ext cx="2311341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0AA2FBEB-7AA2-4D3A-BFC7-6367D0B0B502}"/>
              </a:ext>
            </a:extLst>
          </p:cNvPr>
          <p:cNvSpPr txBox="1"/>
          <p:nvPr/>
        </p:nvSpPr>
        <p:spPr>
          <a:xfrm>
            <a:off x="9357363" y="3240957"/>
            <a:ext cx="2311342" cy="2966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感谢山大文化网为本次设计提供高质量的校园图片素材，本套素材供学习使用，不可商用。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 algn="just">
              <a:lnSpc>
                <a:spcPct val="170000"/>
              </a:lnSpc>
            </a:pP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照片的使用请联系山大文化网，获得许可后方可使用。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DF0AB4B-0C55-4258-A74A-CD0CEF7A4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58" y="1557338"/>
            <a:ext cx="2104524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A6368D5-86E2-422A-8327-9804AE1DE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" r="9508"/>
          <a:stretch/>
        </p:blipFill>
        <p:spPr>
          <a:xfrm>
            <a:off x="3588801" y="1557338"/>
            <a:ext cx="2121558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25DE4B3-1BB6-41A5-B397-3350162F5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78" y="1557338"/>
            <a:ext cx="2118278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C583CE4-F67C-4C49-9352-B952BCDFF4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" b="12345"/>
          <a:stretch/>
        </p:blipFill>
        <p:spPr>
          <a:xfrm>
            <a:off x="894458" y="3240957"/>
            <a:ext cx="2104524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8C7D3BFB-8758-4AEE-BEF6-8DB054F282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1" r="9792"/>
          <a:stretch/>
        </p:blipFill>
        <p:spPr>
          <a:xfrm>
            <a:off x="3588801" y="3240957"/>
            <a:ext cx="2121558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3B684E98-947A-4C3B-A18B-80FB1371B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78" y="3240957"/>
            <a:ext cx="2118278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217CCBA-621B-41B9-8A37-AA36C9678B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1"/>
          <a:stretch/>
        </p:blipFill>
        <p:spPr>
          <a:xfrm>
            <a:off x="894458" y="4924576"/>
            <a:ext cx="2104524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66B3755-37CF-4317-BF96-8852455B6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01" y="4924576"/>
            <a:ext cx="2121558" cy="1403016"/>
          </a:xfrm>
          <a:prstGeom prst="rect">
            <a:avLst/>
          </a:prstGeom>
          <a:effectLst>
            <a:outerShdw blurRad="152400" dist="381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961B9DC6-7161-425C-A519-96E8A80F9945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图片素材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4E3982D-C5FD-4C1F-B100-CB832A2CE7A4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832C0B7B-8957-44CF-8CB8-A2A9DCD1211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145E9A74-A300-4AFD-9DCB-44E1C5455F8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854F312-9977-45A8-BD5E-D3EB134CB56C}"/>
              </a:ext>
            </a:extLst>
          </p:cNvPr>
          <p:cNvGrpSpPr/>
          <p:nvPr/>
        </p:nvGrpSpPr>
        <p:grpSpPr>
          <a:xfrm>
            <a:off x="10482876" y="226738"/>
            <a:ext cx="1185828" cy="367482"/>
            <a:chOff x="5535168" y="881263"/>
            <a:chExt cx="5169408" cy="1601975"/>
          </a:xfrm>
          <a:solidFill>
            <a:schemeClr val="accent1"/>
          </a:solidFill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59141071-901A-4640-8E81-02EFF082DB5F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5B61432C-D95B-4366-AFF1-26DE9668DF59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5FBDEE31-D1CB-4473-A282-0E1386551396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C2A1B407-E477-4416-9386-7AC8718CFAC4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F0B8D4BB-B55B-4477-8763-010DC0D19002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12D0718C-161F-405D-AB60-115EB21742F9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E37D723F-9546-4595-88CD-0028CC591AC0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606173B-D9D2-4FB8-B887-ACC3C8A53154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7A2F24E-187B-4F23-884C-3208BD7C3F1C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74CA270D-E3C5-454A-8B58-410E71BBA8AB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42986D38-3430-41E0-A1EB-F9C24570F96B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BD9F1A8A-2725-4638-A9B3-15CB4694B598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BDC65AB5-3EB9-4BD4-9138-4519EA613173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78BD422E-3F1F-4C99-98C5-820BDA1F1BF3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A7B6A7BF-3244-4E48-8683-07A2756DB36D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AB814D79-3EF4-4C65-BC3C-34B0F4568A75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97CC42F8-1C55-402A-BA0A-2922C9D6EA75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816CDE7-40E8-45D0-A279-6988E36B9207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A2010D9A-66A2-4F73-94CE-97D2C706B87A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6D4F8A60-EDE6-4AB1-92B8-10AAE595501D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2F98B285-0ADA-45CB-B118-9C219A42DD71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6A662687-4EF6-457E-8F84-B9BA9ABCE8D7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08623CB5-EEA1-4C9F-9611-095FC580D256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A6BDB2F7-BBB1-40BF-8504-FD7B62C01C16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FAACDA97-227D-43F8-B2FB-D10E023C1FCE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B591BDD8-41B6-4A41-A3F1-C3B98585C00F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04F09E0B-EBB4-475E-8A73-5302582B9ABC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607A06E2-5274-4D8B-B5A4-FBD6D8810167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259EC69D-9F83-4924-A4FC-859D567D3877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36D27159-1EC9-43D6-A9EB-688F79742ED9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86D529B3-E9AC-4EE5-BFB8-E22959079A00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E25B331-38BD-4AAF-B349-9BA3E1137AF6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3055A03E-3CE4-44AF-9151-63A94ECDD7C7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FDCDE29D-39D9-433B-A8BA-571D2C09F120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573505CD-C6B8-4765-8528-369CB6A4687E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67F6AD2-3F57-4275-AE03-DD8DC55AA7AB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521ABAB5-2A9C-44E4-B42E-0B2757B88F13}"/>
              </a:ext>
            </a:extLst>
          </p:cNvPr>
          <p:cNvCxnSpPr/>
          <p:nvPr/>
        </p:nvCxnSpPr>
        <p:spPr>
          <a:xfrm>
            <a:off x="434210" y="1557338"/>
            <a:ext cx="0" cy="4770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580348B6-A999-4E37-B004-F815827A9671}"/>
              </a:ext>
            </a:extLst>
          </p:cNvPr>
          <p:cNvCxnSpPr/>
          <p:nvPr/>
        </p:nvCxnSpPr>
        <p:spPr>
          <a:xfrm>
            <a:off x="8902441" y="1557338"/>
            <a:ext cx="0" cy="47702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171E9751-F30D-4251-B7A6-3C043E9AF8C0}"/>
              </a:ext>
            </a:extLst>
          </p:cNvPr>
          <p:cNvCxnSpPr>
            <a:cxnSpLocks/>
          </p:cNvCxnSpPr>
          <p:nvPr/>
        </p:nvCxnSpPr>
        <p:spPr>
          <a:xfrm>
            <a:off x="9357363" y="3031898"/>
            <a:ext cx="2311341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191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矩形 153">
            <a:extLst>
              <a:ext uri="{FF2B5EF4-FFF2-40B4-BE49-F238E27FC236}">
                <a16:creationId xmlns:a16="http://schemas.microsoft.com/office/drawing/2014/main" id="{142ABE42-6C5F-4903-889E-2F2FE3A19038}"/>
              </a:ext>
            </a:extLst>
          </p:cNvPr>
          <p:cNvSpPr/>
          <p:nvPr/>
        </p:nvSpPr>
        <p:spPr>
          <a:xfrm>
            <a:off x="6841874" y="2542863"/>
            <a:ext cx="4746752" cy="267004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28AC4228-0631-47DF-BA93-42DB8848573B}"/>
              </a:ext>
            </a:extLst>
          </p:cNvPr>
          <p:cNvSpPr/>
          <p:nvPr/>
        </p:nvSpPr>
        <p:spPr>
          <a:xfrm>
            <a:off x="603374" y="2542863"/>
            <a:ext cx="4746752" cy="267004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61B9DC6-7161-425C-A519-96E8A80F9945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一件换色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74E3982D-C5FD-4C1F-B100-CB832A2CE7A4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832C0B7B-8957-44CF-8CB8-A2A9DCD1211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145E9A74-A300-4AFD-9DCB-44E1C5455F8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854F312-9977-45A8-BD5E-D3EB134CB56C}"/>
              </a:ext>
            </a:extLst>
          </p:cNvPr>
          <p:cNvGrpSpPr/>
          <p:nvPr/>
        </p:nvGrpSpPr>
        <p:grpSpPr>
          <a:xfrm>
            <a:off x="10482876" y="226738"/>
            <a:ext cx="1185828" cy="367482"/>
            <a:chOff x="5535168" y="881263"/>
            <a:chExt cx="5169408" cy="1601975"/>
          </a:xfrm>
          <a:solidFill>
            <a:schemeClr val="accent1"/>
          </a:solidFill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59141071-901A-4640-8E81-02EFF082DB5F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5B61432C-D95B-4366-AFF1-26DE9668DF59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5FBDEE31-D1CB-4473-A282-0E1386551396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C2A1B407-E477-4416-9386-7AC8718CFAC4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F0B8D4BB-B55B-4477-8763-010DC0D19002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12D0718C-161F-405D-AB60-115EB21742F9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E37D723F-9546-4595-88CD-0028CC591AC0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9606173B-D9D2-4FB8-B887-ACC3C8A53154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7A2F24E-187B-4F23-884C-3208BD7C3F1C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74CA270D-E3C5-454A-8B58-410E71BBA8AB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42986D38-3430-41E0-A1EB-F9C24570F96B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BD9F1A8A-2725-4638-A9B3-15CB4694B598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BDC65AB5-3EB9-4BD4-9138-4519EA613173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78BD422E-3F1F-4C99-98C5-820BDA1F1BF3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A7B6A7BF-3244-4E48-8683-07A2756DB36D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AB814D79-3EF4-4C65-BC3C-34B0F4568A75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97CC42F8-1C55-402A-BA0A-2922C9D6EA75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E816CDE7-40E8-45D0-A279-6988E36B9207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A2010D9A-66A2-4F73-94CE-97D2C706B87A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6D4F8A60-EDE6-4AB1-92B8-10AAE595501D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2F98B285-0ADA-45CB-B118-9C219A42DD71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6A662687-4EF6-457E-8F84-B9BA9ABCE8D7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08623CB5-EEA1-4C9F-9611-095FC580D256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A6BDB2F7-BBB1-40BF-8504-FD7B62C01C16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FAACDA97-227D-43F8-B2FB-D10E023C1FCE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B591BDD8-41B6-4A41-A3F1-C3B98585C00F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04F09E0B-EBB4-475E-8A73-5302582B9ABC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607A06E2-5274-4D8B-B5A4-FBD6D8810167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259EC69D-9F83-4924-A4FC-859D567D3877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id="{36D27159-1EC9-43D6-A9EB-688F79742ED9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id="{86D529B3-E9AC-4EE5-BFB8-E22959079A00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3E25B331-38BD-4AAF-B349-9BA3E1137AF6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3055A03E-3CE4-44AF-9151-63A94ECDD7C7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FDCDE29D-39D9-433B-A8BA-571D2C09F120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573505CD-C6B8-4765-8528-369CB6A4687E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67F6AD2-3F57-4275-AE03-DD8DC55AA7AB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65D86CAB-A81A-4688-B812-74D389B95EF7}"/>
              </a:ext>
            </a:extLst>
          </p:cNvPr>
          <p:cNvSpPr txBox="1"/>
          <p:nvPr/>
        </p:nvSpPr>
        <p:spPr>
          <a:xfrm>
            <a:off x="434210" y="137267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步骤：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E6433B-C561-429C-8F29-F71F208C7FB3}"/>
              </a:ext>
            </a:extLst>
          </p:cNvPr>
          <p:cNvSpPr txBox="1"/>
          <p:nvPr/>
        </p:nvSpPr>
        <p:spPr>
          <a:xfrm>
            <a:off x="1391920" y="141883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设计→变体→颜色→挑选适合的颜色→完成换色</a:t>
            </a:r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23DD4EEA-91A2-454D-9BC5-3D3C17D0FB65}"/>
              </a:ext>
            </a:extLst>
          </p:cNvPr>
          <p:cNvGrpSpPr/>
          <p:nvPr/>
        </p:nvGrpSpPr>
        <p:grpSpPr>
          <a:xfrm>
            <a:off x="603374" y="2542863"/>
            <a:ext cx="4746752" cy="2670048"/>
            <a:chOff x="650240" y="2166943"/>
            <a:chExt cx="4746752" cy="267004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EBABDB5-9F25-4C86-8635-82157A0F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40" y="2166943"/>
              <a:ext cx="1483360" cy="83439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FFF9FDE-68A6-4BF6-A30D-51653F9B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2166943"/>
              <a:ext cx="1483360" cy="83439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572D692-1B9F-4448-8BB3-FE9C8F7C6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632" y="2166943"/>
              <a:ext cx="1483360" cy="83439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64E5262-DB57-41CE-9A41-96736DE7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40" y="3084772"/>
              <a:ext cx="1483360" cy="83439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E455C9A-6199-4737-9B2D-189725D0B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3084772"/>
              <a:ext cx="1483360" cy="83439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7311092-F40C-4863-B0B3-6E82FEB1D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632" y="3084772"/>
              <a:ext cx="1483360" cy="83439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9DFD280-5C1E-46D8-8E1F-66F026B5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40" y="4002601"/>
              <a:ext cx="1483360" cy="83439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47A0EC3-F03B-461C-BC95-30A7A4794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4002601"/>
              <a:ext cx="1483360" cy="83439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1E6DA872-38B0-4906-90D8-48B36F87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632" y="4002601"/>
              <a:ext cx="1483360" cy="834390"/>
            </a:xfrm>
            <a:prstGeom prst="rect">
              <a:avLst/>
            </a:prstGeom>
          </p:spPr>
        </p:pic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CBBA715C-7E1E-42A7-813E-73CB872BDE9F}"/>
              </a:ext>
            </a:extLst>
          </p:cNvPr>
          <p:cNvGrpSpPr/>
          <p:nvPr/>
        </p:nvGrpSpPr>
        <p:grpSpPr>
          <a:xfrm>
            <a:off x="6841874" y="2542863"/>
            <a:ext cx="4746752" cy="2670048"/>
            <a:chOff x="5627899" y="2887982"/>
            <a:chExt cx="4746752" cy="2670048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AC5BA62-7533-42C0-8082-318361300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899" y="2887982"/>
              <a:ext cx="1483360" cy="83439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D055DE02-3AAB-4A67-B3D1-C00A3399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95" y="2887982"/>
              <a:ext cx="1483360" cy="83439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0628FE24-8D50-40AF-A7B7-EEA60D502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1291" y="2887982"/>
              <a:ext cx="1483360" cy="83439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DB1DE6E-4E84-41D6-9E34-EFA6638CE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899" y="3805811"/>
              <a:ext cx="1483360" cy="83439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7C30021-059A-4B42-83CB-8F24BEF8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95" y="3805811"/>
              <a:ext cx="1483360" cy="83439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04DF908B-3A44-44BE-BDB0-65C031C3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1291" y="3805811"/>
              <a:ext cx="1483360" cy="834390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C7F1F9-B436-48DE-A70F-6DC7E3012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899" y="4723640"/>
              <a:ext cx="1483360" cy="83439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84A6292-56A3-4520-97E5-C16275B4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95" y="4723640"/>
              <a:ext cx="1483360" cy="834390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CC3A8BE-18F7-4089-81DF-073B93492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1291" y="4723640"/>
              <a:ext cx="1483360" cy="834390"/>
            </a:xfrm>
            <a:prstGeom prst="rect">
              <a:avLst/>
            </a:prstGeom>
          </p:spPr>
        </p:pic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8E72C598-1273-4866-95EB-3CC53295ED42}"/>
              </a:ext>
            </a:extLst>
          </p:cNvPr>
          <p:cNvGrpSpPr/>
          <p:nvPr/>
        </p:nvGrpSpPr>
        <p:grpSpPr>
          <a:xfrm>
            <a:off x="5509667" y="3234378"/>
            <a:ext cx="1236573" cy="1060704"/>
            <a:chOff x="5509667" y="3234378"/>
            <a:chExt cx="1236573" cy="1060704"/>
          </a:xfrm>
        </p:grpSpPr>
        <p:sp>
          <p:nvSpPr>
            <p:cNvPr id="151" name="等腰三角形 150">
              <a:extLst>
                <a:ext uri="{FF2B5EF4-FFF2-40B4-BE49-F238E27FC236}">
                  <a16:creationId xmlns:a16="http://schemas.microsoft.com/office/drawing/2014/main" id="{F0E8B5A3-608E-42EF-BC97-4DF4639F543A}"/>
                </a:ext>
              </a:extLst>
            </p:cNvPr>
            <p:cNvSpPr/>
            <p:nvPr/>
          </p:nvSpPr>
          <p:spPr>
            <a:xfrm rot="5400000">
              <a:off x="5758688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等腰三角形 151">
              <a:extLst>
                <a:ext uri="{FF2B5EF4-FFF2-40B4-BE49-F238E27FC236}">
                  <a16:creationId xmlns:a16="http://schemas.microsoft.com/office/drawing/2014/main" id="{AE7855CB-3511-49AC-BCC7-F7CAA80671E5}"/>
                </a:ext>
              </a:extLst>
            </p:cNvPr>
            <p:cNvSpPr/>
            <p:nvPr/>
          </p:nvSpPr>
          <p:spPr>
            <a:xfrm rot="5400000">
              <a:off x="5436515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8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16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82F26FB-2A8E-44DC-AB4E-AC99617C12E7}"/>
              </a:ext>
            </a:extLst>
          </p:cNvPr>
          <p:cNvSpPr txBox="1"/>
          <p:nvPr/>
        </p:nvSpPr>
        <p:spPr>
          <a:xfrm>
            <a:off x="289031" y="22673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占位符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AD3DBD8-B5CF-4A34-A980-DB3836E45AA2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68712507-39C5-4678-8530-0F463F3EE55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91C897DD-AC0B-43F9-B0F0-99D0BD193FB7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6764505-C232-41F4-BCE7-63998099519E}"/>
              </a:ext>
            </a:extLst>
          </p:cNvPr>
          <p:cNvGrpSpPr/>
          <p:nvPr/>
        </p:nvGrpSpPr>
        <p:grpSpPr>
          <a:xfrm>
            <a:off x="10482876" y="226738"/>
            <a:ext cx="1185828" cy="367482"/>
            <a:chOff x="5535168" y="881263"/>
            <a:chExt cx="5169408" cy="1601975"/>
          </a:xfrm>
          <a:solidFill>
            <a:schemeClr val="accent1"/>
          </a:soli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633229D6-E042-4B20-83A1-79292E544672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6DA4C1A4-D15F-469E-8C95-713844080A8E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FE4C712-A371-47E5-B3C5-428FDF02A7C3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1FDAA6F9-C7B1-4AA9-A43D-15DEFF15FD93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D8579078-6684-4910-A887-06EAB6D7A543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B788FB19-ECD7-42E7-8D13-A4014788786E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225E1220-DB52-4045-BB7F-FC5B650757A3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C86CC942-580D-48B2-8D92-D43EEFC1648B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C94B7BC4-3000-49E8-823B-E929377C9D3A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F4A7FFE7-D13F-4295-93D1-492125BD4B87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53070B1E-9D20-4A6B-9DAC-56ABE3335759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8F846C6A-34B8-45E1-B872-F3A6BF9D2F47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109FE91A-BF4E-48EB-AEFD-EE2FB77CE154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28AE0E66-B3BC-41DF-BEE3-0752991F6136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B64E1EB2-2879-4521-A12D-A69B93F58C4B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EB2D7EAD-8BDF-4717-9DA5-79482133ACB8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3596050-512A-4159-B0E6-C2592DD23E39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B5BD50AB-4619-420E-AA7B-E1584B142473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F0615C56-1AEE-4B0A-AC88-E683472980EF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53B534E1-6A71-42BF-93F7-F25585809B32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078C6964-B3A5-4178-AD47-3AF839B75119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B340AA5E-698E-49D0-9D82-7DFADD7F95AE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E1C36DF9-95FA-4F2D-8228-23A72BEB5289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FBA81519-2EE4-44F6-9F91-B431D2F8E2D8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A50E29AA-4C90-48E5-9C08-DFB59B3E4CF1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78960055-8C84-48D9-894E-C62F80DDA620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89F61594-C8D6-4271-81B2-2AED9DC32499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B799A306-8422-4851-87AB-61989BF333D4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FADF0EBC-DAE2-48AE-9F17-614AC677FB6D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7E9C87D-F79B-4AD7-AD9D-66CE9E0A80D0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1F44B4B8-AD80-40E5-8EE9-3AD114898F7E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9F813F12-DC56-4723-8E66-582E31468AB2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C66F008D-0E6B-4D82-B1BF-458990AFD577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10335A13-FD5C-43F0-A840-52B7257057E3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8B14B925-AE25-4360-AA1F-AC17377849E6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68CB6D38-970E-458F-ABCE-0BBF39D38C14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F1691B92-EBC8-4BC0-BB99-3BF1838D8262}"/>
              </a:ext>
            </a:extLst>
          </p:cNvPr>
          <p:cNvSpPr txBox="1"/>
          <p:nvPr/>
        </p:nvSpPr>
        <p:spPr>
          <a:xfrm>
            <a:off x="1296794" y="1203394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本套模板第二部分图文页内所有照片均使用占位符设置。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6D9683E-9AA9-4FE4-ACDA-D57692553FE8}"/>
              </a:ext>
            </a:extLst>
          </p:cNvPr>
          <p:cNvSpPr txBox="1"/>
          <p:nvPr/>
        </p:nvSpPr>
        <p:spPr>
          <a:xfrm>
            <a:off x="434210" y="115722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提示：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E378D8C-FD98-40F4-877F-542CC92B6BC5}"/>
              </a:ext>
            </a:extLst>
          </p:cNvPr>
          <p:cNvSpPr txBox="1"/>
          <p:nvPr/>
        </p:nvSpPr>
        <p:spPr>
          <a:xfrm>
            <a:off x="434210" y="221079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j-ea"/>
                <a:ea typeface="+mj-ea"/>
              </a:rPr>
              <a:t>步骤：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6EE04CF2-A00F-4E17-A7B6-B2CD14E8BD29}"/>
              </a:ext>
            </a:extLst>
          </p:cNvPr>
          <p:cNvSpPr txBox="1"/>
          <p:nvPr/>
        </p:nvSpPr>
        <p:spPr>
          <a:xfrm>
            <a:off x="1296794" y="2303130"/>
            <a:ext cx="734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ea"/>
              </a:rPr>
              <a:t>选中要更换的照片→点击</a:t>
            </a:r>
            <a:r>
              <a:rPr lang="en-US" altLang="zh-CN" dirty="0">
                <a:latin typeface="+mn-ea"/>
              </a:rPr>
              <a:t>Delete</a:t>
            </a:r>
            <a:r>
              <a:rPr lang="zh-CN" altLang="en-US" dirty="0">
                <a:latin typeface="+mn-ea"/>
              </a:rPr>
              <a:t>→单机图标添加图片→完成图片的更换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9C40962E-5061-4F04-9315-D02B9C806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4" y="3591014"/>
            <a:ext cx="2646400" cy="14886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F9E60422-A6FC-408C-851B-718B173A1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68" y="3591014"/>
            <a:ext cx="2646400" cy="14886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F75477DF-393B-441C-BA5B-2CC2B789B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62" y="3591014"/>
            <a:ext cx="2646400" cy="14886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59721B-DC7B-48C7-A380-A2052F023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368" y="4702469"/>
            <a:ext cx="1347904" cy="1933574"/>
          </a:xfrm>
          <a:prstGeom prst="rect">
            <a:avLst/>
          </a:prstGeom>
        </p:spPr>
      </p:pic>
      <p:sp>
        <p:nvSpPr>
          <p:cNvPr id="55" name="椭圆 54">
            <a:extLst>
              <a:ext uri="{FF2B5EF4-FFF2-40B4-BE49-F238E27FC236}">
                <a16:creationId xmlns:a16="http://schemas.microsoft.com/office/drawing/2014/main" id="{54832069-8F7F-4798-81E0-2F910FC34B7D}"/>
              </a:ext>
            </a:extLst>
          </p:cNvPr>
          <p:cNvSpPr/>
          <p:nvPr/>
        </p:nvSpPr>
        <p:spPr>
          <a:xfrm>
            <a:off x="4573968" y="3740612"/>
            <a:ext cx="1339002" cy="1339002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23523DAF-6E58-436E-A9EC-6913FDDF73F2}"/>
              </a:ext>
            </a:extLst>
          </p:cNvPr>
          <p:cNvCxnSpPr>
            <a:cxnSpLocks/>
          </p:cNvCxnSpPr>
          <p:nvPr/>
        </p:nvCxnSpPr>
        <p:spPr>
          <a:xfrm>
            <a:off x="5896174" y="4846320"/>
            <a:ext cx="1520626" cy="690880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椭圆 61">
            <a:extLst>
              <a:ext uri="{FF2B5EF4-FFF2-40B4-BE49-F238E27FC236}">
                <a16:creationId xmlns:a16="http://schemas.microsoft.com/office/drawing/2014/main" id="{5845CAD7-F7DC-4099-A954-F161F4330297}"/>
              </a:ext>
            </a:extLst>
          </p:cNvPr>
          <p:cNvSpPr/>
          <p:nvPr/>
        </p:nvSpPr>
        <p:spPr>
          <a:xfrm>
            <a:off x="7518424" y="5293360"/>
            <a:ext cx="751792" cy="751792"/>
          </a:xfrm>
          <a:prstGeom prst="ellipse">
            <a:avLst/>
          </a:prstGeom>
          <a:noFill/>
          <a:ln w="190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A7572DAB-35B0-41FE-BC84-9644293242C6}"/>
              </a:ext>
            </a:extLst>
          </p:cNvPr>
          <p:cNvGrpSpPr/>
          <p:nvPr/>
        </p:nvGrpSpPr>
        <p:grpSpPr>
          <a:xfrm>
            <a:off x="3579114" y="3992880"/>
            <a:ext cx="798422" cy="684868"/>
            <a:chOff x="5509667" y="3234378"/>
            <a:chExt cx="1236573" cy="1060704"/>
          </a:xfrm>
        </p:grpSpPr>
        <p:sp>
          <p:nvSpPr>
            <p:cNvPr id="67" name="等腰三角形 66">
              <a:extLst>
                <a:ext uri="{FF2B5EF4-FFF2-40B4-BE49-F238E27FC236}">
                  <a16:creationId xmlns:a16="http://schemas.microsoft.com/office/drawing/2014/main" id="{3477A7C6-9221-4470-A84A-FA582920A56A}"/>
                </a:ext>
              </a:extLst>
            </p:cNvPr>
            <p:cNvSpPr/>
            <p:nvPr/>
          </p:nvSpPr>
          <p:spPr>
            <a:xfrm rot="5400000">
              <a:off x="5758688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等腰三角形 67">
              <a:extLst>
                <a:ext uri="{FF2B5EF4-FFF2-40B4-BE49-F238E27FC236}">
                  <a16:creationId xmlns:a16="http://schemas.microsoft.com/office/drawing/2014/main" id="{3A7B6B4E-E382-48EB-95EF-BB188FB79971}"/>
                </a:ext>
              </a:extLst>
            </p:cNvPr>
            <p:cNvSpPr/>
            <p:nvPr/>
          </p:nvSpPr>
          <p:spPr>
            <a:xfrm rot="5400000">
              <a:off x="5436515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8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D7C66D67-DFD0-4419-99CC-F8DBC67DF681}"/>
              </a:ext>
            </a:extLst>
          </p:cNvPr>
          <p:cNvGrpSpPr/>
          <p:nvPr/>
        </p:nvGrpSpPr>
        <p:grpSpPr>
          <a:xfrm>
            <a:off x="7615064" y="3992880"/>
            <a:ext cx="798422" cy="684868"/>
            <a:chOff x="5509667" y="3234378"/>
            <a:chExt cx="1236573" cy="1060704"/>
          </a:xfrm>
        </p:grpSpPr>
        <p:sp>
          <p:nvSpPr>
            <p:cNvPr id="70" name="等腰三角形 69">
              <a:extLst>
                <a:ext uri="{FF2B5EF4-FFF2-40B4-BE49-F238E27FC236}">
                  <a16:creationId xmlns:a16="http://schemas.microsoft.com/office/drawing/2014/main" id="{4099B065-1FCD-4116-B99F-D1485555FFEA}"/>
                </a:ext>
              </a:extLst>
            </p:cNvPr>
            <p:cNvSpPr/>
            <p:nvPr/>
          </p:nvSpPr>
          <p:spPr>
            <a:xfrm rot="5400000">
              <a:off x="5758688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等腰三角形 70">
              <a:extLst>
                <a:ext uri="{FF2B5EF4-FFF2-40B4-BE49-F238E27FC236}">
                  <a16:creationId xmlns:a16="http://schemas.microsoft.com/office/drawing/2014/main" id="{CB9334FE-9F3F-429F-BAFD-3FB319A3D653}"/>
                </a:ext>
              </a:extLst>
            </p:cNvPr>
            <p:cNvSpPr/>
            <p:nvPr/>
          </p:nvSpPr>
          <p:spPr>
            <a:xfrm rot="5400000">
              <a:off x="5436515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8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586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矩形 195">
            <a:extLst>
              <a:ext uri="{FF2B5EF4-FFF2-40B4-BE49-F238E27FC236}">
                <a16:creationId xmlns:a16="http://schemas.microsoft.com/office/drawing/2014/main" id="{1F84E86C-A21C-421F-8990-3E633BDA8464}"/>
              </a:ext>
            </a:extLst>
          </p:cNvPr>
          <p:cNvSpPr/>
          <p:nvPr/>
        </p:nvSpPr>
        <p:spPr>
          <a:xfrm>
            <a:off x="5136625" y="1958995"/>
            <a:ext cx="4638955" cy="93798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290923B-194D-44FB-A670-BEF8F5ACF93A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accent1"/>
                </a:solidFill>
                <a:latin typeface="+mj-ea"/>
                <a:ea typeface="+mj-ea"/>
              </a:rPr>
              <a:t>版式更换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0B220C0-18C8-44E7-8612-82B8259A8866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488C4DC-E11B-4E87-947D-47AD46E45E0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B154111-0BD9-4BC8-8E01-B4713F275E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47CD30F0-6050-41C3-BE89-9BFADC181690}"/>
              </a:ext>
            </a:extLst>
          </p:cNvPr>
          <p:cNvSpPr txBox="1"/>
          <p:nvPr/>
        </p:nvSpPr>
        <p:spPr>
          <a:xfrm>
            <a:off x="434210" y="120564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校徽矢量图标：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F9697A64-66D0-42E8-8C42-C83A0E4A8302}"/>
              </a:ext>
            </a:extLst>
          </p:cNvPr>
          <p:cNvSpPr txBox="1"/>
          <p:nvPr/>
        </p:nvSpPr>
        <p:spPr>
          <a:xfrm>
            <a:off x="2528763" y="1251108"/>
            <a:ext cx="571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选中校徽→格式→形状填充→选择自己想要的颜色即可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1587CF4-71AD-424E-9EA8-28B7FA1A29C7}"/>
              </a:ext>
            </a:extLst>
          </p:cNvPr>
          <p:cNvGrpSpPr/>
          <p:nvPr/>
        </p:nvGrpSpPr>
        <p:grpSpPr>
          <a:xfrm>
            <a:off x="487056" y="2140688"/>
            <a:ext cx="1861168" cy="576766"/>
            <a:chOff x="5535168" y="881263"/>
            <a:chExt cx="5169409" cy="1601975"/>
          </a:xfrm>
          <a:solidFill>
            <a:schemeClr val="accent1"/>
          </a:solidFill>
        </p:grpSpPr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9378B5B9-71E9-4DF0-A2C1-FE3ABD415BAC}"/>
                </a:ext>
              </a:extLst>
            </p:cNvPr>
            <p:cNvSpPr/>
            <p:nvPr/>
          </p:nvSpPr>
          <p:spPr>
            <a:xfrm>
              <a:off x="7399395" y="987961"/>
              <a:ext cx="3305182" cy="1086860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D665155E-984D-47B0-9888-AA98427005DF}"/>
                </a:ext>
              </a:extLst>
            </p:cNvPr>
            <p:cNvSpPr/>
            <p:nvPr/>
          </p:nvSpPr>
          <p:spPr>
            <a:xfrm>
              <a:off x="7471344" y="2218238"/>
              <a:ext cx="3197853" cy="162954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D8F71CD7-EBEB-4F02-BDF8-C554FCCDA15E}"/>
                </a:ext>
              </a:extLst>
            </p:cNvPr>
            <p:cNvGrpSpPr/>
            <p:nvPr/>
          </p:nvGrpSpPr>
          <p:grpSpPr>
            <a:xfrm>
              <a:off x="5535168" y="881263"/>
              <a:ext cx="1586879" cy="1601975"/>
              <a:chOff x="5535168" y="881263"/>
              <a:chExt cx="1586880" cy="1601975"/>
            </a:xfrm>
            <a:grpFill/>
          </p:grpSpPr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2AE1CEC8-AF44-4328-9EB2-D4EEBFEBCB80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9CC6CA19-FBFC-4BA9-B9C4-86AF5C932034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19DCC305-6E11-426F-BD93-8A20D33096FD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C19B009C-BFF9-4D67-9031-56AB460C1736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5827F5F2-41FD-4A59-AB98-C954B51701A2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49AE01E2-24EE-4DE9-B3D0-1C12F535DA46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879D8AF6-BFC5-4195-BDC8-7DB8FB5A9CB8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6F0BD9AD-F79E-48B2-B257-EB84CB3BDED4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27E6E104-A2D1-4065-84E2-77471843113A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D5200585-5906-463B-894B-79AC418F7A05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0F591829-B7BE-44D0-B4B2-44AE85071EEA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E172D6B3-BF61-41B0-B11B-1B374EFDE3F2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2E085916-F770-470D-81A7-F6C47F2671A8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EC6C50C9-88EB-4798-8695-E714363296DF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54EA97B3-4BDA-4E6B-A9A9-90E88A0D6DC1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51E8ABDC-6C7C-4B38-9586-A83951A3751B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EFAC056F-7CBC-4532-924E-BC0274F063AF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EC850052-23DA-4504-B4C0-AE40D5FE1BB7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0AC4E43F-C4A7-4699-8CF9-5A7B03248EBD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C1C8BB79-F1E3-4034-B241-6E40D90F0AC5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03D29D46-BC5C-4C0D-AA54-AB432C33B7D2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1BECA46B-FE05-47CD-84CC-564B7A2046F6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63EB1E31-CCA4-40D3-92BF-107937FE25DE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71DD5B74-F0F7-45D9-A1D7-E30A9DF5E8D6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5A359979-1DC9-4AB9-940B-66E062339BD3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58144EDE-078D-4C96-B887-E10D130E9548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374A3A38-B418-443E-932E-27B9BFCF9374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>
                <a:extLst>
                  <a:ext uri="{FF2B5EF4-FFF2-40B4-BE49-F238E27FC236}">
                    <a16:creationId xmlns:a16="http://schemas.microsoft.com/office/drawing/2014/main" id="{6B9AC66F-099D-4EC9-8D4D-FFDC8B1C66E5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0B0D83CD-2D70-4CBC-8BA7-37325467B67E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>
                <a:extLst>
                  <a:ext uri="{FF2B5EF4-FFF2-40B4-BE49-F238E27FC236}">
                    <a16:creationId xmlns:a16="http://schemas.microsoft.com/office/drawing/2014/main" id="{E7009A62-696B-4E97-847E-13564D9E5A0B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0E7C927F-F0D2-4457-83D1-87D7AB6519AE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7615B890-694F-4E1D-A850-E6EF18BF287E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30D321F3-360F-4D68-AE0A-69F3A4DD5F25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9937469-6799-448C-9D41-0557D6CCD811}"/>
              </a:ext>
            </a:extLst>
          </p:cNvPr>
          <p:cNvGrpSpPr/>
          <p:nvPr/>
        </p:nvGrpSpPr>
        <p:grpSpPr>
          <a:xfrm>
            <a:off x="2901909" y="2140688"/>
            <a:ext cx="1861168" cy="576766"/>
            <a:chOff x="5535168" y="881263"/>
            <a:chExt cx="5169408" cy="1601975"/>
          </a:xfrm>
          <a:solidFill>
            <a:schemeClr val="tx1"/>
          </a:solidFill>
        </p:grpSpPr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45A38716-9B50-4811-A62B-08F570C11777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3C0AB054-273A-4612-82BD-93166B652624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7" name="组合 86">
              <a:extLst>
                <a:ext uri="{FF2B5EF4-FFF2-40B4-BE49-F238E27FC236}">
                  <a16:creationId xmlns:a16="http://schemas.microsoft.com/office/drawing/2014/main" id="{FD34EC64-8501-4660-A8A9-01A983326AE1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id="{78F603FD-FAB9-4CFF-91EF-3CCC94BD6C97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id="{B8C78452-E247-4C54-84C3-89C12BCB05AA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id="{3659D0F6-15D8-45D2-A0EA-B7565B5FEF70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69D23E76-EE96-458F-8D7F-46F2E21B6556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C9BE45F3-94AC-4D37-846C-0596C0DC24C5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A2FE4460-BEC3-446C-8DB5-E4371AE29B03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87D3EC4E-027B-412E-A0A7-152D8F484CAB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4BF55281-6110-465D-BADA-161635C52991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963C8995-4A14-41D4-B214-7D6EBE7F7871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B3AF7DA7-D32B-4DF1-AD7C-6AB86F002677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4442042F-79AD-4B80-B686-DDE086C3120D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791DDDA8-88A4-420C-9052-140EEB8C84B1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7467C3C2-9E26-4236-B3BD-7C4BD7E736F4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DE8E16F2-21BB-4C88-84E6-570FA1EBA28D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FFB193F5-411A-4709-9A64-79749216DA7A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9CA8F99A-3C5A-4924-8724-F5365BCAD2B7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8F8B8F00-5E14-4797-96FE-03963F82C1FD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94F9AED2-3E96-491F-94E9-A2265207FA17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AD2983F8-1B74-4D31-9A3D-2036635D93FE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B4239501-8E35-4547-8C06-9876344A4392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76BA2720-8F80-4098-A962-D34D5DF75A26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08EC04CA-1F17-450F-AAD8-C85B7ABD0A6E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B284D1FE-FC94-4105-8E4A-D15BDB1DC974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E3C1CAE1-7F55-40DC-9C80-49ABC1C9C80D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4C8731A4-6455-4C5A-818F-9DAB4E3AF30E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89856664-CC6D-487D-A332-E57BEE401FCF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37AFEA59-3120-486D-B983-F7E9A052DBB0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9467E529-EC8A-41F4-9988-F129CE81D031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81A9AAF2-4BDA-4073-8E0E-21AB76366A11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59F939C6-0D3F-484D-9174-111B0BBAFFE3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85185A01-5AB4-4054-B31C-54A53361BE6D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F1A7B537-191A-4AF4-8976-AB8CFC4BA172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72479090-426A-4291-A25B-35F29CA147AE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D67C5E0C-AC83-450B-B840-1F9434E9B240}"/>
              </a:ext>
            </a:extLst>
          </p:cNvPr>
          <p:cNvGrpSpPr/>
          <p:nvPr/>
        </p:nvGrpSpPr>
        <p:grpSpPr>
          <a:xfrm>
            <a:off x="7731615" y="2140688"/>
            <a:ext cx="1861168" cy="576766"/>
            <a:chOff x="5535168" y="881263"/>
            <a:chExt cx="5169408" cy="1601975"/>
          </a:xfrm>
          <a:solidFill>
            <a:schemeClr val="accent3"/>
          </a:solidFill>
        </p:grpSpPr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BA3958DB-9B31-4378-A50A-D70273DE6D5A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14BEF8DB-C0AA-45B4-B172-9C8CC69DEF59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DBAB50EE-55C7-4747-B131-41C383B2B80B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93D70C0D-AB53-45A3-AA5C-88989E257D7B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853C612F-C39F-436B-B77E-6F9E1B06C681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F20110D8-7171-4626-B971-DFEE410E14FF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70BF4016-ECDF-47E2-A38B-92EE3A4F6C45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E6862A66-34E2-481A-8834-EA6D77537FDD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411CF7AD-1790-47DD-8614-3585F4F200AA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F5F363AB-A0A9-4323-BE16-B7E18C062941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494D649C-B8C9-4331-8690-168620FC2E34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301110F7-7ED1-4485-B658-4B8E8E21E85A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794A8624-5284-492A-80BD-79345D2FE7C7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EB7F93C0-53BB-4EC9-9DC0-8EC3E2028CF3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AC34690A-567D-4CA2-B2D0-6D17F2ECCC0D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A49FC120-8779-4A80-91CD-0308ECD95101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B8BF4BD2-0E61-47C4-A5CB-E14AB953F5AF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56047B7C-5F69-4544-8F15-BA1B558437C8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C587F9BD-B562-4442-A040-6B1999DBBC24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6F430D63-C9D8-4D51-84D5-342005762E88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3950C6FF-C3C4-46B0-9C62-60073F18624D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BD046887-148E-4C48-B4BC-646512451493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FBE29D63-75B8-4A1B-9AB4-7F9A460CB307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D44AECE1-CEF6-4A58-A312-DF18E7AF8770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1CD3DFE4-AA47-41C4-B9DE-A86A32575FCA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5067422C-F39B-4591-B540-0018F7A77622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0C22EEAB-AB85-40A6-BF83-C3D681EF9AAB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F40EC64-60E9-4FA1-9CAD-7D47C485CC63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CF35BDEF-DFD6-4FB4-964E-AB7C29149250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FF585D8E-1DB5-4BAA-983B-53E340CC26FC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93DDB1A9-F605-457C-813C-661ECCCE7AF0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220B482C-4EEF-435B-B2CA-F6F2BC6B5CB8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32D1BA13-9F69-4B37-960D-EC66D2706620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A13391CC-A4BB-4F2F-AE13-52F1B9C180FB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3C9FDE37-46D7-4800-9A30-A57BCD339FB5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623D9886-3FDA-40DC-B272-8D9627D207CE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58" name="组合 157">
            <a:extLst>
              <a:ext uri="{FF2B5EF4-FFF2-40B4-BE49-F238E27FC236}">
                <a16:creationId xmlns:a16="http://schemas.microsoft.com/office/drawing/2014/main" id="{99245712-76E5-4B1F-B1CB-191EB864ACA5}"/>
              </a:ext>
            </a:extLst>
          </p:cNvPr>
          <p:cNvGrpSpPr/>
          <p:nvPr/>
        </p:nvGrpSpPr>
        <p:grpSpPr>
          <a:xfrm>
            <a:off x="5316762" y="2140688"/>
            <a:ext cx="1861168" cy="576766"/>
            <a:chOff x="5535168" y="881263"/>
            <a:chExt cx="5169408" cy="1601975"/>
          </a:xfrm>
          <a:solidFill>
            <a:schemeClr val="bg1"/>
          </a:solidFill>
        </p:grpSpPr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2451EE7C-6E9B-4117-B457-BD97A2CF194C}"/>
                </a:ext>
              </a:extLst>
            </p:cNvPr>
            <p:cNvSpPr/>
            <p:nvPr/>
          </p:nvSpPr>
          <p:spPr>
            <a:xfrm>
              <a:off x="7399396" y="987961"/>
              <a:ext cx="3305180" cy="1086861"/>
            </a:xfrm>
            <a:custGeom>
              <a:avLst/>
              <a:gdLst>
                <a:gd name="connsiteX0" fmla="*/ 3033140 w 3305180"/>
                <a:gd name="connsiteY0" fmla="*/ 842638 h 1086861"/>
                <a:gd name="connsiteX1" fmla="*/ 3007828 w 3305180"/>
                <a:gd name="connsiteY1" fmla="*/ 847860 h 1086861"/>
                <a:gd name="connsiteX2" fmla="*/ 2833181 w 3305180"/>
                <a:gd name="connsiteY2" fmla="*/ 908084 h 1086861"/>
                <a:gd name="connsiteX3" fmla="*/ 2803069 w 3305180"/>
                <a:gd name="connsiteY3" fmla="*/ 929162 h 1086861"/>
                <a:gd name="connsiteX4" fmla="*/ 2806081 w 3305180"/>
                <a:gd name="connsiteY4" fmla="*/ 959273 h 1086861"/>
                <a:gd name="connsiteX5" fmla="*/ 2950616 w 3305180"/>
                <a:gd name="connsiteY5" fmla="*/ 1010464 h 1086861"/>
                <a:gd name="connsiteX6" fmla="*/ 3022884 w 3305180"/>
                <a:gd name="connsiteY6" fmla="*/ 974329 h 1086861"/>
                <a:gd name="connsiteX7" fmla="*/ 3056007 w 3305180"/>
                <a:gd name="connsiteY7" fmla="*/ 893028 h 1086861"/>
                <a:gd name="connsiteX8" fmla="*/ 3033140 w 3305180"/>
                <a:gd name="connsiteY8" fmla="*/ 842638 h 1086861"/>
                <a:gd name="connsiteX9" fmla="*/ 1348679 w 3305180"/>
                <a:gd name="connsiteY9" fmla="*/ 817749 h 1086861"/>
                <a:gd name="connsiteX10" fmla="*/ 1460091 w 3305180"/>
                <a:gd name="connsiteY10" fmla="*/ 853882 h 1086861"/>
                <a:gd name="connsiteX11" fmla="*/ 1487191 w 3305180"/>
                <a:gd name="connsiteY11" fmla="*/ 905073 h 1086861"/>
                <a:gd name="connsiteX12" fmla="*/ 1436002 w 3305180"/>
                <a:gd name="connsiteY12" fmla="*/ 974329 h 1086861"/>
                <a:gd name="connsiteX13" fmla="*/ 1402880 w 3305180"/>
                <a:gd name="connsiteY13" fmla="*/ 950240 h 1086861"/>
                <a:gd name="connsiteX14" fmla="*/ 1330612 w 3305180"/>
                <a:gd name="connsiteY14" fmla="*/ 850871 h 1086861"/>
                <a:gd name="connsiteX15" fmla="*/ 1318567 w 3305180"/>
                <a:gd name="connsiteY15" fmla="*/ 829794 h 1086861"/>
                <a:gd name="connsiteX16" fmla="*/ 1348679 w 3305180"/>
                <a:gd name="connsiteY16" fmla="*/ 817749 h 1086861"/>
                <a:gd name="connsiteX17" fmla="*/ 2297195 w 3305180"/>
                <a:gd name="connsiteY17" fmla="*/ 664180 h 1086861"/>
                <a:gd name="connsiteX18" fmla="*/ 2417640 w 3305180"/>
                <a:gd name="connsiteY18" fmla="*/ 760537 h 1086861"/>
                <a:gd name="connsiteX19" fmla="*/ 2417640 w 3305180"/>
                <a:gd name="connsiteY19" fmla="*/ 769571 h 1086861"/>
                <a:gd name="connsiteX20" fmla="*/ 2408607 w 3305180"/>
                <a:gd name="connsiteY20" fmla="*/ 799682 h 1086861"/>
                <a:gd name="connsiteX21" fmla="*/ 2306228 w 3305180"/>
                <a:gd name="connsiteY21" fmla="*/ 926151 h 1086861"/>
                <a:gd name="connsiteX22" fmla="*/ 2282138 w 3305180"/>
                <a:gd name="connsiteY22" fmla="*/ 938196 h 1086861"/>
                <a:gd name="connsiteX23" fmla="*/ 2279127 w 3305180"/>
                <a:gd name="connsiteY23" fmla="*/ 911095 h 1086861"/>
                <a:gd name="connsiteX24" fmla="*/ 2294183 w 3305180"/>
                <a:gd name="connsiteY24" fmla="*/ 760537 h 1086861"/>
                <a:gd name="connsiteX25" fmla="*/ 2279127 w 3305180"/>
                <a:gd name="connsiteY25" fmla="*/ 691280 h 1086861"/>
                <a:gd name="connsiteX26" fmla="*/ 2297195 w 3305180"/>
                <a:gd name="connsiteY26" fmla="*/ 664180 h 1086861"/>
                <a:gd name="connsiteX27" fmla="*/ 433804 w 3305180"/>
                <a:gd name="connsiteY27" fmla="*/ 612802 h 1086861"/>
                <a:gd name="connsiteX28" fmla="*/ 442320 w 3305180"/>
                <a:gd name="connsiteY28" fmla="*/ 616001 h 1086861"/>
                <a:gd name="connsiteX29" fmla="*/ 433287 w 3305180"/>
                <a:gd name="connsiteY29" fmla="*/ 643102 h 1086861"/>
                <a:gd name="connsiteX30" fmla="*/ 80980 w 3305180"/>
                <a:gd name="connsiteY30" fmla="*/ 968307 h 1086861"/>
                <a:gd name="connsiteX31" fmla="*/ 53880 w 3305180"/>
                <a:gd name="connsiteY31" fmla="*/ 962284 h 1086861"/>
                <a:gd name="connsiteX32" fmla="*/ 5702 w 3305180"/>
                <a:gd name="connsiteY32" fmla="*/ 905073 h 1086861"/>
                <a:gd name="connsiteX33" fmla="*/ 5702 w 3305180"/>
                <a:gd name="connsiteY33" fmla="*/ 880984 h 1086861"/>
                <a:gd name="connsiteX34" fmla="*/ 83991 w 3305180"/>
                <a:gd name="connsiteY34" fmla="*/ 688269 h 1086861"/>
                <a:gd name="connsiteX35" fmla="*/ 99047 w 3305180"/>
                <a:gd name="connsiteY35" fmla="*/ 661169 h 1086861"/>
                <a:gd name="connsiteX36" fmla="*/ 126147 w 3305180"/>
                <a:gd name="connsiteY36" fmla="*/ 679236 h 1086861"/>
                <a:gd name="connsiteX37" fmla="*/ 135181 w 3305180"/>
                <a:gd name="connsiteY37" fmla="*/ 772582 h 1086861"/>
                <a:gd name="connsiteX38" fmla="*/ 114103 w 3305180"/>
                <a:gd name="connsiteY38" fmla="*/ 862916 h 1086861"/>
                <a:gd name="connsiteX39" fmla="*/ 201427 w 3305180"/>
                <a:gd name="connsiteY39" fmla="*/ 802693 h 1086861"/>
                <a:gd name="connsiteX40" fmla="*/ 412209 w 3305180"/>
                <a:gd name="connsiteY40" fmla="*/ 628046 h 1086861"/>
                <a:gd name="connsiteX41" fmla="*/ 433804 w 3305180"/>
                <a:gd name="connsiteY41" fmla="*/ 612802 h 1086861"/>
                <a:gd name="connsiteX42" fmla="*/ 616967 w 3305180"/>
                <a:gd name="connsiteY42" fmla="*/ 567822 h 1086861"/>
                <a:gd name="connsiteX43" fmla="*/ 653101 w 3305180"/>
                <a:gd name="connsiteY43" fmla="*/ 591912 h 1086861"/>
                <a:gd name="connsiteX44" fmla="*/ 707302 w 3305180"/>
                <a:gd name="connsiteY44" fmla="*/ 652135 h 1086861"/>
                <a:gd name="connsiteX45" fmla="*/ 719347 w 3305180"/>
                <a:gd name="connsiteY45" fmla="*/ 673213 h 1086861"/>
                <a:gd name="connsiteX46" fmla="*/ 692246 w 3305180"/>
                <a:gd name="connsiteY46" fmla="*/ 703325 h 1086861"/>
                <a:gd name="connsiteX47" fmla="*/ 541687 w 3305180"/>
                <a:gd name="connsiteY47" fmla="*/ 772582 h 1086861"/>
                <a:gd name="connsiteX48" fmla="*/ 529643 w 3305180"/>
                <a:gd name="connsiteY48" fmla="*/ 778604 h 1086861"/>
                <a:gd name="connsiteX49" fmla="*/ 505554 w 3305180"/>
                <a:gd name="connsiteY49" fmla="*/ 775593 h 1086861"/>
                <a:gd name="connsiteX50" fmla="*/ 511576 w 3305180"/>
                <a:gd name="connsiteY50" fmla="*/ 754514 h 1086861"/>
                <a:gd name="connsiteX51" fmla="*/ 598900 w 3305180"/>
                <a:gd name="connsiteY51" fmla="*/ 612990 h 1086861"/>
                <a:gd name="connsiteX52" fmla="*/ 601912 w 3305180"/>
                <a:gd name="connsiteY52" fmla="*/ 603956 h 1086861"/>
                <a:gd name="connsiteX53" fmla="*/ 616967 w 3305180"/>
                <a:gd name="connsiteY53" fmla="*/ 567822 h 1086861"/>
                <a:gd name="connsiteX54" fmla="*/ 1264365 w 3305180"/>
                <a:gd name="connsiteY54" fmla="*/ 477487 h 1086861"/>
                <a:gd name="connsiteX55" fmla="*/ 1201131 w 3305180"/>
                <a:gd name="connsiteY55" fmla="*/ 537710 h 1086861"/>
                <a:gd name="connsiteX56" fmla="*/ 1146930 w 3305180"/>
                <a:gd name="connsiteY56" fmla="*/ 712358 h 1086861"/>
                <a:gd name="connsiteX57" fmla="*/ 1225220 w 3305180"/>
                <a:gd name="connsiteY57" fmla="*/ 634067 h 1086861"/>
                <a:gd name="connsiteX58" fmla="*/ 1252321 w 3305180"/>
                <a:gd name="connsiteY58" fmla="*/ 555777 h 1086861"/>
                <a:gd name="connsiteX59" fmla="*/ 1264365 w 3305180"/>
                <a:gd name="connsiteY59" fmla="*/ 477487 h 1086861"/>
                <a:gd name="connsiteX60" fmla="*/ 395271 w 3305180"/>
                <a:gd name="connsiteY60" fmla="*/ 207235 h 1086861"/>
                <a:gd name="connsiteX61" fmla="*/ 409197 w 3305180"/>
                <a:gd name="connsiteY61" fmla="*/ 218527 h 1086861"/>
                <a:gd name="connsiteX62" fmla="*/ 466409 w 3305180"/>
                <a:gd name="connsiteY62" fmla="*/ 305851 h 1086861"/>
                <a:gd name="connsiteX63" fmla="*/ 463398 w 3305180"/>
                <a:gd name="connsiteY63" fmla="*/ 317896 h 1086861"/>
                <a:gd name="connsiteX64" fmla="*/ 418231 w 3305180"/>
                <a:gd name="connsiteY64" fmla="*/ 507599 h 1086861"/>
                <a:gd name="connsiteX65" fmla="*/ 376075 w 3305180"/>
                <a:gd name="connsiteY65" fmla="*/ 579867 h 1086861"/>
                <a:gd name="connsiteX66" fmla="*/ 351984 w 3305180"/>
                <a:gd name="connsiteY66" fmla="*/ 582878 h 1086861"/>
                <a:gd name="connsiteX67" fmla="*/ 345962 w 3305180"/>
                <a:gd name="connsiteY67" fmla="*/ 564811 h 1086861"/>
                <a:gd name="connsiteX68" fmla="*/ 376075 w 3305180"/>
                <a:gd name="connsiteY68" fmla="*/ 408231 h 1086861"/>
                <a:gd name="connsiteX69" fmla="*/ 388119 w 3305180"/>
                <a:gd name="connsiteY69" fmla="*/ 311873 h 1086861"/>
                <a:gd name="connsiteX70" fmla="*/ 376075 w 3305180"/>
                <a:gd name="connsiteY70" fmla="*/ 239605 h 1086861"/>
                <a:gd name="connsiteX71" fmla="*/ 379086 w 3305180"/>
                <a:gd name="connsiteY71" fmla="*/ 209494 h 1086861"/>
                <a:gd name="connsiteX72" fmla="*/ 395271 w 3305180"/>
                <a:gd name="connsiteY72" fmla="*/ 207235 h 1086861"/>
                <a:gd name="connsiteX73" fmla="*/ 2375861 w 3305180"/>
                <a:gd name="connsiteY73" fmla="*/ 168843 h 1086861"/>
                <a:gd name="connsiteX74" fmla="*/ 2384518 w 3305180"/>
                <a:gd name="connsiteY74" fmla="*/ 170349 h 1086861"/>
                <a:gd name="connsiteX75" fmla="*/ 2396563 w 3305180"/>
                <a:gd name="connsiteY75" fmla="*/ 194438 h 1086861"/>
                <a:gd name="connsiteX76" fmla="*/ 2300205 w 3305180"/>
                <a:gd name="connsiteY76" fmla="*/ 320906 h 1086861"/>
                <a:gd name="connsiteX77" fmla="*/ 2212882 w 3305180"/>
                <a:gd name="connsiteY77" fmla="*/ 426298 h 1086861"/>
                <a:gd name="connsiteX78" fmla="*/ 2086413 w 3305180"/>
                <a:gd name="connsiteY78" fmla="*/ 658157 h 1086861"/>
                <a:gd name="connsiteX79" fmla="*/ 1821431 w 3305180"/>
                <a:gd name="connsiteY79" fmla="*/ 944218 h 1086861"/>
                <a:gd name="connsiteX80" fmla="*/ 1749163 w 3305180"/>
                <a:gd name="connsiteY80" fmla="*/ 983362 h 1086861"/>
                <a:gd name="connsiteX81" fmla="*/ 1731096 w 3305180"/>
                <a:gd name="connsiteY81" fmla="*/ 980351 h 1086861"/>
                <a:gd name="connsiteX82" fmla="*/ 1737119 w 3305180"/>
                <a:gd name="connsiteY82" fmla="*/ 962284 h 1086861"/>
                <a:gd name="connsiteX83" fmla="*/ 1764218 w 3305180"/>
                <a:gd name="connsiteY83" fmla="*/ 938196 h 1086861"/>
                <a:gd name="connsiteX84" fmla="*/ 1981023 w 3305180"/>
                <a:gd name="connsiteY84" fmla="*/ 658157 h 1086861"/>
                <a:gd name="connsiteX85" fmla="*/ 2041246 w 3305180"/>
                <a:gd name="connsiteY85" fmla="*/ 543733 h 1086861"/>
                <a:gd name="connsiteX86" fmla="*/ 1902733 w 3305180"/>
                <a:gd name="connsiteY86" fmla="*/ 486521 h 1086861"/>
                <a:gd name="connsiteX87" fmla="*/ 1926822 w 3305180"/>
                <a:gd name="connsiteY87" fmla="*/ 441353 h 1086861"/>
                <a:gd name="connsiteX88" fmla="*/ 2110503 w 3305180"/>
                <a:gd name="connsiteY88" fmla="*/ 351019 h 1086861"/>
                <a:gd name="connsiteX89" fmla="*/ 2113514 w 3305180"/>
                <a:gd name="connsiteY89" fmla="*/ 299829 h 1086861"/>
                <a:gd name="connsiteX90" fmla="*/ 2095447 w 3305180"/>
                <a:gd name="connsiteY90" fmla="*/ 245628 h 1086861"/>
                <a:gd name="connsiteX91" fmla="*/ 2104480 w 3305180"/>
                <a:gd name="connsiteY91" fmla="*/ 209494 h 1086861"/>
                <a:gd name="connsiteX92" fmla="*/ 2140614 w 3305180"/>
                <a:gd name="connsiteY92" fmla="*/ 212505 h 1086861"/>
                <a:gd name="connsiteX93" fmla="*/ 2209870 w 3305180"/>
                <a:gd name="connsiteY93" fmla="*/ 272727 h 1086861"/>
                <a:gd name="connsiteX94" fmla="*/ 2236971 w 3305180"/>
                <a:gd name="connsiteY94" fmla="*/ 278750 h 1086861"/>
                <a:gd name="connsiteX95" fmla="*/ 2369462 w 3305180"/>
                <a:gd name="connsiteY95" fmla="*/ 176370 h 1086861"/>
                <a:gd name="connsiteX96" fmla="*/ 2375861 w 3305180"/>
                <a:gd name="connsiteY96" fmla="*/ 168843 h 1086861"/>
                <a:gd name="connsiteX97" fmla="*/ 3176453 w 3305180"/>
                <a:gd name="connsiteY97" fmla="*/ 89046 h 1086861"/>
                <a:gd name="connsiteX98" fmla="*/ 3143329 w 3305180"/>
                <a:gd name="connsiteY98" fmla="*/ 104103 h 1086861"/>
                <a:gd name="connsiteX99" fmla="*/ 3128275 w 3305180"/>
                <a:gd name="connsiteY99" fmla="*/ 131203 h 1086861"/>
                <a:gd name="connsiteX100" fmla="*/ 3140319 w 3305180"/>
                <a:gd name="connsiteY100" fmla="*/ 140237 h 1086861"/>
                <a:gd name="connsiteX101" fmla="*/ 3161396 w 3305180"/>
                <a:gd name="connsiteY101" fmla="*/ 128192 h 1086861"/>
                <a:gd name="connsiteX102" fmla="*/ 3182475 w 3305180"/>
                <a:gd name="connsiteY102" fmla="*/ 95068 h 1086861"/>
                <a:gd name="connsiteX103" fmla="*/ 1390834 w 3305180"/>
                <a:gd name="connsiteY103" fmla="*/ 28824 h 1086861"/>
                <a:gd name="connsiteX104" fmla="*/ 1405890 w 3305180"/>
                <a:gd name="connsiteY104" fmla="*/ 46891 h 1086861"/>
                <a:gd name="connsiteX105" fmla="*/ 1405890 w 3305180"/>
                <a:gd name="connsiteY105" fmla="*/ 131204 h 1086861"/>
                <a:gd name="connsiteX106" fmla="*/ 1360723 w 3305180"/>
                <a:gd name="connsiteY106" fmla="*/ 266706 h 1086861"/>
                <a:gd name="connsiteX107" fmla="*/ 1478158 w 3305180"/>
                <a:gd name="connsiteY107" fmla="*/ 179382 h 1086861"/>
                <a:gd name="connsiteX108" fmla="*/ 1496225 w 3305180"/>
                <a:gd name="connsiteY108" fmla="*/ 161315 h 1086861"/>
                <a:gd name="connsiteX109" fmla="*/ 1520314 w 3305180"/>
                <a:gd name="connsiteY109" fmla="*/ 146259 h 1086861"/>
                <a:gd name="connsiteX110" fmla="*/ 1550426 w 3305180"/>
                <a:gd name="connsiteY110" fmla="*/ 173360 h 1086861"/>
                <a:gd name="connsiteX111" fmla="*/ 1487192 w 3305180"/>
                <a:gd name="connsiteY111" fmla="*/ 320907 h 1086861"/>
                <a:gd name="connsiteX112" fmla="*/ 1463102 w 3305180"/>
                <a:gd name="connsiteY112" fmla="*/ 338974 h 1086861"/>
                <a:gd name="connsiteX113" fmla="*/ 1336633 w 3305180"/>
                <a:gd name="connsiteY113" fmla="*/ 414253 h 1086861"/>
                <a:gd name="connsiteX114" fmla="*/ 1318566 w 3305180"/>
                <a:gd name="connsiteY114" fmla="*/ 435331 h 1086861"/>
                <a:gd name="connsiteX115" fmla="*/ 1339645 w 3305180"/>
                <a:gd name="connsiteY115" fmla="*/ 444364 h 1086861"/>
                <a:gd name="connsiteX116" fmla="*/ 1372767 w 3305180"/>
                <a:gd name="connsiteY116" fmla="*/ 474476 h 1086861"/>
                <a:gd name="connsiteX117" fmla="*/ 1393845 w 3305180"/>
                <a:gd name="connsiteY117" fmla="*/ 507599 h 1086861"/>
                <a:gd name="connsiteX118" fmla="*/ 1399868 w 3305180"/>
                <a:gd name="connsiteY118" fmla="*/ 528677 h 1086861"/>
                <a:gd name="connsiteX119" fmla="*/ 1393845 w 3305180"/>
                <a:gd name="connsiteY119" fmla="*/ 546744 h 1086861"/>
                <a:gd name="connsiteX120" fmla="*/ 1354700 w 3305180"/>
                <a:gd name="connsiteY120" fmla="*/ 652134 h 1086861"/>
                <a:gd name="connsiteX121" fmla="*/ 1306522 w 3305180"/>
                <a:gd name="connsiteY121" fmla="*/ 802692 h 1086861"/>
                <a:gd name="connsiteX122" fmla="*/ 1306522 w 3305180"/>
                <a:gd name="connsiteY122" fmla="*/ 980351 h 1086861"/>
                <a:gd name="connsiteX123" fmla="*/ 1303511 w 3305180"/>
                <a:gd name="connsiteY123" fmla="*/ 1013474 h 1086861"/>
                <a:gd name="connsiteX124" fmla="*/ 1249310 w 3305180"/>
                <a:gd name="connsiteY124" fmla="*/ 1034552 h 1086861"/>
                <a:gd name="connsiteX125" fmla="*/ 1168008 w 3305180"/>
                <a:gd name="connsiteY125" fmla="*/ 971317 h 1086861"/>
                <a:gd name="connsiteX126" fmla="*/ 1140908 w 3305180"/>
                <a:gd name="connsiteY126" fmla="*/ 977340 h 1086861"/>
                <a:gd name="connsiteX127" fmla="*/ 1101763 w 3305180"/>
                <a:gd name="connsiteY127" fmla="*/ 1040574 h 1086861"/>
                <a:gd name="connsiteX128" fmla="*/ 1017450 w 3305180"/>
                <a:gd name="connsiteY128" fmla="*/ 1034552 h 1086861"/>
                <a:gd name="connsiteX129" fmla="*/ 1023472 w 3305180"/>
                <a:gd name="connsiteY129" fmla="*/ 971317 h 1086861"/>
                <a:gd name="connsiteX130" fmla="*/ 1086707 w 3305180"/>
                <a:gd name="connsiteY130" fmla="*/ 941206 h 1086861"/>
                <a:gd name="connsiteX131" fmla="*/ 1219198 w 3305180"/>
                <a:gd name="connsiteY131" fmla="*/ 784625 h 1086861"/>
                <a:gd name="connsiteX132" fmla="*/ 1198120 w 3305180"/>
                <a:gd name="connsiteY132" fmla="*/ 772581 h 1086861"/>
                <a:gd name="connsiteX133" fmla="*/ 1125852 w 3305180"/>
                <a:gd name="connsiteY133" fmla="*/ 814737 h 1086861"/>
                <a:gd name="connsiteX134" fmla="*/ 1053584 w 3305180"/>
                <a:gd name="connsiteY134" fmla="*/ 784625 h 1086861"/>
                <a:gd name="connsiteX135" fmla="*/ 1056595 w 3305180"/>
                <a:gd name="connsiteY135" fmla="*/ 751503 h 1086861"/>
                <a:gd name="connsiteX136" fmla="*/ 1149941 w 3305180"/>
                <a:gd name="connsiteY136" fmla="*/ 555777 h 1086861"/>
                <a:gd name="connsiteX137" fmla="*/ 1140908 w 3305180"/>
                <a:gd name="connsiteY137" fmla="*/ 519643 h 1086861"/>
                <a:gd name="connsiteX138" fmla="*/ 1086707 w 3305180"/>
                <a:gd name="connsiteY138" fmla="*/ 477487 h 1086861"/>
                <a:gd name="connsiteX139" fmla="*/ 1074662 w 3305180"/>
                <a:gd name="connsiteY139" fmla="*/ 438342 h 1086861"/>
                <a:gd name="connsiteX140" fmla="*/ 1107785 w 3305180"/>
                <a:gd name="connsiteY140" fmla="*/ 423286 h 1086861"/>
                <a:gd name="connsiteX141" fmla="*/ 1243287 w 3305180"/>
                <a:gd name="connsiteY141" fmla="*/ 338974 h 1086861"/>
                <a:gd name="connsiteX142" fmla="*/ 1360723 w 3305180"/>
                <a:gd name="connsiteY142" fmla="*/ 104103 h 1086861"/>
                <a:gd name="connsiteX143" fmla="*/ 1375778 w 3305180"/>
                <a:gd name="connsiteY143" fmla="*/ 46891 h 1086861"/>
                <a:gd name="connsiteX144" fmla="*/ 1390834 w 3305180"/>
                <a:gd name="connsiteY144" fmla="*/ 28824 h 1086861"/>
                <a:gd name="connsiteX145" fmla="*/ 3231360 w 3305180"/>
                <a:gd name="connsiteY145" fmla="*/ 76 h 1086861"/>
                <a:gd name="connsiteX146" fmla="*/ 3302921 w 3305180"/>
                <a:gd name="connsiteY146" fmla="*/ 31834 h 1086861"/>
                <a:gd name="connsiteX147" fmla="*/ 3302921 w 3305180"/>
                <a:gd name="connsiteY147" fmla="*/ 49902 h 1086861"/>
                <a:gd name="connsiteX148" fmla="*/ 3227643 w 3305180"/>
                <a:gd name="connsiteY148" fmla="*/ 188416 h 1086861"/>
                <a:gd name="connsiteX149" fmla="*/ 3113218 w 3305180"/>
                <a:gd name="connsiteY149" fmla="*/ 314885 h 1086861"/>
                <a:gd name="connsiteX150" fmla="*/ 2971694 w 3305180"/>
                <a:gd name="connsiteY150" fmla="*/ 447375 h 1086861"/>
                <a:gd name="connsiteX151" fmla="*/ 3004817 w 3305180"/>
                <a:gd name="connsiteY151" fmla="*/ 438341 h 1086861"/>
                <a:gd name="connsiteX152" fmla="*/ 3059018 w 3305180"/>
                <a:gd name="connsiteY152" fmla="*/ 453398 h 1086861"/>
                <a:gd name="connsiteX153" fmla="*/ 3056007 w 3305180"/>
                <a:gd name="connsiteY153" fmla="*/ 495554 h 1086861"/>
                <a:gd name="connsiteX154" fmla="*/ 3001806 w 3305180"/>
                <a:gd name="connsiteY154" fmla="*/ 628046 h 1086861"/>
                <a:gd name="connsiteX155" fmla="*/ 3013851 w 3305180"/>
                <a:gd name="connsiteY155" fmla="*/ 655146 h 1086861"/>
                <a:gd name="connsiteX156" fmla="*/ 3083106 w 3305180"/>
                <a:gd name="connsiteY156" fmla="*/ 688269 h 1086861"/>
                <a:gd name="connsiteX157" fmla="*/ 3113218 w 3305180"/>
                <a:gd name="connsiteY157" fmla="*/ 745480 h 1086861"/>
                <a:gd name="connsiteX158" fmla="*/ 3134297 w 3305180"/>
                <a:gd name="connsiteY158" fmla="*/ 775593 h 1086861"/>
                <a:gd name="connsiteX159" fmla="*/ 3227643 w 3305180"/>
                <a:gd name="connsiteY159" fmla="*/ 802693 h 1086861"/>
                <a:gd name="connsiteX160" fmla="*/ 3269799 w 3305180"/>
                <a:gd name="connsiteY160" fmla="*/ 826783 h 1086861"/>
                <a:gd name="connsiteX161" fmla="*/ 3263777 w 3305180"/>
                <a:gd name="connsiteY161" fmla="*/ 883995 h 1086861"/>
                <a:gd name="connsiteX162" fmla="*/ 3203553 w 3305180"/>
                <a:gd name="connsiteY162" fmla="*/ 880984 h 1086861"/>
                <a:gd name="connsiteX163" fmla="*/ 3137307 w 3305180"/>
                <a:gd name="connsiteY163" fmla="*/ 853882 h 1086861"/>
                <a:gd name="connsiteX164" fmla="*/ 3113218 w 3305180"/>
                <a:gd name="connsiteY164" fmla="*/ 871949 h 1086861"/>
                <a:gd name="connsiteX165" fmla="*/ 3095151 w 3305180"/>
                <a:gd name="connsiteY165" fmla="*/ 989386 h 1086861"/>
                <a:gd name="connsiteX166" fmla="*/ 2941582 w 3305180"/>
                <a:gd name="connsiteY166" fmla="*/ 1076709 h 1086861"/>
                <a:gd name="connsiteX167" fmla="*/ 2712735 w 3305180"/>
                <a:gd name="connsiteY167" fmla="*/ 947229 h 1086861"/>
                <a:gd name="connsiteX168" fmla="*/ 2724779 w 3305180"/>
                <a:gd name="connsiteY168" fmla="*/ 826783 h 1086861"/>
                <a:gd name="connsiteX169" fmla="*/ 3052995 w 3305180"/>
                <a:gd name="connsiteY169" fmla="*/ 754514 h 1086861"/>
                <a:gd name="connsiteX170" fmla="*/ 2944594 w 3305180"/>
                <a:gd name="connsiteY170" fmla="*/ 709347 h 1086861"/>
                <a:gd name="connsiteX171" fmla="*/ 2893403 w 3305180"/>
                <a:gd name="connsiteY171" fmla="*/ 697303 h 1086861"/>
                <a:gd name="connsiteX172" fmla="*/ 2893403 w 3305180"/>
                <a:gd name="connsiteY172" fmla="*/ 646113 h 1086861"/>
                <a:gd name="connsiteX173" fmla="*/ 2920505 w 3305180"/>
                <a:gd name="connsiteY173" fmla="*/ 585889 h 1086861"/>
                <a:gd name="connsiteX174" fmla="*/ 2917493 w 3305180"/>
                <a:gd name="connsiteY174" fmla="*/ 564811 h 1086861"/>
                <a:gd name="connsiteX175" fmla="*/ 2896415 w 3305180"/>
                <a:gd name="connsiteY175" fmla="*/ 570834 h 1086861"/>
                <a:gd name="connsiteX176" fmla="*/ 2854259 w 3305180"/>
                <a:gd name="connsiteY176" fmla="*/ 606968 h 1086861"/>
                <a:gd name="connsiteX177" fmla="*/ 2821136 w 3305180"/>
                <a:gd name="connsiteY177" fmla="*/ 619011 h 1086861"/>
                <a:gd name="connsiteX178" fmla="*/ 2763924 w 3305180"/>
                <a:gd name="connsiteY178" fmla="*/ 591912 h 1086861"/>
                <a:gd name="connsiteX179" fmla="*/ 2800058 w 3305180"/>
                <a:gd name="connsiteY179" fmla="*/ 504588 h 1086861"/>
                <a:gd name="connsiteX180" fmla="*/ 2938571 w 3305180"/>
                <a:gd name="connsiteY180" fmla="*/ 390163 h 1086861"/>
                <a:gd name="connsiteX181" fmla="*/ 3080096 w 3305180"/>
                <a:gd name="connsiteY181" fmla="*/ 245628 h 1086861"/>
                <a:gd name="connsiteX182" fmla="*/ 3071063 w 3305180"/>
                <a:gd name="connsiteY182" fmla="*/ 203470 h 1086861"/>
                <a:gd name="connsiteX183" fmla="*/ 3056007 w 3305180"/>
                <a:gd name="connsiteY183" fmla="*/ 197449 h 1086861"/>
                <a:gd name="connsiteX184" fmla="*/ 2956639 w 3305180"/>
                <a:gd name="connsiteY184" fmla="*/ 209494 h 1086861"/>
                <a:gd name="connsiteX185" fmla="*/ 2851247 w 3305180"/>
                <a:gd name="connsiteY185" fmla="*/ 302840 h 1086861"/>
                <a:gd name="connsiteX186" fmla="*/ 2791025 w 3305180"/>
                <a:gd name="connsiteY186" fmla="*/ 311873 h 1086861"/>
                <a:gd name="connsiteX187" fmla="*/ 2769947 w 3305180"/>
                <a:gd name="connsiteY187" fmla="*/ 272727 h 1086861"/>
                <a:gd name="connsiteX188" fmla="*/ 2788013 w 3305180"/>
                <a:gd name="connsiteY188" fmla="*/ 173359 h 1086861"/>
                <a:gd name="connsiteX189" fmla="*/ 2806081 w 3305180"/>
                <a:gd name="connsiteY189" fmla="*/ 158304 h 1086861"/>
                <a:gd name="connsiteX190" fmla="*/ 2815114 w 3305180"/>
                <a:gd name="connsiteY190" fmla="*/ 179381 h 1086861"/>
                <a:gd name="connsiteX191" fmla="*/ 2815114 w 3305180"/>
                <a:gd name="connsiteY191" fmla="*/ 200459 h 1086861"/>
                <a:gd name="connsiteX192" fmla="*/ 2866304 w 3305180"/>
                <a:gd name="connsiteY192" fmla="*/ 224550 h 1086861"/>
                <a:gd name="connsiteX193" fmla="*/ 2980728 w 3305180"/>
                <a:gd name="connsiteY193" fmla="*/ 143247 h 1086861"/>
                <a:gd name="connsiteX194" fmla="*/ 3080096 w 3305180"/>
                <a:gd name="connsiteY194" fmla="*/ 104103 h 1086861"/>
                <a:gd name="connsiteX195" fmla="*/ 3101173 w 3305180"/>
                <a:gd name="connsiteY195" fmla="*/ 92057 h 1086861"/>
                <a:gd name="connsiteX196" fmla="*/ 3212587 w 3305180"/>
                <a:gd name="connsiteY196" fmla="*/ 4733 h 1086861"/>
                <a:gd name="connsiteX197" fmla="*/ 3231360 w 3305180"/>
                <a:gd name="connsiteY197" fmla="*/ 76 h 1086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3305180" h="1086861">
                  <a:moveTo>
                    <a:pt x="3033140" y="842638"/>
                  </a:moveTo>
                  <a:cubicBezTo>
                    <a:pt x="3026083" y="842402"/>
                    <a:pt x="3017614" y="844096"/>
                    <a:pt x="3007828" y="847860"/>
                  </a:cubicBezTo>
                  <a:cubicBezTo>
                    <a:pt x="2950616" y="862916"/>
                    <a:pt x="2890393" y="880984"/>
                    <a:pt x="2833181" y="908084"/>
                  </a:cubicBezTo>
                  <a:cubicBezTo>
                    <a:pt x="2821136" y="914106"/>
                    <a:pt x="2812103" y="920129"/>
                    <a:pt x="2803069" y="929162"/>
                  </a:cubicBezTo>
                  <a:cubicBezTo>
                    <a:pt x="2791025" y="941207"/>
                    <a:pt x="2791025" y="953252"/>
                    <a:pt x="2806081" y="959273"/>
                  </a:cubicBezTo>
                  <a:cubicBezTo>
                    <a:pt x="2851247" y="983362"/>
                    <a:pt x="2896415" y="1007453"/>
                    <a:pt x="2950616" y="1010464"/>
                  </a:cubicBezTo>
                  <a:cubicBezTo>
                    <a:pt x="2980728" y="1007453"/>
                    <a:pt x="3007828" y="1001430"/>
                    <a:pt x="3022884" y="974329"/>
                  </a:cubicBezTo>
                  <a:cubicBezTo>
                    <a:pt x="3037940" y="950240"/>
                    <a:pt x="3049985" y="923140"/>
                    <a:pt x="3056007" y="893028"/>
                  </a:cubicBezTo>
                  <a:cubicBezTo>
                    <a:pt x="3062782" y="861410"/>
                    <a:pt x="3054313" y="843344"/>
                    <a:pt x="3033140" y="842638"/>
                  </a:cubicBezTo>
                  <a:close/>
                  <a:moveTo>
                    <a:pt x="1348679" y="817749"/>
                  </a:moveTo>
                  <a:cubicBezTo>
                    <a:pt x="1384813" y="829794"/>
                    <a:pt x="1423958" y="832805"/>
                    <a:pt x="1460091" y="853882"/>
                  </a:cubicBezTo>
                  <a:cubicBezTo>
                    <a:pt x="1481169" y="865927"/>
                    <a:pt x="1493214" y="883995"/>
                    <a:pt x="1487191" y="905073"/>
                  </a:cubicBezTo>
                  <a:cubicBezTo>
                    <a:pt x="1475147" y="932173"/>
                    <a:pt x="1469125" y="965295"/>
                    <a:pt x="1436002" y="974329"/>
                  </a:cubicBezTo>
                  <a:cubicBezTo>
                    <a:pt x="1414925" y="980351"/>
                    <a:pt x="1408902" y="965295"/>
                    <a:pt x="1402880" y="950240"/>
                  </a:cubicBezTo>
                  <a:cubicBezTo>
                    <a:pt x="1387824" y="911095"/>
                    <a:pt x="1360724" y="877973"/>
                    <a:pt x="1330612" y="850871"/>
                  </a:cubicBezTo>
                  <a:cubicBezTo>
                    <a:pt x="1324590" y="844849"/>
                    <a:pt x="1315556" y="838827"/>
                    <a:pt x="1318567" y="829794"/>
                  </a:cubicBezTo>
                  <a:cubicBezTo>
                    <a:pt x="1321579" y="817749"/>
                    <a:pt x="1333623" y="820760"/>
                    <a:pt x="1348679" y="817749"/>
                  </a:cubicBezTo>
                  <a:close/>
                  <a:moveTo>
                    <a:pt x="2297195" y="664180"/>
                  </a:moveTo>
                  <a:cubicBezTo>
                    <a:pt x="2342362" y="664180"/>
                    <a:pt x="2408607" y="718381"/>
                    <a:pt x="2417640" y="760537"/>
                  </a:cubicBezTo>
                  <a:cubicBezTo>
                    <a:pt x="2420652" y="766559"/>
                    <a:pt x="2420652" y="769571"/>
                    <a:pt x="2417640" y="769571"/>
                  </a:cubicBezTo>
                  <a:cubicBezTo>
                    <a:pt x="2417640" y="781615"/>
                    <a:pt x="2417640" y="793660"/>
                    <a:pt x="2408607" y="799682"/>
                  </a:cubicBezTo>
                  <a:cubicBezTo>
                    <a:pt x="2366451" y="835816"/>
                    <a:pt x="2336339" y="880984"/>
                    <a:pt x="2306228" y="926151"/>
                  </a:cubicBezTo>
                  <a:cubicBezTo>
                    <a:pt x="2300205" y="935185"/>
                    <a:pt x="2291172" y="944218"/>
                    <a:pt x="2282138" y="938196"/>
                  </a:cubicBezTo>
                  <a:cubicBezTo>
                    <a:pt x="2270093" y="932173"/>
                    <a:pt x="2273105" y="917118"/>
                    <a:pt x="2279127" y="911095"/>
                  </a:cubicBezTo>
                  <a:cubicBezTo>
                    <a:pt x="2315261" y="862916"/>
                    <a:pt x="2303217" y="811727"/>
                    <a:pt x="2294183" y="760537"/>
                  </a:cubicBezTo>
                  <a:cubicBezTo>
                    <a:pt x="2291172" y="736447"/>
                    <a:pt x="2282138" y="715370"/>
                    <a:pt x="2279127" y="691280"/>
                  </a:cubicBezTo>
                  <a:cubicBezTo>
                    <a:pt x="2276115" y="679236"/>
                    <a:pt x="2276115" y="664180"/>
                    <a:pt x="2297195" y="664180"/>
                  </a:cubicBezTo>
                  <a:close/>
                  <a:moveTo>
                    <a:pt x="433804" y="612802"/>
                  </a:moveTo>
                  <a:cubicBezTo>
                    <a:pt x="436486" y="612802"/>
                    <a:pt x="439309" y="613743"/>
                    <a:pt x="442320" y="616001"/>
                  </a:cubicBezTo>
                  <a:cubicBezTo>
                    <a:pt x="451354" y="625035"/>
                    <a:pt x="442320" y="637079"/>
                    <a:pt x="433287" y="643102"/>
                  </a:cubicBezTo>
                  <a:cubicBezTo>
                    <a:pt x="351984" y="790649"/>
                    <a:pt x="246595" y="911095"/>
                    <a:pt x="80980" y="968307"/>
                  </a:cubicBezTo>
                  <a:cubicBezTo>
                    <a:pt x="68935" y="971318"/>
                    <a:pt x="62913" y="971318"/>
                    <a:pt x="53880" y="962284"/>
                  </a:cubicBezTo>
                  <a:cubicBezTo>
                    <a:pt x="38824" y="944218"/>
                    <a:pt x="20757" y="923140"/>
                    <a:pt x="5702" y="905073"/>
                  </a:cubicBezTo>
                  <a:cubicBezTo>
                    <a:pt x="-3332" y="896040"/>
                    <a:pt x="-321" y="890017"/>
                    <a:pt x="5702" y="880984"/>
                  </a:cubicBezTo>
                  <a:cubicBezTo>
                    <a:pt x="47857" y="823772"/>
                    <a:pt x="65924" y="757525"/>
                    <a:pt x="83991" y="688269"/>
                  </a:cubicBezTo>
                  <a:cubicBezTo>
                    <a:pt x="87002" y="676224"/>
                    <a:pt x="87002" y="664180"/>
                    <a:pt x="99047" y="661169"/>
                  </a:cubicBezTo>
                  <a:cubicBezTo>
                    <a:pt x="111092" y="661169"/>
                    <a:pt x="120125" y="670202"/>
                    <a:pt x="126147" y="679236"/>
                  </a:cubicBezTo>
                  <a:cubicBezTo>
                    <a:pt x="144214" y="709347"/>
                    <a:pt x="141203" y="742469"/>
                    <a:pt x="135181" y="772582"/>
                  </a:cubicBezTo>
                  <a:cubicBezTo>
                    <a:pt x="132170" y="802693"/>
                    <a:pt x="123136" y="829794"/>
                    <a:pt x="114103" y="862916"/>
                  </a:cubicBezTo>
                  <a:cubicBezTo>
                    <a:pt x="147227" y="841839"/>
                    <a:pt x="177338" y="826783"/>
                    <a:pt x="201427" y="802693"/>
                  </a:cubicBezTo>
                  <a:cubicBezTo>
                    <a:pt x="267672" y="739458"/>
                    <a:pt x="351984" y="697303"/>
                    <a:pt x="412209" y="628046"/>
                  </a:cubicBezTo>
                  <a:cubicBezTo>
                    <a:pt x="418984" y="621271"/>
                    <a:pt x="425759" y="612802"/>
                    <a:pt x="433804" y="612802"/>
                  </a:cubicBezTo>
                  <a:close/>
                  <a:moveTo>
                    <a:pt x="616967" y="567822"/>
                  </a:moveTo>
                  <a:cubicBezTo>
                    <a:pt x="635034" y="564811"/>
                    <a:pt x="644068" y="579867"/>
                    <a:pt x="653101" y="591912"/>
                  </a:cubicBezTo>
                  <a:cubicBezTo>
                    <a:pt x="668157" y="612990"/>
                    <a:pt x="686224" y="631057"/>
                    <a:pt x="707302" y="652135"/>
                  </a:cubicBezTo>
                  <a:cubicBezTo>
                    <a:pt x="713325" y="658157"/>
                    <a:pt x="719347" y="664180"/>
                    <a:pt x="719347" y="673213"/>
                  </a:cubicBezTo>
                  <a:cubicBezTo>
                    <a:pt x="716336" y="691280"/>
                    <a:pt x="707302" y="700314"/>
                    <a:pt x="692246" y="703325"/>
                  </a:cubicBezTo>
                  <a:cubicBezTo>
                    <a:pt x="635034" y="712358"/>
                    <a:pt x="589866" y="745480"/>
                    <a:pt x="541687" y="772582"/>
                  </a:cubicBezTo>
                  <a:cubicBezTo>
                    <a:pt x="538676" y="775593"/>
                    <a:pt x="532654" y="778604"/>
                    <a:pt x="529643" y="778604"/>
                  </a:cubicBezTo>
                  <a:cubicBezTo>
                    <a:pt x="520609" y="778604"/>
                    <a:pt x="511576" y="787638"/>
                    <a:pt x="505554" y="775593"/>
                  </a:cubicBezTo>
                  <a:cubicBezTo>
                    <a:pt x="499531" y="766559"/>
                    <a:pt x="505554" y="760536"/>
                    <a:pt x="511576" y="754514"/>
                  </a:cubicBezTo>
                  <a:cubicBezTo>
                    <a:pt x="556743" y="715370"/>
                    <a:pt x="577821" y="664180"/>
                    <a:pt x="598900" y="612990"/>
                  </a:cubicBezTo>
                  <a:cubicBezTo>
                    <a:pt x="598900" y="609979"/>
                    <a:pt x="601912" y="606968"/>
                    <a:pt x="601912" y="603956"/>
                  </a:cubicBezTo>
                  <a:cubicBezTo>
                    <a:pt x="607934" y="591912"/>
                    <a:pt x="595888" y="570834"/>
                    <a:pt x="616967" y="567822"/>
                  </a:cubicBezTo>
                  <a:close/>
                  <a:moveTo>
                    <a:pt x="1264365" y="477487"/>
                  </a:moveTo>
                  <a:cubicBezTo>
                    <a:pt x="1237265" y="492543"/>
                    <a:pt x="1210164" y="507599"/>
                    <a:pt x="1201131" y="537710"/>
                  </a:cubicBezTo>
                  <a:cubicBezTo>
                    <a:pt x="1183064" y="594922"/>
                    <a:pt x="1164997" y="652134"/>
                    <a:pt x="1146930" y="712358"/>
                  </a:cubicBezTo>
                  <a:cubicBezTo>
                    <a:pt x="1192098" y="700313"/>
                    <a:pt x="1213176" y="673212"/>
                    <a:pt x="1225220" y="634067"/>
                  </a:cubicBezTo>
                  <a:cubicBezTo>
                    <a:pt x="1234254" y="606967"/>
                    <a:pt x="1243287" y="582878"/>
                    <a:pt x="1252321" y="555777"/>
                  </a:cubicBezTo>
                  <a:cubicBezTo>
                    <a:pt x="1261354" y="531688"/>
                    <a:pt x="1270388" y="507599"/>
                    <a:pt x="1264365" y="477487"/>
                  </a:cubicBezTo>
                  <a:close/>
                  <a:moveTo>
                    <a:pt x="395271" y="207235"/>
                  </a:moveTo>
                  <a:cubicBezTo>
                    <a:pt x="400164" y="209493"/>
                    <a:pt x="404681" y="214010"/>
                    <a:pt x="409197" y="218527"/>
                  </a:cubicBezTo>
                  <a:cubicBezTo>
                    <a:pt x="433287" y="245628"/>
                    <a:pt x="457376" y="269716"/>
                    <a:pt x="466409" y="305851"/>
                  </a:cubicBezTo>
                  <a:cubicBezTo>
                    <a:pt x="466409" y="308862"/>
                    <a:pt x="466409" y="314885"/>
                    <a:pt x="463398" y="317896"/>
                  </a:cubicBezTo>
                  <a:cubicBezTo>
                    <a:pt x="439309" y="378118"/>
                    <a:pt x="427264" y="444364"/>
                    <a:pt x="418231" y="507599"/>
                  </a:cubicBezTo>
                  <a:cubicBezTo>
                    <a:pt x="412209" y="537711"/>
                    <a:pt x="397153" y="558789"/>
                    <a:pt x="376075" y="579867"/>
                  </a:cubicBezTo>
                  <a:cubicBezTo>
                    <a:pt x="367040" y="585889"/>
                    <a:pt x="361018" y="588901"/>
                    <a:pt x="351984" y="582878"/>
                  </a:cubicBezTo>
                  <a:cubicBezTo>
                    <a:pt x="345962" y="576856"/>
                    <a:pt x="342951" y="573845"/>
                    <a:pt x="345962" y="564811"/>
                  </a:cubicBezTo>
                  <a:cubicBezTo>
                    <a:pt x="373063" y="516633"/>
                    <a:pt x="367040" y="459420"/>
                    <a:pt x="376075" y="408231"/>
                  </a:cubicBezTo>
                  <a:cubicBezTo>
                    <a:pt x="382097" y="378118"/>
                    <a:pt x="385108" y="344996"/>
                    <a:pt x="388119" y="311873"/>
                  </a:cubicBezTo>
                  <a:cubicBezTo>
                    <a:pt x="391130" y="287784"/>
                    <a:pt x="391130" y="260684"/>
                    <a:pt x="376075" y="239605"/>
                  </a:cubicBezTo>
                  <a:cubicBezTo>
                    <a:pt x="370051" y="230571"/>
                    <a:pt x="364029" y="218527"/>
                    <a:pt x="379086" y="209494"/>
                  </a:cubicBezTo>
                  <a:cubicBezTo>
                    <a:pt x="385108" y="204977"/>
                    <a:pt x="390378" y="204977"/>
                    <a:pt x="395271" y="207235"/>
                  </a:cubicBezTo>
                  <a:close/>
                  <a:moveTo>
                    <a:pt x="2375861" y="168843"/>
                  </a:moveTo>
                  <a:cubicBezTo>
                    <a:pt x="2377743" y="167337"/>
                    <a:pt x="2380001" y="167337"/>
                    <a:pt x="2384518" y="170349"/>
                  </a:cubicBezTo>
                  <a:cubicBezTo>
                    <a:pt x="2393551" y="176370"/>
                    <a:pt x="2402585" y="185404"/>
                    <a:pt x="2396563" y="194438"/>
                  </a:cubicBezTo>
                  <a:cubicBezTo>
                    <a:pt x="2372473" y="242617"/>
                    <a:pt x="2369462" y="302840"/>
                    <a:pt x="2300205" y="320906"/>
                  </a:cubicBezTo>
                  <a:cubicBezTo>
                    <a:pt x="2255038" y="341985"/>
                    <a:pt x="2224927" y="369086"/>
                    <a:pt x="2212882" y="426298"/>
                  </a:cubicBezTo>
                  <a:cubicBezTo>
                    <a:pt x="2194815" y="513621"/>
                    <a:pt x="2137603" y="585889"/>
                    <a:pt x="2086413" y="658157"/>
                  </a:cubicBezTo>
                  <a:cubicBezTo>
                    <a:pt x="2008122" y="763548"/>
                    <a:pt x="1920799" y="859905"/>
                    <a:pt x="1821431" y="944218"/>
                  </a:cubicBezTo>
                  <a:cubicBezTo>
                    <a:pt x="1800352" y="962284"/>
                    <a:pt x="1779275" y="980351"/>
                    <a:pt x="1749163" y="983362"/>
                  </a:cubicBezTo>
                  <a:cubicBezTo>
                    <a:pt x="1743141" y="986374"/>
                    <a:pt x="1734107" y="986374"/>
                    <a:pt x="1731096" y="980351"/>
                  </a:cubicBezTo>
                  <a:cubicBezTo>
                    <a:pt x="1728084" y="974329"/>
                    <a:pt x="1734107" y="968307"/>
                    <a:pt x="1737119" y="962284"/>
                  </a:cubicBezTo>
                  <a:cubicBezTo>
                    <a:pt x="1746151" y="953252"/>
                    <a:pt x="1755186" y="947229"/>
                    <a:pt x="1764218" y="938196"/>
                  </a:cubicBezTo>
                  <a:cubicBezTo>
                    <a:pt x="1857565" y="859905"/>
                    <a:pt x="1932844" y="769571"/>
                    <a:pt x="1981023" y="658157"/>
                  </a:cubicBezTo>
                  <a:cubicBezTo>
                    <a:pt x="1996077" y="622023"/>
                    <a:pt x="2020167" y="585889"/>
                    <a:pt x="2041246" y="543733"/>
                  </a:cubicBezTo>
                  <a:cubicBezTo>
                    <a:pt x="1968978" y="576856"/>
                    <a:pt x="1941877" y="519644"/>
                    <a:pt x="1902733" y="486521"/>
                  </a:cubicBezTo>
                  <a:cubicBezTo>
                    <a:pt x="1881654" y="468454"/>
                    <a:pt x="1896710" y="441353"/>
                    <a:pt x="1926822" y="441353"/>
                  </a:cubicBezTo>
                  <a:cubicBezTo>
                    <a:pt x="2002100" y="441353"/>
                    <a:pt x="2056301" y="393174"/>
                    <a:pt x="2110503" y="351019"/>
                  </a:cubicBezTo>
                  <a:cubicBezTo>
                    <a:pt x="2128569" y="338974"/>
                    <a:pt x="2119536" y="317896"/>
                    <a:pt x="2113514" y="299829"/>
                  </a:cubicBezTo>
                  <a:lnTo>
                    <a:pt x="2095447" y="245628"/>
                  </a:lnTo>
                  <a:cubicBezTo>
                    <a:pt x="2092435" y="230571"/>
                    <a:pt x="2092435" y="218527"/>
                    <a:pt x="2104480" y="209494"/>
                  </a:cubicBezTo>
                  <a:cubicBezTo>
                    <a:pt x="2116525" y="200459"/>
                    <a:pt x="2128569" y="206482"/>
                    <a:pt x="2140614" y="212505"/>
                  </a:cubicBezTo>
                  <a:cubicBezTo>
                    <a:pt x="2167715" y="230571"/>
                    <a:pt x="2191803" y="245628"/>
                    <a:pt x="2209870" y="272727"/>
                  </a:cubicBezTo>
                  <a:cubicBezTo>
                    <a:pt x="2218904" y="287784"/>
                    <a:pt x="2224927" y="287784"/>
                    <a:pt x="2236971" y="278750"/>
                  </a:cubicBezTo>
                  <a:cubicBezTo>
                    <a:pt x="2285150" y="248639"/>
                    <a:pt x="2327306" y="215516"/>
                    <a:pt x="2369462" y="176370"/>
                  </a:cubicBezTo>
                  <a:cubicBezTo>
                    <a:pt x="2372474" y="173359"/>
                    <a:pt x="2373979" y="170348"/>
                    <a:pt x="2375861" y="168843"/>
                  </a:cubicBezTo>
                  <a:close/>
                  <a:moveTo>
                    <a:pt x="3176453" y="89046"/>
                  </a:moveTo>
                  <a:cubicBezTo>
                    <a:pt x="3164409" y="92057"/>
                    <a:pt x="3155374" y="98081"/>
                    <a:pt x="3143329" y="104103"/>
                  </a:cubicBezTo>
                  <a:cubicBezTo>
                    <a:pt x="3134297" y="107114"/>
                    <a:pt x="3128275" y="113135"/>
                    <a:pt x="3128275" y="131203"/>
                  </a:cubicBezTo>
                  <a:cubicBezTo>
                    <a:pt x="3131285" y="134215"/>
                    <a:pt x="3137307" y="140237"/>
                    <a:pt x="3140319" y="140237"/>
                  </a:cubicBezTo>
                  <a:cubicBezTo>
                    <a:pt x="3149352" y="140237"/>
                    <a:pt x="3155374" y="137226"/>
                    <a:pt x="3161396" y="128192"/>
                  </a:cubicBezTo>
                  <a:cubicBezTo>
                    <a:pt x="3167419" y="116147"/>
                    <a:pt x="3176453" y="107114"/>
                    <a:pt x="3182475" y="95068"/>
                  </a:cubicBezTo>
                  <a:close/>
                  <a:moveTo>
                    <a:pt x="1390834" y="28824"/>
                  </a:moveTo>
                  <a:cubicBezTo>
                    <a:pt x="1399868" y="28824"/>
                    <a:pt x="1405890" y="37858"/>
                    <a:pt x="1405890" y="46891"/>
                  </a:cubicBezTo>
                  <a:cubicBezTo>
                    <a:pt x="1408901" y="73991"/>
                    <a:pt x="1417935" y="101092"/>
                    <a:pt x="1405890" y="131204"/>
                  </a:cubicBezTo>
                  <a:cubicBezTo>
                    <a:pt x="1390834" y="173360"/>
                    <a:pt x="1378790" y="215516"/>
                    <a:pt x="1360723" y="266706"/>
                  </a:cubicBezTo>
                  <a:cubicBezTo>
                    <a:pt x="1399868" y="230572"/>
                    <a:pt x="1439013" y="203471"/>
                    <a:pt x="1478158" y="179382"/>
                  </a:cubicBezTo>
                  <a:cubicBezTo>
                    <a:pt x="1484180" y="176371"/>
                    <a:pt x="1490203" y="167337"/>
                    <a:pt x="1496225" y="161315"/>
                  </a:cubicBezTo>
                  <a:cubicBezTo>
                    <a:pt x="1502247" y="155293"/>
                    <a:pt x="1502247" y="134215"/>
                    <a:pt x="1520314" y="146259"/>
                  </a:cubicBezTo>
                  <a:cubicBezTo>
                    <a:pt x="1532359" y="152282"/>
                    <a:pt x="1544404" y="164326"/>
                    <a:pt x="1550426" y="173360"/>
                  </a:cubicBezTo>
                  <a:cubicBezTo>
                    <a:pt x="1529348" y="224550"/>
                    <a:pt x="1508270" y="272728"/>
                    <a:pt x="1487192" y="320907"/>
                  </a:cubicBezTo>
                  <a:cubicBezTo>
                    <a:pt x="1481169" y="329940"/>
                    <a:pt x="1472136" y="332951"/>
                    <a:pt x="1463102" y="338974"/>
                  </a:cubicBezTo>
                  <a:cubicBezTo>
                    <a:pt x="1420946" y="363063"/>
                    <a:pt x="1378790" y="390163"/>
                    <a:pt x="1336633" y="414253"/>
                  </a:cubicBezTo>
                  <a:cubicBezTo>
                    <a:pt x="1327600" y="420275"/>
                    <a:pt x="1315555" y="423286"/>
                    <a:pt x="1318566" y="435331"/>
                  </a:cubicBezTo>
                  <a:cubicBezTo>
                    <a:pt x="1318566" y="444364"/>
                    <a:pt x="1330611" y="441353"/>
                    <a:pt x="1339645" y="444364"/>
                  </a:cubicBezTo>
                  <a:cubicBezTo>
                    <a:pt x="1357711" y="450387"/>
                    <a:pt x="1366745" y="459420"/>
                    <a:pt x="1372767" y="474476"/>
                  </a:cubicBezTo>
                  <a:cubicBezTo>
                    <a:pt x="1378790" y="489532"/>
                    <a:pt x="1381801" y="501576"/>
                    <a:pt x="1393845" y="507599"/>
                  </a:cubicBezTo>
                  <a:cubicBezTo>
                    <a:pt x="1402879" y="513621"/>
                    <a:pt x="1402879" y="519643"/>
                    <a:pt x="1399868" y="528677"/>
                  </a:cubicBezTo>
                  <a:cubicBezTo>
                    <a:pt x="1396857" y="534699"/>
                    <a:pt x="1390834" y="540721"/>
                    <a:pt x="1393845" y="546744"/>
                  </a:cubicBezTo>
                  <a:cubicBezTo>
                    <a:pt x="1411912" y="594922"/>
                    <a:pt x="1378790" y="622023"/>
                    <a:pt x="1354700" y="652134"/>
                  </a:cubicBezTo>
                  <a:cubicBezTo>
                    <a:pt x="1321578" y="697302"/>
                    <a:pt x="1303511" y="745480"/>
                    <a:pt x="1306522" y="802692"/>
                  </a:cubicBezTo>
                  <a:cubicBezTo>
                    <a:pt x="1309533" y="862916"/>
                    <a:pt x="1306522" y="920128"/>
                    <a:pt x="1306522" y="980351"/>
                  </a:cubicBezTo>
                  <a:cubicBezTo>
                    <a:pt x="1306522" y="992395"/>
                    <a:pt x="1306522" y="1001429"/>
                    <a:pt x="1303511" y="1013474"/>
                  </a:cubicBezTo>
                  <a:cubicBezTo>
                    <a:pt x="1297488" y="1052619"/>
                    <a:pt x="1279421" y="1058641"/>
                    <a:pt x="1249310" y="1034552"/>
                  </a:cubicBezTo>
                  <a:lnTo>
                    <a:pt x="1168008" y="971317"/>
                  </a:lnTo>
                  <a:cubicBezTo>
                    <a:pt x="1155964" y="962284"/>
                    <a:pt x="1149941" y="962284"/>
                    <a:pt x="1140908" y="977340"/>
                  </a:cubicBezTo>
                  <a:cubicBezTo>
                    <a:pt x="1128863" y="998418"/>
                    <a:pt x="1116818" y="1019496"/>
                    <a:pt x="1101763" y="1040574"/>
                  </a:cubicBezTo>
                  <a:cubicBezTo>
                    <a:pt x="1077673" y="1070686"/>
                    <a:pt x="1053584" y="1067674"/>
                    <a:pt x="1017450" y="1034552"/>
                  </a:cubicBezTo>
                  <a:cubicBezTo>
                    <a:pt x="996372" y="1016485"/>
                    <a:pt x="999383" y="995407"/>
                    <a:pt x="1023472" y="971317"/>
                  </a:cubicBezTo>
                  <a:cubicBezTo>
                    <a:pt x="1041539" y="953250"/>
                    <a:pt x="1062617" y="947228"/>
                    <a:pt x="1086707" y="941206"/>
                  </a:cubicBezTo>
                  <a:cubicBezTo>
                    <a:pt x="1152952" y="929161"/>
                    <a:pt x="1216187" y="853882"/>
                    <a:pt x="1219198" y="784625"/>
                  </a:cubicBezTo>
                  <a:cubicBezTo>
                    <a:pt x="1219198" y="763547"/>
                    <a:pt x="1213176" y="763547"/>
                    <a:pt x="1198120" y="772581"/>
                  </a:cubicBezTo>
                  <a:cubicBezTo>
                    <a:pt x="1174031" y="787637"/>
                    <a:pt x="1149941" y="799681"/>
                    <a:pt x="1125852" y="814737"/>
                  </a:cubicBezTo>
                  <a:cubicBezTo>
                    <a:pt x="1089718" y="832804"/>
                    <a:pt x="1077673" y="796670"/>
                    <a:pt x="1053584" y="784625"/>
                  </a:cubicBezTo>
                  <a:cubicBezTo>
                    <a:pt x="1032506" y="775592"/>
                    <a:pt x="1050573" y="760536"/>
                    <a:pt x="1056595" y="751503"/>
                  </a:cubicBezTo>
                  <a:cubicBezTo>
                    <a:pt x="1086707" y="685257"/>
                    <a:pt x="1119830" y="622023"/>
                    <a:pt x="1149941" y="555777"/>
                  </a:cubicBezTo>
                  <a:cubicBezTo>
                    <a:pt x="1155964" y="540721"/>
                    <a:pt x="1155964" y="528677"/>
                    <a:pt x="1140908" y="519643"/>
                  </a:cubicBezTo>
                  <a:cubicBezTo>
                    <a:pt x="1122841" y="507599"/>
                    <a:pt x="1104774" y="492543"/>
                    <a:pt x="1086707" y="477487"/>
                  </a:cubicBezTo>
                  <a:cubicBezTo>
                    <a:pt x="1074662" y="465442"/>
                    <a:pt x="1068640" y="453398"/>
                    <a:pt x="1074662" y="438342"/>
                  </a:cubicBezTo>
                  <a:cubicBezTo>
                    <a:pt x="1080684" y="423286"/>
                    <a:pt x="1095740" y="423286"/>
                    <a:pt x="1107785" y="423286"/>
                  </a:cubicBezTo>
                  <a:cubicBezTo>
                    <a:pt x="1164997" y="417264"/>
                    <a:pt x="1216187" y="396186"/>
                    <a:pt x="1243287" y="338974"/>
                  </a:cubicBezTo>
                  <a:lnTo>
                    <a:pt x="1360723" y="104103"/>
                  </a:lnTo>
                  <a:cubicBezTo>
                    <a:pt x="1369756" y="86036"/>
                    <a:pt x="1369756" y="64958"/>
                    <a:pt x="1375778" y="46891"/>
                  </a:cubicBezTo>
                  <a:cubicBezTo>
                    <a:pt x="1378790" y="37858"/>
                    <a:pt x="1378790" y="28824"/>
                    <a:pt x="1390834" y="28824"/>
                  </a:cubicBezTo>
                  <a:close/>
                  <a:moveTo>
                    <a:pt x="3231360" y="76"/>
                  </a:moveTo>
                  <a:cubicBezTo>
                    <a:pt x="3256061" y="1346"/>
                    <a:pt x="3293888" y="18284"/>
                    <a:pt x="3302921" y="31834"/>
                  </a:cubicBezTo>
                  <a:cubicBezTo>
                    <a:pt x="3305933" y="37856"/>
                    <a:pt x="3305933" y="43880"/>
                    <a:pt x="3302921" y="49902"/>
                  </a:cubicBezTo>
                  <a:cubicBezTo>
                    <a:pt x="3284855" y="98081"/>
                    <a:pt x="3266788" y="152281"/>
                    <a:pt x="3227643" y="188416"/>
                  </a:cubicBezTo>
                  <a:cubicBezTo>
                    <a:pt x="3185486" y="227560"/>
                    <a:pt x="3143329" y="269716"/>
                    <a:pt x="3113218" y="314885"/>
                  </a:cubicBezTo>
                  <a:cubicBezTo>
                    <a:pt x="3071063" y="372097"/>
                    <a:pt x="3001806" y="390163"/>
                    <a:pt x="2971694" y="447375"/>
                  </a:cubicBezTo>
                  <a:cubicBezTo>
                    <a:pt x="2983739" y="444364"/>
                    <a:pt x="2995783" y="441353"/>
                    <a:pt x="3004817" y="438341"/>
                  </a:cubicBezTo>
                  <a:cubicBezTo>
                    <a:pt x="3025895" y="432320"/>
                    <a:pt x="3043962" y="435330"/>
                    <a:pt x="3059018" y="453398"/>
                  </a:cubicBezTo>
                  <a:cubicBezTo>
                    <a:pt x="3074074" y="468454"/>
                    <a:pt x="3062029" y="483510"/>
                    <a:pt x="3056007" y="495554"/>
                  </a:cubicBezTo>
                  <a:cubicBezTo>
                    <a:pt x="3037940" y="537711"/>
                    <a:pt x="3019873" y="582878"/>
                    <a:pt x="3001806" y="628046"/>
                  </a:cubicBezTo>
                  <a:cubicBezTo>
                    <a:pt x="2992772" y="643102"/>
                    <a:pt x="2998795" y="652135"/>
                    <a:pt x="3013851" y="655146"/>
                  </a:cubicBezTo>
                  <a:cubicBezTo>
                    <a:pt x="3037940" y="661169"/>
                    <a:pt x="3062029" y="673213"/>
                    <a:pt x="3083106" y="688269"/>
                  </a:cubicBezTo>
                  <a:cubicBezTo>
                    <a:pt x="3101173" y="700314"/>
                    <a:pt x="3116230" y="721392"/>
                    <a:pt x="3113218" y="745480"/>
                  </a:cubicBezTo>
                  <a:cubicBezTo>
                    <a:pt x="3110207" y="766559"/>
                    <a:pt x="3119240" y="772582"/>
                    <a:pt x="3134297" y="775593"/>
                  </a:cubicBezTo>
                  <a:cubicBezTo>
                    <a:pt x="3164409" y="784626"/>
                    <a:pt x="3194520" y="793660"/>
                    <a:pt x="3227643" y="802693"/>
                  </a:cubicBezTo>
                  <a:cubicBezTo>
                    <a:pt x="3242699" y="808716"/>
                    <a:pt x="3257755" y="814738"/>
                    <a:pt x="3269799" y="826783"/>
                  </a:cubicBezTo>
                  <a:cubicBezTo>
                    <a:pt x="3293888" y="850871"/>
                    <a:pt x="3290877" y="865927"/>
                    <a:pt x="3263777" y="883995"/>
                  </a:cubicBezTo>
                  <a:cubicBezTo>
                    <a:pt x="3242699" y="896040"/>
                    <a:pt x="3227643" y="908084"/>
                    <a:pt x="3203553" y="880984"/>
                  </a:cubicBezTo>
                  <a:cubicBezTo>
                    <a:pt x="3188498" y="865927"/>
                    <a:pt x="3161396" y="859905"/>
                    <a:pt x="3137307" y="853882"/>
                  </a:cubicBezTo>
                  <a:cubicBezTo>
                    <a:pt x="3122252" y="847860"/>
                    <a:pt x="3116230" y="853882"/>
                    <a:pt x="3113218" y="871949"/>
                  </a:cubicBezTo>
                  <a:cubicBezTo>
                    <a:pt x="3110207" y="911095"/>
                    <a:pt x="3104185" y="950240"/>
                    <a:pt x="3095151" y="989386"/>
                  </a:cubicBezTo>
                  <a:cubicBezTo>
                    <a:pt x="3080096" y="1067676"/>
                    <a:pt x="3013851" y="1106821"/>
                    <a:pt x="2941582" y="1076709"/>
                  </a:cubicBezTo>
                  <a:cubicBezTo>
                    <a:pt x="2860281" y="1043587"/>
                    <a:pt x="2781991" y="1001430"/>
                    <a:pt x="2712735" y="947229"/>
                  </a:cubicBezTo>
                  <a:cubicBezTo>
                    <a:pt x="2634444" y="887006"/>
                    <a:pt x="2637455" y="871949"/>
                    <a:pt x="2724779" y="826783"/>
                  </a:cubicBezTo>
                  <a:cubicBezTo>
                    <a:pt x="2827159" y="775593"/>
                    <a:pt x="2935559" y="739458"/>
                    <a:pt x="3052995" y="754514"/>
                  </a:cubicBezTo>
                  <a:cubicBezTo>
                    <a:pt x="3037940" y="712358"/>
                    <a:pt x="2998795" y="697303"/>
                    <a:pt x="2944594" y="709347"/>
                  </a:cubicBezTo>
                  <a:cubicBezTo>
                    <a:pt x="2923515" y="712358"/>
                    <a:pt x="2905448" y="715370"/>
                    <a:pt x="2893403" y="697303"/>
                  </a:cubicBezTo>
                  <a:cubicBezTo>
                    <a:pt x="2881359" y="682247"/>
                    <a:pt x="2881359" y="664180"/>
                    <a:pt x="2893403" y="646113"/>
                  </a:cubicBezTo>
                  <a:cubicBezTo>
                    <a:pt x="2905448" y="628046"/>
                    <a:pt x="2914482" y="606968"/>
                    <a:pt x="2920505" y="585889"/>
                  </a:cubicBezTo>
                  <a:cubicBezTo>
                    <a:pt x="2923515" y="579867"/>
                    <a:pt x="2923515" y="570834"/>
                    <a:pt x="2917493" y="564811"/>
                  </a:cubicBezTo>
                  <a:cubicBezTo>
                    <a:pt x="2908460" y="558789"/>
                    <a:pt x="2902437" y="564811"/>
                    <a:pt x="2896415" y="570834"/>
                  </a:cubicBezTo>
                  <a:cubicBezTo>
                    <a:pt x="2884371" y="582878"/>
                    <a:pt x="2869314" y="594923"/>
                    <a:pt x="2854259" y="606968"/>
                  </a:cubicBezTo>
                  <a:cubicBezTo>
                    <a:pt x="2845225" y="612990"/>
                    <a:pt x="2833181" y="622023"/>
                    <a:pt x="2821136" y="619011"/>
                  </a:cubicBezTo>
                  <a:cubicBezTo>
                    <a:pt x="2800058" y="612990"/>
                    <a:pt x="2772958" y="619011"/>
                    <a:pt x="2763924" y="591912"/>
                  </a:cubicBezTo>
                  <a:cubicBezTo>
                    <a:pt x="2754891" y="561800"/>
                    <a:pt x="2775969" y="516633"/>
                    <a:pt x="2800058" y="504588"/>
                  </a:cubicBezTo>
                  <a:cubicBezTo>
                    <a:pt x="2854259" y="477487"/>
                    <a:pt x="2893403" y="432320"/>
                    <a:pt x="2938571" y="390163"/>
                  </a:cubicBezTo>
                  <a:cubicBezTo>
                    <a:pt x="2986750" y="344996"/>
                    <a:pt x="3028906" y="290795"/>
                    <a:pt x="3080096" y="245628"/>
                  </a:cubicBezTo>
                  <a:cubicBezTo>
                    <a:pt x="3107195" y="224550"/>
                    <a:pt x="3104185" y="212505"/>
                    <a:pt x="3071063" y="203470"/>
                  </a:cubicBezTo>
                  <a:cubicBezTo>
                    <a:pt x="3065040" y="203470"/>
                    <a:pt x="3059018" y="200459"/>
                    <a:pt x="3056007" y="197449"/>
                  </a:cubicBezTo>
                  <a:cubicBezTo>
                    <a:pt x="3016862" y="161315"/>
                    <a:pt x="2986750" y="182393"/>
                    <a:pt x="2956639" y="209494"/>
                  </a:cubicBezTo>
                  <a:cubicBezTo>
                    <a:pt x="2920505" y="242617"/>
                    <a:pt x="2878348" y="260684"/>
                    <a:pt x="2851247" y="302840"/>
                  </a:cubicBezTo>
                  <a:cubicBezTo>
                    <a:pt x="2839203" y="323917"/>
                    <a:pt x="2812103" y="317896"/>
                    <a:pt x="2791025" y="311873"/>
                  </a:cubicBezTo>
                  <a:cubicBezTo>
                    <a:pt x="2769947" y="305851"/>
                    <a:pt x="2769947" y="287784"/>
                    <a:pt x="2769947" y="272727"/>
                  </a:cubicBezTo>
                  <a:cubicBezTo>
                    <a:pt x="2769947" y="239605"/>
                    <a:pt x="2769947" y="203470"/>
                    <a:pt x="2788013" y="173359"/>
                  </a:cubicBezTo>
                  <a:cubicBezTo>
                    <a:pt x="2791025" y="167337"/>
                    <a:pt x="2797047" y="155293"/>
                    <a:pt x="2806081" y="158304"/>
                  </a:cubicBezTo>
                  <a:cubicBezTo>
                    <a:pt x="2812103" y="161315"/>
                    <a:pt x="2815114" y="170349"/>
                    <a:pt x="2815114" y="179381"/>
                  </a:cubicBezTo>
                  <a:lnTo>
                    <a:pt x="2815114" y="200459"/>
                  </a:lnTo>
                  <a:cubicBezTo>
                    <a:pt x="2821136" y="236593"/>
                    <a:pt x="2836192" y="242617"/>
                    <a:pt x="2866304" y="224550"/>
                  </a:cubicBezTo>
                  <a:cubicBezTo>
                    <a:pt x="2905448" y="197449"/>
                    <a:pt x="2950616" y="176370"/>
                    <a:pt x="2980728" y="143247"/>
                  </a:cubicBezTo>
                  <a:cubicBezTo>
                    <a:pt x="3007828" y="110125"/>
                    <a:pt x="3034929" y="89046"/>
                    <a:pt x="3080096" y="104103"/>
                  </a:cubicBezTo>
                  <a:cubicBezTo>
                    <a:pt x="3086118" y="107114"/>
                    <a:pt x="3095151" y="101092"/>
                    <a:pt x="3101173" y="92057"/>
                  </a:cubicBezTo>
                  <a:cubicBezTo>
                    <a:pt x="3125263" y="46891"/>
                    <a:pt x="3179463" y="37856"/>
                    <a:pt x="3212587" y="4733"/>
                  </a:cubicBezTo>
                  <a:cubicBezTo>
                    <a:pt x="3216351" y="970"/>
                    <a:pt x="3223126" y="-348"/>
                    <a:pt x="3231360" y="76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F4472423-09AB-4650-94F4-66599D8F930C}"/>
                </a:ext>
              </a:extLst>
            </p:cNvPr>
            <p:cNvSpPr/>
            <p:nvPr/>
          </p:nvSpPr>
          <p:spPr>
            <a:xfrm>
              <a:off x="7471344" y="2218239"/>
              <a:ext cx="3197853" cy="162953"/>
            </a:xfrm>
            <a:custGeom>
              <a:avLst/>
              <a:gdLst>
                <a:gd name="connsiteX0" fmla="*/ 2292145 w 3197853"/>
                <a:gd name="connsiteY0" fmla="*/ 151640 h 162953"/>
                <a:gd name="connsiteX1" fmla="*/ 2292247 w 3197853"/>
                <a:gd name="connsiteY1" fmla="*/ 151687 h 162953"/>
                <a:gd name="connsiteX2" fmla="*/ 2292300 w 3197853"/>
                <a:gd name="connsiteY2" fmla="*/ 151666 h 162953"/>
                <a:gd name="connsiteX3" fmla="*/ 418552 w 3197853"/>
                <a:gd name="connsiteY3" fmla="*/ 42157 h 162953"/>
                <a:gd name="connsiteX4" fmla="*/ 391452 w 3197853"/>
                <a:gd name="connsiteY4" fmla="*/ 99369 h 162953"/>
                <a:gd name="connsiteX5" fmla="*/ 448664 w 3197853"/>
                <a:gd name="connsiteY5" fmla="*/ 99369 h 162953"/>
                <a:gd name="connsiteX6" fmla="*/ 418552 w 3197853"/>
                <a:gd name="connsiteY6" fmla="*/ 42157 h 162953"/>
                <a:gd name="connsiteX7" fmla="*/ 1047881 w 3197853"/>
                <a:gd name="connsiteY7" fmla="*/ 21078 h 162953"/>
                <a:gd name="connsiteX8" fmla="*/ 1017771 w 3197853"/>
                <a:gd name="connsiteY8" fmla="*/ 25595 h 162953"/>
                <a:gd name="connsiteX9" fmla="*/ 987661 w 3197853"/>
                <a:gd name="connsiteY9" fmla="*/ 21078 h 162953"/>
                <a:gd name="connsiteX10" fmla="*/ 970771 w 3197853"/>
                <a:gd name="connsiteY10" fmla="*/ 38204 h 162953"/>
                <a:gd name="connsiteX11" fmla="*/ 963572 w 3197853"/>
                <a:gd name="connsiteY11" fmla="*/ 114424 h 162953"/>
                <a:gd name="connsiteX12" fmla="*/ 1017773 w 3197853"/>
                <a:gd name="connsiteY12" fmla="*/ 153569 h 162953"/>
                <a:gd name="connsiteX13" fmla="*/ 1068963 w 3197853"/>
                <a:gd name="connsiteY13" fmla="*/ 114424 h 162953"/>
                <a:gd name="connsiteX14" fmla="*/ 1047885 w 3197853"/>
                <a:gd name="connsiteY14" fmla="*/ 21078 h 162953"/>
                <a:gd name="connsiteX15" fmla="*/ 2496251 w 3197853"/>
                <a:gd name="connsiteY15" fmla="*/ 15056 h 162953"/>
                <a:gd name="connsiteX16" fmla="*/ 2475173 w 3197853"/>
                <a:gd name="connsiteY16" fmla="*/ 51190 h 162953"/>
                <a:gd name="connsiteX17" fmla="*/ 2493240 w 3197853"/>
                <a:gd name="connsiteY17" fmla="*/ 78291 h 162953"/>
                <a:gd name="connsiteX18" fmla="*/ 2538407 w 3197853"/>
                <a:gd name="connsiteY18" fmla="*/ 48179 h 162953"/>
                <a:gd name="connsiteX19" fmla="*/ 2496251 w 3197853"/>
                <a:gd name="connsiteY19" fmla="*/ 15056 h 162953"/>
                <a:gd name="connsiteX20" fmla="*/ 803979 w 3197853"/>
                <a:gd name="connsiteY20" fmla="*/ 15055 h 162953"/>
                <a:gd name="connsiteX21" fmla="*/ 776879 w 3197853"/>
                <a:gd name="connsiteY21" fmla="*/ 39144 h 162953"/>
                <a:gd name="connsiteX22" fmla="*/ 779081 w 3197853"/>
                <a:gd name="connsiteY22" fmla="*/ 116204 h 162953"/>
                <a:gd name="connsiteX23" fmla="*/ 773951 w 3197853"/>
                <a:gd name="connsiteY23" fmla="*/ 149997 h 162953"/>
                <a:gd name="connsiteX24" fmla="*/ 779889 w 3197853"/>
                <a:gd name="connsiteY24" fmla="*/ 147545 h 162953"/>
                <a:gd name="connsiteX25" fmla="*/ 786211 w 3197853"/>
                <a:gd name="connsiteY25" fmla="*/ 145137 h 162953"/>
                <a:gd name="connsiteX26" fmla="*/ 811507 w 3197853"/>
                <a:gd name="connsiteY26" fmla="*/ 147546 h 162953"/>
                <a:gd name="connsiteX27" fmla="*/ 843124 w 3197853"/>
                <a:gd name="connsiteY27" fmla="*/ 141524 h 162953"/>
                <a:gd name="connsiteX28" fmla="*/ 873236 w 3197853"/>
                <a:gd name="connsiteY28" fmla="*/ 57211 h 162953"/>
                <a:gd name="connsiteX29" fmla="*/ 803979 w 3197853"/>
                <a:gd name="connsiteY29" fmla="*/ 15055 h 162953"/>
                <a:gd name="connsiteX30" fmla="*/ 2430006 w 3197853"/>
                <a:gd name="connsiteY30" fmla="*/ 9034 h 162953"/>
                <a:gd name="connsiteX31" fmla="*/ 2505285 w 3197853"/>
                <a:gd name="connsiteY31" fmla="*/ 9034 h 162953"/>
                <a:gd name="connsiteX32" fmla="*/ 2565508 w 3197853"/>
                <a:gd name="connsiteY32" fmla="*/ 42157 h 162953"/>
                <a:gd name="connsiteX33" fmla="*/ 2523352 w 3197853"/>
                <a:gd name="connsiteY33" fmla="*/ 87324 h 162953"/>
                <a:gd name="connsiteX34" fmla="*/ 2589597 w 3197853"/>
                <a:gd name="connsiteY34" fmla="*/ 156580 h 162953"/>
                <a:gd name="connsiteX35" fmla="*/ 2532385 w 3197853"/>
                <a:gd name="connsiteY35" fmla="*/ 138513 h 162953"/>
                <a:gd name="connsiteX36" fmla="*/ 2514318 w 3197853"/>
                <a:gd name="connsiteY36" fmla="*/ 120447 h 162953"/>
                <a:gd name="connsiteX37" fmla="*/ 2478184 w 3197853"/>
                <a:gd name="connsiteY37" fmla="*/ 93346 h 162953"/>
                <a:gd name="connsiteX38" fmla="*/ 2490229 w 3197853"/>
                <a:gd name="connsiteY38" fmla="*/ 159591 h 162953"/>
                <a:gd name="connsiteX39" fmla="*/ 2433017 w 3197853"/>
                <a:gd name="connsiteY39" fmla="*/ 159591 h 162953"/>
                <a:gd name="connsiteX40" fmla="*/ 2430006 w 3197853"/>
                <a:gd name="connsiteY40" fmla="*/ 9034 h 162953"/>
                <a:gd name="connsiteX41" fmla="*/ 2071678 w 3197853"/>
                <a:gd name="connsiteY41" fmla="*/ 9034 h 162953"/>
                <a:gd name="connsiteX42" fmla="*/ 2122867 w 3197853"/>
                <a:gd name="connsiteY42" fmla="*/ 9034 h 162953"/>
                <a:gd name="connsiteX43" fmla="*/ 2165024 w 3197853"/>
                <a:gd name="connsiteY43" fmla="*/ 114425 h 162953"/>
                <a:gd name="connsiteX44" fmla="*/ 2210191 w 3197853"/>
                <a:gd name="connsiteY44" fmla="*/ 9034 h 162953"/>
                <a:gd name="connsiteX45" fmla="*/ 2237291 w 3197853"/>
                <a:gd name="connsiteY45" fmla="*/ 9034 h 162953"/>
                <a:gd name="connsiteX46" fmla="*/ 2162012 w 3197853"/>
                <a:gd name="connsiteY46" fmla="*/ 162604 h 162953"/>
                <a:gd name="connsiteX47" fmla="*/ 2071678 w 3197853"/>
                <a:gd name="connsiteY47" fmla="*/ 9034 h 162953"/>
                <a:gd name="connsiteX48" fmla="*/ 1589891 w 3197853"/>
                <a:gd name="connsiteY48" fmla="*/ 9034 h 162953"/>
                <a:gd name="connsiteX49" fmla="*/ 1650114 w 3197853"/>
                <a:gd name="connsiteY49" fmla="*/ 9034 h 162953"/>
                <a:gd name="connsiteX50" fmla="*/ 1629036 w 3197853"/>
                <a:gd name="connsiteY50" fmla="*/ 39146 h 162953"/>
                <a:gd name="connsiteX51" fmla="*/ 1629036 w 3197853"/>
                <a:gd name="connsiteY51" fmla="*/ 90335 h 162953"/>
                <a:gd name="connsiteX52" fmla="*/ 1674203 w 3197853"/>
                <a:gd name="connsiteY52" fmla="*/ 150558 h 162953"/>
                <a:gd name="connsiteX53" fmla="*/ 1678116 w 3197853"/>
                <a:gd name="connsiteY53" fmla="*/ 153267 h 162953"/>
                <a:gd name="connsiteX54" fmla="*/ 1708457 w 3197853"/>
                <a:gd name="connsiteY54" fmla="*/ 143032 h 162953"/>
                <a:gd name="connsiteX55" fmla="*/ 1728405 w 3197853"/>
                <a:gd name="connsiteY55" fmla="*/ 114425 h 162953"/>
                <a:gd name="connsiteX56" fmla="*/ 1707327 w 3197853"/>
                <a:gd name="connsiteY56" fmla="*/ 9034 h 162953"/>
                <a:gd name="connsiteX57" fmla="*/ 1761528 w 3197853"/>
                <a:gd name="connsiteY57" fmla="*/ 9034 h 162953"/>
                <a:gd name="connsiteX58" fmla="*/ 1743461 w 3197853"/>
                <a:gd name="connsiteY58" fmla="*/ 45168 h 162953"/>
                <a:gd name="connsiteX59" fmla="*/ 1743461 w 3197853"/>
                <a:gd name="connsiteY59" fmla="*/ 96358 h 162953"/>
                <a:gd name="connsiteX60" fmla="*/ 1677216 w 3197853"/>
                <a:gd name="connsiteY60" fmla="*/ 159593 h 162953"/>
                <a:gd name="connsiteX61" fmla="*/ 1677216 w 3197853"/>
                <a:gd name="connsiteY61" fmla="*/ 159589 h 162953"/>
                <a:gd name="connsiteX62" fmla="*/ 1677215 w 3197853"/>
                <a:gd name="connsiteY62" fmla="*/ 159592 h 162953"/>
                <a:gd name="connsiteX63" fmla="*/ 1601936 w 3197853"/>
                <a:gd name="connsiteY63" fmla="*/ 87324 h 162953"/>
                <a:gd name="connsiteX64" fmla="*/ 1589891 w 3197853"/>
                <a:gd name="connsiteY64" fmla="*/ 9034 h 162953"/>
                <a:gd name="connsiteX65" fmla="*/ 1804390 w 3197853"/>
                <a:gd name="connsiteY65" fmla="*/ 8986 h 162953"/>
                <a:gd name="connsiteX66" fmla="*/ 1848852 w 3197853"/>
                <a:gd name="connsiteY66" fmla="*/ 33122 h 162953"/>
                <a:gd name="connsiteX67" fmla="*/ 1924131 w 3197853"/>
                <a:gd name="connsiteY67" fmla="*/ 105390 h 162953"/>
                <a:gd name="connsiteX68" fmla="*/ 1909075 w 3197853"/>
                <a:gd name="connsiteY68" fmla="*/ 12044 h 162953"/>
                <a:gd name="connsiteX69" fmla="*/ 1951231 w 3197853"/>
                <a:gd name="connsiteY69" fmla="*/ 9033 h 162953"/>
                <a:gd name="connsiteX70" fmla="*/ 1936175 w 3197853"/>
                <a:gd name="connsiteY70" fmla="*/ 156580 h 162953"/>
                <a:gd name="connsiteX71" fmla="*/ 1824763 w 3197853"/>
                <a:gd name="connsiteY71" fmla="*/ 42156 h 162953"/>
                <a:gd name="connsiteX72" fmla="*/ 1815729 w 3197853"/>
                <a:gd name="connsiteY72" fmla="*/ 48178 h 162953"/>
                <a:gd name="connsiteX73" fmla="*/ 1827774 w 3197853"/>
                <a:gd name="connsiteY73" fmla="*/ 159591 h 162953"/>
                <a:gd name="connsiteX74" fmla="*/ 1785618 w 3197853"/>
                <a:gd name="connsiteY74" fmla="*/ 159591 h 162953"/>
                <a:gd name="connsiteX75" fmla="*/ 1785618 w 3197853"/>
                <a:gd name="connsiteY75" fmla="*/ 12044 h 162953"/>
                <a:gd name="connsiteX76" fmla="*/ 1804390 w 3197853"/>
                <a:gd name="connsiteY76" fmla="*/ 8986 h 162953"/>
                <a:gd name="connsiteX77" fmla="*/ 1421266 w 3197853"/>
                <a:gd name="connsiteY77" fmla="*/ 7903 h 162953"/>
                <a:gd name="connsiteX78" fmla="*/ 1472455 w 3197853"/>
                <a:gd name="connsiteY78" fmla="*/ 12043 h 162953"/>
                <a:gd name="connsiteX79" fmla="*/ 1478477 w 3197853"/>
                <a:gd name="connsiteY79" fmla="*/ 48177 h 162953"/>
                <a:gd name="connsiteX80" fmla="*/ 1424277 w 3197853"/>
                <a:gd name="connsiteY80" fmla="*/ 15054 h 162953"/>
                <a:gd name="connsiteX81" fmla="*/ 1361043 w 3197853"/>
                <a:gd name="connsiteY81" fmla="*/ 45166 h 162953"/>
                <a:gd name="connsiteX82" fmla="*/ 1364054 w 3197853"/>
                <a:gd name="connsiteY82" fmla="*/ 126468 h 162953"/>
                <a:gd name="connsiteX83" fmla="*/ 1439332 w 3197853"/>
                <a:gd name="connsiteY83" fmla="*/ 150557 h 162953"/>
                <a:gd name="connsiteX84" fmla="*/ 1457399 w 3197853"/>
                <a:gd name="connsiteY84" fmla="*/ 117434 h 162953"/>
                <a:gd name="connsiteX85" fmla="*/ 1445355 w 3197853"/>
                <a:gd name="connsiteY85" fmla="*/ 78289 h 162953"/>
                <a:gd name="connsiteX86" fmla="*/ 1496544 w 3197853"/>
                <a:gd name="connsiteY86" fmla="*/ 78289 h 162953"/>
                <a:gd name="connsiteX87" fmla="*/ 1487511 w 3197853"/>
                <a:gd name="connsiteY87" fmla="*/ 117434 h 162953"/>
                <a:gd name="connsiteX88" fmla="*/ 1454388 w 3197853"/>
                <a:gd name="connsiteY88" fmla="*/ 159591 h 162953"/>
                <a:gd name="connsiteX89" fmla="*/ 1373087 w 3197853"/>
                <a:gd name="connsiteY89" fmla="*/ 156580 h 162953"/>
                <a:gd name="connsiteX90" fmla="*/ 1318887 w 3197853"/>
                <a:gd name="connsiteY90" fmla="*/ 87323 h 162953"/>
                <a:gd name="connsiteX91" fmla="*/ 1370076 w 3197853"/>
                <a:gd name="connsiteY91" fmla="*/ 15054 h 162953"/>
                <a:gd name="connsiteX92" fmla="*/ 1421266 w 3197853"/>
                <a:gd name="connsiteY92" fmla="*/ 7903 h 162953"/>
                <a:gd name="connsiteX93" fmla="*/ 2878669 w 3197853"/>
                <a:gd name="connsiteY93" fmla="*/ 6023 h 162953"/>
                <a:gd name="connsiteX94" fmla="*/ 2972014 w 3197853"/>
                <a:gd name="connsiteY94" fmla="*/ 6023 h 162953"/>
                <a:gd name="connsiteX95" fmla="*/ 3002126 w 3197853"/>
                <a:gd name="connsiteY95" fmla="*/ 45168 h 162953"/>
                <a:gd name="connsiteX96" fmla="*/ 2987069 w 3197853"/>
                <a:gd name="connsiteY96" fmla="*/ 24090 h 162953"/>
                <a:gd name="connsiteX97" fmla="*/ 2950935 w 3197853"/>
                <a:gd name="connsiteY97" fmla="*/ 18068 h 162953"/>
                <a:gd name="connsiteX98" fmla="*/ 2941903 w 3197853"/>
                <a:gd name="connsiteY98" fmla="*/ 45168 h 162953"/>
                <a:gd name="connsiteX99" fmla="*/ 2941903 w 3197853"/>
                <a:gd name="connsiteY99" fmla="*/ 123459 h 162953"/>
                <a:gd name="connsiteX100" fmla="*/ 2965992 w 3197853"/>
                <a:gd name="connsiteY100" fmla="*/ 156582 h 162953"/>
                <a:gd name="connsiteX101" fmla="*/ 2896736 w 3197853"/>
                <a:gd name="connsiteY101" fmla="*/ 156582 h 162953"/>
                <a:gd name="connsiteX102" fmla="*/ 2914803 w 3197853"/>
                <a:gd name="connsiteY102" fmla="*/ 123459 h 162953"/>
                <a:gd name="connsiteX103" fmla="*/ 2914803 w 3197853"/>
                <a:gd name="connsiteY103" fmla="*/ 48180 h 162953"/>
                <a:gd name="connsiteX104" fmla="*/ 2905769 w 3197853"/>
                <a:gd name="connsiteY104" fmla="*/ 18068 h 162953"/>
                <a:gd name="connsiteX105" fmla="*/ 2860602 w 3197853"/>
                <a:gd name="connsiteY105" fmla="*/ 30113 h 162953"/>
                <a:gd name="connsiteX106" fmla="*/ 2854580 w 3197853"/>
                <a:gd name="connsiteY106" fmla="*/ 42157 h 162953"/>
                <a:gd name="connsiteX107" fmla="*/ 2878669 w 3197853"/>
                <a:gd name="connsiteY107" fmla="*/ 6023 h 162953"/>
                <a:gd name="connsiteX108" fmla="*/ 2273424 w 3197853"/>
                <a:gd name="connsiteY108" fmla="*/ 6023 h 162953"/>
                <a:gd name="connsiteX109" fmla="*/ 2378814 w 3197853"/>
                <a:gd name="connsiteY109" fmla="*/ 6023 h 162953"/>
                <a:gd name="connsiteX110" fmla="*/ 2396881 w 3197853"/>
                <a:gd name="connsiteY110" fmla="*/ 36135 h 162953"/>
                <a:gd name="connsiteX111" fmla="*/ 2315580 w 3197853"/>
                <a:gd name="connsiteY111" fmla="*/ 18068 h 162953"/>
                <a:gd name="connsiteX112" fmla="*/ 2306547 w 3197853"/>
                <a:gd name="connsiteY112" fmla="*/ 57213 h 162953"/>
                <a:gd name="connsiteX113" fmla="*/ 2324613 w 3197853"/>
                <a:gd name="connsiteY113" fmla="*/ 72268 h 162953"/>
                <a:gd name="connsiteX114" fmla="*/ 2381825 w 3197853"/>
                <a:gd name="connsiteY114" fmla="*/ 45168 h 162953"/>
                <a:gd name="connsiteX115" fmla="*/ 2381825 w 3197853"/>
                <a:gd name="connsiteY115" fmla="*/ 99369 h 162953"/>
                <a:gd name="connsiteX116" fmla="*/ 2357736 w 3197853"/>
                <a:gd name="connsiteY116" fmla="*/ 81302 h 162953"/>
                <a:gd name="connsiteX117" fmla="*/ 2306547 w 3197853"/>
                <a:gd name="connsiteY117" fmla="*/ 141524 h 162953"/>
                <a:gd name="connsiteX118" fmla="*/ 2302896 w 3197853"/>
                <a:gd name="connsiteY118" fmla="*/ 147289 h 162953"/>
                <a:gd name="connsiteX119" fmla="*/ 2309561 w 3197853"/>
                <a:gd name="connsiteY119" fmla="*/ 144536 h 162953"/>
                <a:gd name="connsiteX120" fmla="*/ 2411941 w 3197853"/>
                <a:gd name="connsiteY120" fmla="*/ 114425 h 162953"/>
                <a:gd name="connsiteX121" fmla="*/ 2372796 w 3197853"/>
                <a:gd name="connsiteY121" fmla="*/ 159592 h 162953"/>
                <a:gd name="connsiteX122" fmla="*/ 2258371 w 3197853"/>
                <a:gd name="connsiteY122" fmla="*/ 159592 h 162953"/>
                <a:gd name="connsiteX123" fmla="*/ 2279446 w 3197853"/>
                <a:gd name="connsiteY123" fmla="*/ 138517 h 162953"/>
                <a:gd name="connsiteX124" fmla="*/ 2279446 w 3197853"/>
                <a:gd name="connsiteY124" fmla="*/ 138513 h 162953"/>
                <a:gd name="connsiteX125" fmla="*/ 2273424 w 3197853"/>
                <a:gd name="connsiteY125" fmla="*/ 6023 h 162953"/>
                <a:gd name="connsiteX126" fmla="*/ 1978331 w 3197853"/>
                <a:gd name="connsiteY126" fmla="*/ 6023 h 162953"/>
                <a:gd name="connsiteX127" fmla="*/ 2041567 w 3197853"/>
                <a:gd name="connsiteY127" fmla="*/ 6023 h 162953"/>
                <a:gd name="connsiteX128" fmla="*/ 2044578 w 3197853"/>
                <a:gd name="connsiteY128" fmla="*/ 156582 h 162953"/>
                <a:gd name="connsiteX129" fmla="*/ 1987365 w 3197853"/>
                <a:gd name="connsiteY129" fmla="*/ 156582 h 162953"/>
                <a:gd name="connsiteX130" fmla="*/ 1978331 w 3197853"/>
                <a:gd name="connsiteY130" fmla="*/ 6023 h 162953"/>
                <a:gd name="connsiteX131" fmla="*/ 1255651 w 3197853"/>
                <a:gd name="connsiteY131" fmla="*/ 6023 h 162953"/>
                <a:gd name="connsiteX132" fmla="*/ 1297807 w 3197853"/>
                <a:gd name="connsiteY132" fmla="*/ 6023 h 162953"/>
                <a:gd name="connsiteX133" fmla="*/ 1285762 w 3197853"/>
                <a:gd name="connsiteY133" fmla="*/ 147549 h 162953"/>
                <a:gd name="connsiteX134" fmla="*/ 1171339 w 3197853"/>
                <a:gd name="connsiteY134" fmla="*/ 39146 h 162953"/>
                <a:gd name="connsiteX135" fmla="*/ 1156283 w 3197853"/>
                <a:gd name="connsiteY135" fmla="*/ 45168 h 162953"/>
                <a:gd name="connsiteX136" fmla="*/ 1171339 w 3197853"/>
                <a:gd name="connsiteY136" fmla="*/ 156582 h 162953"/>
                <a:gd name="connsiteX137" fmla="*/ 1129183 w 3197853"/>
                <a:gd name="connsiteY137" fmla="*/ 156582 h 162953"/>
                <a:gd name="connsiteX138" fmla="*/ 1129183 w 3197853"/>
                <a:gd name="connsiteY138" fmla="*/ 9034 h 162953"/>
                <a:gd name="connsiteX139" fmla="*/ 1186395 w 3197853"/>
                <a:gd name="connsiteY139" fmla="*/ 27101 h 162953"/>
                <a:gd name="connsiteX140" fmla="*/ 1261673 w 3197853"/>
                <a:gd name="connsiteY140" fmla="*/ 105392 h 162953"/>
                <a:gd name="connsiteX141" fmla="*/ 1273718 w 3197853"/>
                <a:gd name="connsiteY141" fmla="*/ 108403 h 162953"/>
                <a:gd name="connsiteX142" fmla="*/ 1255651 w 3197853"/>
                <a:gd name="connsiteY142" fmla="*/ 6023 h 162953"/>
                <a:gd name="connsiteX143" fmla="*/ 671488 w 3197853"/>
                <a:gd name="connsiteY143" fmla="*/ 6020 h 162953"/>
                <a:gd name="connsiteX144" fmla="*/ 710633 w 3197853"/>
                <a:gd name="connsiteY144" fmla="*/ 6020 h 162953"/>
                <a:gd name="connsiteX145" fmla="*/ 698589 w 3197853"/>
                <a:gd name="connsiteY145" fmla="*/ 144533 h 162953"/>
                <a:gd name="connsiteX146" fmla="*/ 578142 w 3197853"/>
                <a:gd name="connsiteY146" fmla="*/ 39143 h 162953"/>
                <a:gd name="connsiteX147" fmla="*/ 569001 w 3197853"/>
                <a:gd name="connsiteY147" fmla="*/ 36027 h 162953"/>
                <a:gd name="connsiteX148" fmla="*/ 572120 w 3197853"/>
                <a:gd name="connsiteY148" fmla="*/ 39145 h 162953"/>
                <a:gd name="connsiteX149" fmla="*/ 584164 w 3197853"/>
                <a:gd name="connsiteY149" fmla="*/ 156581 h 162953"/>
                <a:gd name="connsiteX150" fmla="*/ 542008 w 3197853"/>
                <a:gd name="connsiteY150" fmla="*/ 156581 h 162953"/>
                <a:gd name="connsiteX151" fmla="*/ 554053 w 3197853"/>
                <a:gd name="connsiteY151" fmla="*/ 21078 h 162953"/>
                <a:gd name="connsiteX152" fmla="*/ 554058 w 3197853"/>
                <a:gd name="connsiteY152" fmla="*/ 21083 h 162953"/>
                <a:gd name="connsiteX153" fmla="*/ 554053 w 3197853"/>
                <a:gd name="connsiteY153" fmla="*/ 21076 h 162953"/>
                <a:gd name="connsiteX154" fmla="*/ 538997 w 3197853"/>
                <a:gd name="connsiteY154" fmla="*/ 9031 h 162953"/>
                <a:gd name="connsiteX155" fmla="*/ 596209 w 3197853"/>
                <a:gd name="connsiteY155" fmla="*/ 21076 h 162953"/>
                <a:gd name="connsiteX156" fmla="*/ 680522 w 3197853"/>
                <a:gd name="connsiteY156" fmla="*/ 105388 h 162953"/>
                <a:gd name="connsiteX157" fmla="*/ 671488 w 3197853"/>
                <a:gd name="connsiteY157" fmla="*/ 6020 h 162953"/>
                <a:gd name="connsiteX158" fmla="*/ 3153061 w 3197853"/>
                <a:gd name="connsiteY158" fmla="*/ 5647 h 162953"/>
                <a:gd name="connsiteX159" fmla="*/ 3158707 w 3197853"/>
                <a:gd name="connsiteY159" fmla="*/ 6024 h 162953"/>
                <a:gd name="connsiteX160" fmla="*/ 3197853 w 3197853"/>
                <a:gd name="connsiteY160" fmla="*/ 6024 h 162953"/>
                <a:gd name="connsiteX161" fmla="*/ 3122573 w 3197853"/>
                <a:gd name="connsiteY161" fmla="*/ 87326 h 162953"/>
                <a:gd name="connsiteX162" fmla="*/ 3121444 w 3197853"/>
                <a:gd name="connsiteY162" fmla="*/ 125341 h 162953"/>
                <a:gd name="connsiteX163" fmla="*/ 3140640 w 3197853"/>
                <a:gd name="connsiteY163" fmla="*/ 156582 h 162953"/>
                <a:gd name="connsiteX164" fmla="*/ 3077405 w 3197853"/>
                <a:gd name="connsiteY164" fmla="*/ 156582 h 162953"/>
                <a:gd name="connsiteX165" fmla="*/ 3014170 w 3197853"/>
                <a:gd name="connsiteY165" fmla="*/ 6023 h 162953"/>
                <a:gd name="connsiteX166" fmla="*/ 3065360 w 3197853"/>
                <a:gd name="connsiteY166" fmla="*/ 6023 h 162953"/>
                <a:gd name="connsiteX167" fmla="*/ 3074394 w 3197853"/>
                <a:gd name="connsiteY167" fmla="*/ 18068 h 162953"/>
                <a:gd name="connsiteX168" fmla="*/ 3110528 w 3197853"/>
                <a:gd name="connsiteY168" fmla="*/ 72269 h 162953"/>
                <a:gd name="connsiteX169" fmla="*/ 3110529 w 3197853"/>
                <a:gd name="connsiteY169" fmla="*/ 72270 h 162953"/>
                <a:gd name="connsiteX170" fmla="*/ 3140264 w 3197853"/>
                <a:gd name="connsiteY170" fmla="*/ 48933 h 162953"/>
                <a:gd name="connsiteX171" fmla="*/ 3149674 w 3197853"/>
                <a:gd name="connsiteY171" fmla="*/ 12046 h 162953"/>
                <a:gd name="connsiteX172" fmla="*/ 3153061 w 3197853"/>
                <a:gd name="connsiteY172" fmla="*/ 5647 h 162953"/>
                <a:gd name="connsiteX173" fmla="*/ 2798498 w 3197853"/>
                <a:gd name="connsiteY173" fmla="*/ 5644 h 162953"/>
                <a:gd name="connsiteX174" fmla="*/ 2827480 w 3197853"/>
                <a:gd name="connsiteY174" fmla="*/ 9032 h 162953"/>
                <a:gd name="connsiteX175" fmla="*/ 2824469 w 3197853"/>
                <a:gd name="connsiteY175" fmla="*/ 156580 h 162953"/>
                <a:gd name="connsiteX176" fmla="*/ 2764246 w 3197853"/>
                <a:gd name="connsiteY176" fmla="*/ 156580 h 162953"/>
                <a:gd name="connsiteX177" fmla="*/ 2767257 w 3197853"/>
                <a:gd name="connsiteY177" fmla="*/ 9032 h 162953"/>
                <a:gd name="connsiteX178" fmla="*/ 2798498 w 3197853"/>
                <a:gd name="connsiteY178" fmla="*/ 5644 h 162953"/>
                <a:gd name="connsiteX179" fmla="*/ 173141 w 3197853"/>
                <a:gd name="connsiteY179" fmla="*/ 5644 h 162953"/>
                <a:gd name="connsiteX180" fmla="*/ 201747 w 3197853"/>
                <a:gd name="connsiteY180" fmla="*/ 9032 h 162953"/>
                <a:gd name="connsiteX181" fmla="*/ 189702 w 3197853"/>
                <a:gd name="connsiteY181" fmla="*/ 72267 h 162953"/>
                <a:gd name="connsiteX182" fmla="*/ 192713 w 3197853"/>
                <a:gd name="connsiteY182" fmla="*/ 87320 h 162953"/>
                <a:gd name="connsiteX183" fmla="*/ 192713 w 3197853"/>
                <a:gd name="connsiteY183" fmla="*/ 72267 h 162953"/>
                <a:gd name="connsiteX184" fmla="*/ 271002 w 3197853"/>
                <a:gd name="connsiteY184" fmla="*/ 72267 h 162953"/>
                <a:gd name="connsiteX185" fmla="*/ 271002 w 3197853"/>
                <a:gd name="connsiteY185" fmla="*/ 72273 h 162953"/>
                <a:gd name="connsiteX186" fmla="*/ 271003 w 3197853"/>
                <a:gd name="connsiteY186" fmla="*/ 72265 h 162953"/>
                <a:gd name="connsiteX187" fmla="*/ 255948 w 3197853"/>
                <a:gd name="connsiteY187" fmla="*/ 9031 h 162953"/>
                <a:gd name="connsiteX188" fmla="*/ 313159 w 3197853"/>
                <a:gd name="connsiteY188" fmla="*/ 9031 h 162953"/>
                <a:gd name="connsiteX189" fmla="*/ 313159 w 3197853"/>
                <a:gd name="connsiteY189" fmla="*/ 156577 h 162953"/>
                <a:gd name="connsiteX190" fmla="*/ 255948 w 3197853"/>
                <a:gd name="connsiteY190" fmla="*/ 156577 h 162953"/>
                <a:gd name="connsiteX191" fmla="*/ 267992 w 3197853"/>
                <a:gd name="connsiteY191" fmla="*/ 87323 h 162953"/>
                <a:gd name="connsiteX192" fmla="*/ 192713 w 3197853"/>
                <a:gd name="connsiteY192" fmla="*/ 87323 h 162953"/>
                <a:gd name="connsiteX193" fmla="*/ 189702 w 3197853"/>
                <a:gd name="connsiteY193" fmla="*/ 124210 h 162953"/>
                <a:gd name="connsiteX194" fmla="*/ 204758 w 3197853"/>
                <a:gd name="connsiteY194" fmla="*/ 156580 h 162953"/>
                <a:gd name="connsiteX195" fmla="*/ 144535 w 3197853"/>
                <a:gd name="connsiteY195" fmla="*/ 156580 h 162953"/>
                <a:gd name="connsiteX196" fmla="*/ 144535 w 3197853"/>
                <a:gd name="connsiteY196" fmla="*/ 9032 h 162953"/>
                <a:gd name="connsiteX197" fmla="*/ 173141 w 3197853"/>
                <a:gd name="connsiteY197" fmla="*/ 5644 h 162953"/>
                <a:gd name="connsiteX198" fmla="*/ 788169 w 3197853"/>
                <a:gd name="connsiteY198" fmla="*/ 5269 h 162953"/>
                <a:gd name="connsiteX199" fmla="*/ 837100 w 3197853"/>
                <a:gd name="connsiteY199" fmla="*/ 9033 h 162953"/>
                <a:gd name="connsiteX200" fmla="*/ 906357 w 3197853"/>
                <a:gd name="connsiteY200" fmla="*/ 69256 h 162953"/>
                <a:gd name="connsiteX201" fmla="*/ 858178 w 3197853"/>
                <a:gd name="connsiteY201" fmla="*/ 144535 h 162953"/>
                <a:gd name="connsiteX202" fmla="*/ 853350 w 3197853"/>
                <a:gd name="connsiteY202" fmla="*/ 146093 h 162953"/>
                <a:gd name="connsiteX203" fmla="*/ 861190 w 3197853"/>
                <a:gd name="connsiteY203" fmla="*/ 147545 h 162953"/>
                <a:gd name="connsiteX204" fmla="*/ 734721 w 3197853"/>
                <a:gd name="connsiteY204" fmla="*/ 162600 h 162953"/>
                <a:gd name="connsiteX205" fmla="*/ 749777 w 3197853"/>
                <a:gd name="connsiteY205" fmla="*/ 141523 h 162953"/>
                <a:gd name="connsiteX206" fmla="*/ 750669 w 3197853"/>
                <a:gd name="connsiteY206" fmla="*/ 143101 h 162953"/>
                <a:gd name="connsiteX207" fmla="*/ 749777 w 3197853"/>
                <a:gd name="connsiteY207" fmla="*/ 138513 h 162953"/>
                <a:gd name="connsiteX208" fmla="*/ 743754 w 3197853"/>
                <a:gd name="connsiteY208" fmla="*/ 6022 h 162953"/>
                <a:gd name="connsiteX209" fmla="*/ 788169 w 3197853"/>
                <a:gd name="connsiteY209" fmla="*/ 5269 h 162953"/>
                <a:gd name="connsiteX210" fmla="*/ 37121 w 3197853"/>
                <a:gd name="connsiteY210" fmla="*/ 4423 h 162953"/>
                <a:gd name="connsiteX211" fmla="*/ 99368 w 3197853"/>
                <a:gd name="connsiteY211" fmla="*/ 12045 h 162953"/>
                <a:gd name="connsiteX212" fmla="*/ 108402 w 3197853"/>
                <a:gd name="connsiteY212" fmla="*/ 63233 h 162953"/>
                <a:gd name="connsiteX213" fmla="*/ 27099 w 3197853"/>
                <a:gd name="connsiteY213" fmla="*/ 21078 h 162953"/>
                <a:gd name="connsiteX214" fmla="*/ 26706 w 3197853"/>
                <a:gd name="connsiteY214" fmla="*/ 20816 h 162953"/>
                <a:gd name="connsiteX215" fmla="*/ 24087 w 3197853"/>
                <a:gd name="connsiteY215" fmla="*/ 39146 h 162953"/>
                <a:gd name="connsiteX216" fmla="*/ 39143 w 3197853"/>
                <a:gd name="connsiteY216" fmla="*/ 51190 h 162953"/>
                <a:gd name="connsiteX217" fmla="*/ 93344 w 3197853"/>
                <a:gd name="connsiteY217" fmla="*/ 81302 h 162953"/>
                <a:gd name="connsiteX218" fmla="*/ 116304 w 3197853"/>
                <a:gd name="connsiteY218" fmla="*/ 117060 h 162953"/>
                <a:gd name="connsiteX219" fmla="*/ 89281 w 3197853"/>
                <a:gd name="connsiteY219" fmla="*/ 148295 h 162953"/>
                <a:gd name="connsiteX220" fmla="*/ 90336 w 3197853"/>
                <a:gd name="connsiteY220" fmla="*/ 153569 h 162953"/>
                <a:gd name="connsiteX221" fmla="*/ 9033 w 3197853"/>
                <a:gd name="connsiteY221" fmla="*/ 156580 h 162953"/>
                <a:gd name="connsiteX222" fmla="*/ 0 w 3197853"/>
                <a:gd name="connsiteY222" fmla="*/ 114425 h 162953"/>
                <a:gd name="connsiteX223" fmla="*/ 60553 w 3197853"/>
                <a:gd name="connsiteY223" fmla="*/ 151264 h 162953"/>
                <a:gd name="connsiteX224" fmla="*/ 87322 w 3197853"/>
                <a:gd name="connsiteY224" fmla="*/ 138515 h 162953"/>
                <a:gd name="connsiteX225" fmla="*/ 87322 w 3197853"/>
                <a:gd name="connsiteY225" fmla="*/ 138514 h 162953"/>
                <a:gd name="connsiteX226" fmla="*/ 66244 w 3197853"/>
                <a:gd name="connsiteY226" fmla="*/ 99369 h 162953"/>
                <a:gd name="connsiteX227" fmla="*/ 18065 w 3197853"/>
                <a:gd name="connsiteY227" fmla="*/ 72268 h 162953"/>
                <a:gd name="connsiteX228" fmla="*/ 18065 w 3197853"/>
                <a:gd name="connsiteY228" fmla="*/ 12045 h 162953"/>
                <a:gd name="connsiteX229" fmla="*/ 24058 w 3197853"/>
                <a:gd name="connsiteY229" fmla="*/ 11712 h 162953"/>
                <a:gd name="connsiteX230" fmla="*/ 2668642 w 3197853"/>
                <a:gd name="connsiteY230" fmla="*/ 3104 h 162953"/>
                <a:gd name="connsiteX231" fmla="*/ 2716069 w 3197853"/>
                <a:gd name="connsiteY231" fmla="*/ 9032 h 162953"/>
                <a:gd name="connsiteX232" fmla="*/ 2725102 w 3197853"/>
                <a:gd name="connsiteY232" fmla="*/ 57209 h 162953"/>
                <a:gd name="connsiteX233" fmla="*/ 2661867 w 3197853"/>
                <a:gd name="connsiteY233" fmla="*/ 15054 h 162953"/>
                <a:gd name="connsiteX234" fmla="*/ 2661865 w 3197853"/>
                <a:gd name="connsiteY234" fmla="*/ 15052 h 162953"/>
                <a:gd name="connsiteX235" fmla="*/ 2661866 w 3197853"/>
                <a:gd name="connsiteY235" fmla="*/ 15056 h 162953"/>
                <a:gd name="connsiteX236" fmla="*/ 2655844 w 3197853"/>
                <a:gd name="connsiteY236" fmla="*/ 54201 h 162953"/>
                <a:gd name="connsiteX237" fmla="*/ 2701012 w 3197853"/>
                <a:gd name="connsiteY237" fmla="*/ 81301 h 162953"/>
                <a:gd name="connsiteX238" fmla="*/ 2731124 w 3197853"/>
                <a:gd name="connsiteY238" fmla="*/ 129480 h 162953"/>
                <a:gd name="connsiteX239" fmla="*/ 2679934 w 3197853"/>
                <a:gd name="connsiteY239" fmla="*/ 162603 h 162953"/>
                <a:gd name="connsiteX240" fmla="*/ 2680089 w 3197853"/>
                <a:gd name="connsiteY240" fmla="*/ 160273 h 162953"/>
                <a:gd name="connsiteX241" fmla="*/ 2668920 w 3197853"/>
                <a:gd name="connsiteY241" fmla="*/ 162934 h 162953"/>
                <a:gd name="connsiteX242" fmla="*/ 2625730 w 3197853"/>
                <a:gd name="connsiteY242" fmla="*/ 156583 h 162953"/>
                <a:gd name="connsiteX243" fmla="*/ 2616696 w 3197853"/>
                <a:gd name="connsiteY243" fmla="*/ 114425 h 162953"/>
                <a:gd name="connsiteX244" fmla="*/ 2682941 w 3197853"/>
                <a:gd name="connsiteY244" fmla="*/ 153571 h 162953"/>
                <a:gd name="connsiteX245" fmla="*/ 2682941 w 3197853"/>
                <a:gd name="connsiteY245" fmla="*/ 153575 h 162953"/>
                <a:gd name="connsiteX246" fmla="*/ 2682945 w 3197853"/>
                <a:gd name="connsiteY246" fmla="*/ 153570 h 162953"/>
                <a:gd name="connsiteX247" fmla="*/ 2682945 w 3197853"/>
                <a:gd name="connsiteY247" fmla="*/ 99369 h 162953"/>
                <a:gd name="connsiteX248" fmla="*/ 2640788 w 3197853"/>
                <a:gd name="connsiteY248" fmla="*/ 75279 h 162953"/>
                <a:gd name="connsiteX249" fmla="*/ 2619710 w 3197853"/>
                <a:gd name="connsiteY249" fmla="*/ 36134 h 162953"/>
                <a:gd name="connsiteX250" fmla="*/ 2652833 w 3197853"/>
                <a:gd name="connsiteY250" fmla="*/ 9034 h 162953"/>
                <a:gd name="connsiteX251" fmla="*/ 2652836 w 3197853"/>
                <a:gd name="connsiteY251" fmla="*/ 9034 h 162953"/>
                <a:gd name="connsiteX252" fmla="*/ 2652833 w 3197853"/>
                <a:gd name="connsiteY252" fmla="*/ 9032 h 162953"/>
                <a:gd name="connsiteX253" fmla="*/ 2668642 w 3197853"/>
                <a:gd name="connsiteY253" fmla="*/ 3104 h 162953"/>
                <a:gd name="connsiteX254" fmla="*/ 1016266 w 3197853"/>
                <a:gd name="connsiteY254" fmla="*/ 1505 h 162953"/>
                <a:gd name="connsiteX255" fmla="*/ 1059910 w 3197853"/>
                <a:gd name="connsiteY255" fmla="*/ 15049 h 162953"/>
                <a:gd name="connsiteX256" fmla="*/ 1059930 w 3197853"/>
                <a:gd name="connsiteY256" fmla="*/ 15056 h 162953"/>
                <a:gd name="connsiteX257" fmla="*/ 1108108 w 3197853"/>
                <a:gd name="connsiteY257" fmla="*/ 96357 h 162953"/>
                <a:gd name="connsiteX258" fmla="*/ 1035840 w 3197853"/>
                <a:gd name="connsiteY258" fmla="*/ 159591 h 162953"/>
                <a:gd name="connsiteX259" fmla="*/ 930449 w 3197853"/>
                <a:gd name="connsiteY259" fmla="*/ 75279 h 162953"/>
                <a:gd name="connsiteX260" fmla="*/ 942870 w 3197853"/>
                <a:gd name="connsiteY260" fmla="*/ 37263 h 162953"/>
                <a:gd name="connsiteX261" fmla="*/ 974499 w 3197853"/>
                <a:gd name="connsiteY261" fmla="*/ 15813 h 162953"/>
                <a:gd name="connsiteX262" fmla="*/ 972603 w 3197853"/>
                <a:gd name="connsiteY262" fmla="*/ 15055 h 162953"/>
                <a:gd name="connsiteX263" fmla="*/ 1016266 w 3197853"/>
                <a:gd name="connsiteY263" fmla="*/ 1505 h 162953"/>
                <a:gd name="connsiteX264" fmla="*/ 427586 w 3197853"/>
                <a:gd name="connsiteY264" fmla="*/ 0 h 162953"/>
                <a:gd name="connsiteX265" fmla="*/ 511898 w 3197853"/>
                <a:gd name="connsiteY265" fmla="*/ 156581 h 162953"/>
                <a:gd name="connsiteX266" fmla="*/ 466731 w 3197853"/>
                <a:gd name="connsiteY266" fmla="*/ 156581 h 162953"/>
                <a:gd name="connsiteX267" fmla="*/ 454686 w 3197853"/>
                <a:gd name="connsiteY267" fmla="*/ 111413 h 162953"/>
                <a:gd name="connsiteX268" fmla="*/ 385430 w 3197853"/>
                <a:gd name="connsiteY268" fmla="*/ 114425 h 162953"/>
                <a:gd name="connsiteX269" fmla="*/ 382418 w 3197853"/>
                <a:gd name="connsiteY269" fmla="*/ 156581 h 162953"/>
                <a:gd name="connsiteX270" fmla="*/ 340262 w 3197853"/>
                <a:gd name="connsiteY270" fmla="*/ 156581 h 162953"/>
                <a:gd name="connsiteX271" fmla="*/ 427586 w 3197853"/>
                <a:gd name="connsiteY271" fmla="*/ 0 h 162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3197853" h="162953">
                  <a:moveTo>
                    <a:pt x="2292145" y="151640"/>
                  </a:moveTo>
                  <a:lnTo>
                    <a:pt x="2292247" y="151687"/>
                  </a:lnTo>
                  <a:lnTo>
                    <a:pt x="2292300" y="151666"/>
                  </a:lnTo>
                  <a:close/>
                  <a:moveTo>
                    <a:pt x="418552" y="42157"/>
                  </a:moveTo>
                  <a:cubicBezTo>
                    <a:pt x="406508" y="60224"/>
                    <a:pt x="397474" y="75279"/>
                    <a:pt x="391452" y="99369"/>
                  </a:cubicBezTo>
                  <a:lnTo>
                    <a:pt x="448664" y="99369"/>
                  </a:lnTo>
                  <a:cubicBezTo>
                    <a:pt x="439630" y="78291"/>
                    <a:pt x="433608" y="60224"/>
                    <a:pt x="418552" y="42157"/>
                  </a:cubicBezTo>
                  <a:close/>
                  <a:moveTo>
                    <a:pt x="1047881" y="21078"/>
                  </a:moveTo>
                  <a:lnTo>
                    <a:pt x="1017771" y="25595"/>
                  </a:lnTo>
                  <a:lnTo>
                    <a:pt x="987661" y="21078"/>
                  </a:lnTo>
                  <a:lnTo>
                    <a:pt x="970771" y="38204"/>
                  </a:lnTo>
                  <a:cubicBezTo>
                    <a:pt x="957361" y="58529"/>
                    <a:pt x="954538" y="87323"/>
                    <a:pt x="963572" y="114424"/>
                  </a:cubicBezTo>
                  <a:cubicBezTo>
                    <a:pt x="972605" y="141524"/>
                    <a:pt x="990672" y="153569"/>
                    <a:pt x="1017773" y="153569"/>
                  </a:cubicBezTo>
                  <a:cubicBezTo>
                    <a:pt x="1044874" y="153569"/>
                    <a:pt x="1062941" y="138513"/>
                    <a:pt x="1068963" y="114424"/>
                  </a:cubicBezTo>
                  <a:cubicBezTo>
                    <a:pt x="1077997" y="78290"/>
                    <a:pt x="1077997" y="45167"/>
                    <a:pt x="1047885" y="21078"/>
                  </a:cubicBezTo>
                  <a:close/>
                  <a:moveTo>
                    <a:pt x="2496251" y="15056"/>
                  </a:moveTo>
                  <a:cubicBezTo>
                    <a:pt x="2469151" y="12045"/>
                    <a:pt x="2475173" y="33123"/>
                    <a:pt x="2475173" y="51190"/>
                  </a:cubicBezTo>
                  <a:cubicBezTo>
                    <a:pt x="2481196" y="60224"/>
                    <a:pt x="2466140" y="81302"/>
                    <a:pt x="2493240" y="78291"/>
                  </a:cubicBezTo>
                  <a:cubicBezTo>
                    <a:pt x="2511307" y="75279"/>
                    <a:pt x="2535396" y="75279"/>
                    <a:pt x="2538407" y="48179"/>
                  </a:cubicBezTo>
                  <a:cubicBezTo>
                    <a:pt x="2538407" y="21079"/>
                    <a:pt x="2517329" y="18068"/>
                    <a:pt x="2496251" y="15056"/>
                  </a:cubicBezTo>
                  <a:close/>
                  <a:moveTo>
                    <a:pt x="803979" y="15055"/>
                  </a:moveTo>
                  <a:cubicBezTo>
                    <a:pt x="785913" y="12043"/>
                    <a:pt x="776879" y="18066"/>
                    <a:pt x="776879" y="39144"/>
                  </a:cubicBezTo>
                  <a:lnTo>
                    <a:pt x="779081" y="116204"/>
                  </a:lnTo>
                  <a:lnTo>
                    <a:pt x="773951" y="149997"/>
                  </a:lnTo>
                  <a:lnTo>
                    <a:pt x="779889" y="147545"/>
                  </a:lnTo>
                  <a:lnTo>
                    <a:pt x="786211" y="145137"/>
                  </a:lnTo>
                  <a:lnTo>
                    <a:pt x="811507" y="147546"/>
                  </a:lnTo>
                  <a:cubicBezTo>
                    <a:pt x="822046" y="146793"/>
                    <a:pt x="832585" y="144535"/>
                    <a:pt x="843124" y="141524"/>
                  </a:cubicBezTo>
                  <a:cubicBezTo>
                    <a:pt x="870224" y="120445"/>
                    <a:pt x="885280" y="93344"/>
                    <a:pt x="873236" y="57211"/>
                  </a:cubicBezTo>
                  <a:cubicBezTo>
                    <a:pt x="861191" y="27099"/>
                    <a:pt x="834091" y="18066"/>
                    <a:pt x="803979" y="15055"/>
                  </a:cubicBezTo>
                  <a:close/>
                  <a:moveTo>
                    <a:pt x="2430006" y="9034"/>
                  </a:moveTo>
                  <a:lnTo>
                    <a:pt x="2505285" y="9034"/>
                  </a:lnTo>
                  <a:cubicBezTo>
                    <a:pt x="2529374" y="9034"/>
                    <a:pt x="2559485" y="12045"/>
                    <a:pt x="2565508" y="42157"/>
                  </a:cubicBezTo>
                  <a:cubicBezTo>
                    <a:pt x="2574541" y="72268"/>
                    <a:pt x="2544430" y="75279"/>
                    <a:pt x="2523352" y="87324"/>
                  </a:cubicBezTo>
                  <a:cubicBezTo>
                    <a:pt x="2547441" y="111413"/>
                    <a:pt x="2568519" y="132491"/>
                    <a:pt x="2589597" y="156580"/>
                  </a:cubicBezTo>
                  <a:cubicBezTo>
                    <a:pt x="2565508" y="165614"/>
                    <a:pt x="2547441" y="159591"/>
                    <a:pt x="2532385" y="138513"/>
                  </a:cubicBezTo>
                  <a:lnTo>
                    <a:pt x="2514318" y="120447"/>
                  </a:lnTo>
                  <a:cubicBezTo>
                    <a:pt x="2502274" y="111413"/>
                    <a:pt x="2499262" y="87324"/>
                    <a:pt x="2478184" y="93346"/>
                  </a:cubicBezTo>
                  <a:cubicBezTo>
                    <a:pt x="2469151" y="96357"/>
                    <a:pt x="2475173" y="141525"/>
                    <a:pt x="2490229" y="159591"/>
                  </a:cubicBezTo>
                  <a:lnTo>
                    <a:pt x="2433017" y="159591"/>
                  </a:lnTo>
                  <a:cubicBezTo>
                    <a:pt x="2451084" y="132491"/>
                    <a:pt x="2451084" y="33123"/>
                    <a:pt x="2430006" y="9034"/>
                  </a:cubicBezTo>
                  <a:close/>
                  <a:moveTo>
                    <a:pt x="2071678" y="9034"/>
                  </a:moveTo>
                  <a:lnTo>
                    <a:pt x="2122867" y="9034"/>
                  </a:lnTo>
                  <a:cubicBezTo>
                    <a:pt x="2116845" y="51191"/>
                    <a:pt x="2149968" y="78291"/>
                    <a:pt x="2165024" y="114425"/>
                  </a:cubicBezTo>
                  <a:cubicBezTo>
                    <a:pt x="2180079" y="78291"/>
                    <a:pt x="2207180" y="51191"/>
                    <a:pt x="2210191" y="9034"/>
                  </a:cubicBezTo>
                  <a:lnTo>
                    <a:pt x="2237291" y="9034"/>
                  </a:lnTo>
                  <a:cubicBezTo>
                    <a:pt x="2213202" y="60224"/>
                    <a:pt x="2189113" y="108403"/>
                    <a:pt x="2162012" y="162604"/>
                  </a:cubicBezTo>
                  <a:cubicBezTo>
                    <a:pt x="2125879" y="114425"/>
                    <a:pt x="2110823" y="57213"/>
                    <a:pt x="2071678" y="9034"/>
                  </a:cubicBezTo>
                  <a:close/>
                  <a:moveTo>
                    <a:pt x="1589891" y="9034"/>
                  </a:moveTo>
                  <a:lnTo>
                    <a:pt x="1650114" y="9034"/>
                  </a:lnTo>
                  <a:cubicBezTo>
                    <a:pt x="1632047" y="15056"/>
                    <a:pt x="1629036" y="27101"/>
                    <a:pt x="1629036" y="39146"/>
                  </a:cubicBezTo>
                  <a:cubicBezTo>
                    <a:pt x="1629036" y="57213"/>
                    <a:pt x="1632047" y="75280"/>
                    <a:pt x="1629036" y="90335"/>
                  </a:cubicBezTo>
                  <a:cubicBezTo>
                    <a:pt x="1626025" y="126469"/>
                    <a:pt x="1638070" y="147547"/>
                    <a:pt x="1674203" y="150558"/>
                  </a:cubicBezTo>
                  <a:lnTo>
                    <a:pt x="1678116" y="153267"/>
                  </a:lnTo>
                  <a:lnTo>
                    <a:pt x="1708457" y="143032"/>
                  </a:lnTo>
                  <a:cubicBezTo>
                    <a:pt x="1717866" y="137762"/>
                    <a:pt x="1725394" y="129481"/>
                    <a:pt x="1728405" y="114425"/>
                  </a:cubicBezTo>
                  <a:cubicBezTo>
                    <a:pt x="1734428" y="72269"/>
                    <a:pt x="1728405" y="27101"/>
                    <a:pt x="1707327" y="9034"/>
                  </a:cubicBezTo>
                  <a:lnTo>
                    <a:pt x="1761528" y="9034"/>
                  </a:lnTo>
                  <a:cubicBezTo>
                    <a:pt x="1743461" y="18068"/>
                    <a:pt x="1740450" y="30112"/>
                    <a:pt x="1743461" y="45168"/>
                  </a:cubicBezTo>
                  <a:lnTo>
                    <a:pt x="1743461" y="96358"/>
                  </a:lnTo>
                  <a:cubicBezTo>
                    <a:pt x="1740450" y="141526"/>
                    <a:pt x="1722383" y="159593"/>
                    <a:pt x="1677216" y="159593"/>
                  </a:cubicBezTo>
                  <a:lnTo>
                    <a:pt x="1677216" y="159589"/>
                  </a:lnTo>
                  <a:lnTo>
                    <a:pt x="1677215" y="159592"/>
                  </a:lnTo>
                  <a:cubicBezTo>
                    <a:pt x="1620003" y="162603"/>
                    <a:pt x="1604947" y="147547"/>
                    <a:pt x="1601936" y="87324"/>
                  </a:cubicBezTo>
                  <a:cubicBezTo>
                    <a:pt x="1601936" y="60224"/>
                    <a:pt x="1613980" y="33123"/>
                    <a:pt x="1589891" y="9034"/>
                  </a:cubicBezTo>
                  <a:close/>
                  <a:moveTo>
                    <a:pt x="1804390" y="8986"/>
                  </a:moveTo>
                  <a:cubicBezTo>
                    <a:pt x="1821752" y="9409"/>
                    <a:pt x="1835302" y="19572"/>
                    <a:pt x="1848852" y="33122"/>
                  </a:cubicBezTo>
                  <a:cubicBezTo>
                    <a:pt x="1872941" y="60223"/>
                    <a:pt x="1900042" y="81301"/>
                    <a:pt x="1924131" y="105390"/>
                  </a:cubicBezTo>
                  <a:cubicBezTo>
                    <a:pt x="1933164" y="48178"/>
                    <a:pt x="1930153" y="33122"/>
                    <a:pt x="1909075" y="12044"/>
                  </a:cubicBezTo>
                  <a:cubicBezTo>
                    <a:pt x="1924131" y="9033"/>
                    <a:pt x="1939186" y="9033"/>
                    <a:pt x="1951231" y="9033"/>
                  </a:cubicBezTo>
                  <a:cubicBezTo>
                    <a:pt x="1924131" y="54200"/>
                    <a:pt x="1948220" y="108401"/>
                    <a:pt x="1936175" y="156580"/>
                  </a:cubicBezTo>
                  <a:cubicBezTo>
                    <a:pt x="1900042" y="117435"/>
                    <a:pt x="1860897" y="81301"/>
                    <a:pt x="1824763" y="42156"/>
                  </a:cubicBezTo>
                  <a:cubicBezTo>
                    <a:pt x="1821752" y="45167"/>
                    <a:pt x="1818741" y="45167"/>
                    <a:pt x="1815729" y="48178"/>
                  </a:cubicBezTo>
                  <a:cubicBezTo>
                    <a:pt x="1818741" y="84312"/>
                    <a:pt x="1803685" y="123457"/>
                    <a:pt x="1827774" y="159591"/>
                  </a:cubicBezTo>
                  <a:lnTo>
                    <a:pt x="1785618" y="159591"/>
                  </a:lnTo>
                  <a:cubicBezTo>
                    <a:pt x="1812718" y="129479"/>
                    <a:pt x="1809707" y="33122"/>
                    <a:pt x="1785618" y="12044"/>
                  </a:cubicBezTo>
                  <a:cubicBezTo>
                    <a:pt x="1792393" y="9786"/>
                    <a:pt x="1798603" y="8845"/>
                    <a:pt x="1804390" y="8986"/>
                  </a:cubicBezTo>
                  <a:close/>
                  <a:moveTo>
                    <a:pt x="1421266" y="7903"/>
                  </a:moveTo>
                  <a:cubicBezTo>
                    <a:pt x="1438580" y="9032"/>
                    <a:pt x="1455894" y="12043"/>
                    <a:pt x="1472455" y="12043"/>
                  </a:cubicBezTo>
                  <a:cubicBezTo>
                    <a:pt x="1487511" y="9032"/>
                    <a:pt x="1475466" y="33121"/>
                    <a:pt x="1478477" y="48177"/>
                  </a:cubicBezTo>
                  <a:cubicBezTo>
                    <a:pt x="1463422" y="30110"/>
                    <a:pt x="1448366" y="15054"/>
                    <a:pt x="1424277" y="15054"/>
                  </a:cubicBezTo>
                  <a:cubicBezTo>
                    <a:pt x="1397177" y="12043"/>
                    <a:pt x="1373087" y="21077"/>
                    <a:pt x="1361043" y="45166"/>
                  </a:cubicBezTo>
                  <a:cubicBezTo>
                    <a:pt x="1345987" y="72267"/>
                    <a:pt x="1345987" y="99367"/>
                    <a:pt x="1364054" y="126468"/>
                  </a:cubicBezTo>
                  <a:cubicBezTo>
                    <a:pt x="1382121" y="150557"/>
                    <a:pt x="1409221" y="156580"/>
                    <a:pt x="1439332" y="150557"/>
                  </a:cubicBezTo>
                  <a:cubicBezTo>
                    <a:pt x="1457399" y="147546"/>
                    <a:pt x="1457399" y="132490"/>
                    <a:pt x="1457399" y="117434"/>
                  </a:cubicBezTo>
                  <a:cubicBezTo>
                    <a:pt x="1457399" y="102378"/>
                    <a:pt x="1457399" y="90334"/>
                    <a:pt x="1445355" y="78289"/>
                  </a:cubicBezTo>
                  <a:lnTo>
                    <a:pt x="1496544" y="78289"/>
                  </a:lnTo>
                  <a:cubicBezTo>
                    <a:pt x="1487511" y="90334"/>
                    <a:pt x="1484499" y="105390"/>
                    <a:pt x="1487511" y="117434"/>
                  </a:cubicBezTo>
                  <a:cubicBezTo>
                    <a:pt x="1490522" y="144535"/>
                    <a:pt x="1478477" y="156580"/>
                    <a:pt x="1454388" y="159591"/>
                  </a:cubicBezTo>
                  <a:cubicBezTo>
                    <a:pt x="1427288" y="162602"/>
                    <a:pt x="1400188" y="165613"/>
                    <a:pt x="1373087" y="156580"/>
                  </a:cubicBezTo>
                  <a:cubicBezTo>
                    <a:pt x="1336954" y="144535"/>
                    <a:pt x="1318887" y="120446"/>
                    <a:pt x="1318887" y="87323"/>
                  </a:cubicBezTo>
                  <a:cubicBezTo>
                    <a:pt x="1318887" y="54200"/>
                    <a:pt x="1339965" y="30110"/>
                    <a:pt x="1370076" y="15054"/>
                  </a:cubicBezTo>
                  <a:cubicBezTo>
                    <a:pt x="1386638" y="7526"/>
                    <a:pt x="1403952" y="6773"/>
                    <a:pt x="1421266" y="7903"/>
                  </a:cubicBezTo>
                  <a:close/>
                  <a:moveTo>
                    <a:pt x="2878669" y="6023"/>
                  </a:moveTo>
                  <a:cubicBezTo>
                    <a:pt x="2908780" y="6023"/>
                    <a:pt x="2941903" y="9034"/>
                    <a:pt x="2972014" y="6023"/>
                  </a:cubicBezTo>
                  <a:cubicBezTo>
                    <a:pt x="2999114" y="6023"/>
                    <a:pt x="3008148" y="12045"/>
                    <a:pt x="3002126" y="45168"/>
                  </a:cubicBezTo>
                  <a:cubicBezTo>
                    <a:pt x="2996104" y="36135"/>
                    <a:pt x="2993092" y="27101"/>
                    <a:pt x="2987069" y="24090"/>
                  </a:cubicBezTo>
                  <a:cubicBezTo>
                    <a:pt x="2975025" y="15057"/>
                    <a:pt x="2962980" y="15057"/>
                    <a:pt x="2950935" y="18068"/>
                  </a:cubicBezTo>
                  <a:cubicBezTo>
                    <a:pt x="2935881" y="21079"/>
                    <a:pt x="2941903" y="36135"/>
                    <a:pt x="2941903" y="45168"/>
                  </a:cubicBezTo>
                  <a:lnTo>
                    <a:pt x="2941903" y="123459"/>
                  </a:lnTo>
                  <a:cubicBezTo>
                    <a:pt x="2941903" y="138515"/>
                    <a:pt x="2944913" y="147549"/>
                    <a:pt x="2965992" y="156582"/>
                  </a:cubicBezTo>
                  <a:lnTo>
                    <a:pt x="2896736" y="156582"/>
                  </a:lnTo>
                  <a:cubicBezTo>
                    <a:pt x="2908780" y="147549"/>
                    <a:pt x="2914803" y="138515"/>
                    <a:pt x="2914803" y="123459"/>
                  </a:cubicBezTo>
                  <a:lnTo>
                    <a:pt x="2914803" y="48180"/>
                  </a:lnTo>
                  <a:cubicBezTo>
                    <a:pt x="2914803" y="36135"/>
                    <a:pt x="2923836" y="21079"/>
                    <a:pt x="2905769" y="18068"/>
                  </a:cubicBezTo>
                  <a:cubicBezTo>
                    <a:pt x="2890713" y="15057"/>
                    <a:pt x="2872646" y="15057"/>
                    <a:pt x="2860602" y="30113"/>
                  </a:cubicBezTo>
                  <a:cubicBezTo>
                    <a:pt x="2857590" y="33124"/>
                    <a:pt x="2854580" y="36135"/>
                    <a:pt x="2854580" y="42157"/>
                  </a:cubicBezTo>
                  <a:cubicBezTo>
                    <a:pt x="2845545" y="6023"/>
                    <a:pt x="2845545" y="6023"/>
                    <a:pt x="2878669" y="6023"/>
                  </a:cubicBezTo>
                  <a:close/>
                  <a:moveTo>
                    <a:pt x="2273424" y="6023"/>
                  </a:moveTo>
                  <a:lnTo>
                    <a:pt x="2378814" y="6023"/>
                  </a:lnTo>
                  <a:cubicBezTo>
                    <a:pt x="2402903" y="6023"/>
                    <a:pt x="2402903" y="18068"/>
                    <a:pt x="2396881" y="36135"/>
                  </a:cubicBezTo>
                  <a:cubicBezTo>
                    <a:pt x="2375803" y="6023"/>
                    <a:pt x="2342680" y="15057"/>
                    <a:pt x="2315580" y="18068"/>
                  </a:cubicBezTo>
                  <a:cubicBezTo>
                    <a:pt x="2297513" y="21079"/>
                    <a:pt x="2309558" y="45168"/>
                    <a:pt x="2306547" y="57213"/>
                  </a:cubicBezTo>
                  <a:cubicBezTo>
                    <a:pt x="2303535" y="72268"/>
                    <a:pt x="2312569" y="72268"/>
                    <a:pt x="2324613" y="72268"/>
                  </a:cubicBezTo>
                  <a:cubicBezTo>
                    <a:pt x="2345692" y="69257"/>
                    <a:pt x="2366770" y="81302"/>
                    <a:pt x="2381825" y="45168"/>
                  </a:cubicBezTo>
                  <a:lnTo>
                    <a:pt x="2381825" y="99369"/>
                  </a:lnTo>
                  <a:cubicBezTo>
                    <a:pt x="2372792" y="93346"/>
                    <a:pt x="2366770" y="84313"/>
                    <a:pt x="2357736" y="81302"/>
                  </a:cubicBezTo>
                  <a:cubicBezTo>
                    <a:pt x="2309558" y="69257"/>
                    <a:pt x="2303535" y="78291"/>
                    <a:pt x="2306547" y="141524"/>
                  </a:cubicBezTo>
                  <a:lnTo>
                    <a:pt x="2302896" y="147289"/>
                  </a:lnTo>
                  <a:lnTo>
                    <a:pt x="2309561" y="144536"/>
                  </a:lnTo>
                  <a:cubicBezTo>
                    <a:pt x="2345695" y="144536"/>
                    <a:pt x="2384840" y="156580"/>
                    <a:pt x="2411941" y="114425"/>
                  </a:cubicBezTo>
                  <a:cubicBezTo>
                    <a:pt x="2411941" y="147547"/>
                    <a:pt x="2402907" y="162603"/>
                    <a:pt x="2372796" y="159592"/>
                  </a:cubicBezTo>
                  <a:cubicBezTo>
                    <a:pt x="2336662" y="156580"/>
                    <a:pt x="2297516" y="159592"/>
                    <a:pt x="2258371" y="159592"/>
                  </a:cubicBezTo>
                  <a:lnTo>
                    <a:pt x="2279446" y="138517"/>
                  </a:lnTo>
                  <a:lnTo>
                    <a:pt x="2279446" y="138513"/>
                  </a:lnTo>
                  <a:cubicBezTo>
                    <a:pt x="2276435" y="96357"/>
                    <a:pt x="2285469" y="51190"/>
                    <a:pt x="2273424" y="6023"/>
                  </a:cubicBezTo>
                  <a:close/>
                  <a:moveTo>
                    <a:pt x="1978331" y="6023"/>
                  </a:moveTo>
                  <a:lnTo>
                    <a:pt x="2041567" y="6023"/>
                  </a:lnTo>
                  <a:cubicBezTo>
                    <a:pt x="2020488" y="33124"/>
                    <a:pt x="2023499" y="132493"/>
                    <a:pt x="2044578" y="156582"/>
                  </a:cubicBezTo>
                  <a:lnTo>
                    <a:pt x="1987365" y="156582"/>
                  </a:lnTo>
                  <a:cubicBezTo>
                    <a:pt x="2005432" y="123459"/>
                    <a:pt x="2002421" y="27101"/>
                    <a:pt x="1978331" y="6023"/>
                  </a:cubicBezTo>
                  <a:close/>
                  <a:moveTo>
                    <a:pt x="1255651" y="6023"/>
                  </a:moveTo>
                  <a:lnTo>
                    <a:pt x="1297807" y="6023"/>
                  </a:lnTo>
                  <a:cubicBezTo>
                    <a:pt x="1273718" y="54202"/>
                    <a:pt x="1294796" y="105392"/>
                    <a:pt x="1285762" y="147549"/>
                  </a:cubicBezTo>
                  <a:cubicBezTo>
                    <a:pt x="1249629" y="111414"/>
                    <a:pt x="1210484" y="75280"/>
                    <a:pt x="1171339" y="39146"/>
                  </a:cubicBezTo>
                  <a:cubicBezTo>
                    <a:pt x="1162306" y="42157"/>
                    <a:pt x="1159294" y="45168"/>
                    <a:pt x="1156283" y="45168"/>
                  </a:cubicBezTo>
                  <a:cubicBezTo>
                    <a:pt x="1162306" y="81303"/>
                    <a:pt x="1144239" y="120448"/>
                    <a:pt x="1171339" y="156582"/>
                  </a:cubicBezTo>
                  <a:lnTo>
                    <a:pt x="1129183" y="156582"/>
                  </a:lnTo>
                  <a:cubicBezTo>
                    <a:pt x="1150261" y="129481"/>
                    <a:pt x="1153272" y="36135"/>
                    <a:pt x="1129183" y="9034"/>
                  </a:cubicBezTo>
                  <a:cubicBezTo>
                    <a:pt x="1153272" y="3012"/>
                    <a:pt x="1168328" y="6023"/>
                    <a:pt x="1186395" y="27101"/>
                  </a:cubicBezTo>
                  <a:cubicBezTo>
                    <a:pt x="1210484" y="54202"/>
                    <a:pt x="1234573" y="78291"/>
                    <a:pt x="1261673" y="105392"/>
                  </a:cubicBezTo>
                  <a:cubicBezTo>
                    <a:pt x="1261673" y="105392"/>
                    <a:pt x="1264684" y="108403"/>
                    <a:pt x="1273718" y="108403"/>
                  </a:cubicBezTo>
                  <a:cubicBezTo>
                    <a:pt x="1267696" y="72269"/>
                    <a:pt x="1288774" y="36135"/>
                    <a:pt x="1255651" y="6023"/>
                  </a:cubicBezTo>
                  <a:close/>
                  <a:moveTo>
                    <a:pt x="671488" y="6020"/>
                  </a:moveTo>
                  <a:cubicBezTo>
                    <a:pt x="683533" y="3009"/>
                    <a:pt x="698589" y="3009"/>
                    <a:pt x="710633" y="6020"/>
                  </a:cubicBezTo>
                  <a:cubicBezTo>
                    <a:pt x="683533" y="51187"/>
                    <a:pt x="707622" y="105388"/>
                    <a:pt x="698589" y="144533"/>
                  </a:cubicBezTo>
                  <a:cubicBezTo>
                    <a:pt x="662455" y="111410"/>
                    <a:pt x="620298" y="75277"/>
                    <a:pt x="578142" y="39143"/>
                  </a:cubicBezTo>
                  <a:lnTo>
                    <a:pt x="569001" y="36027"/>
                  </a:lnTo>
                  <a:lnTo>
                    <a:pt x="572120" y="39145"/>
                  </a:lnTo>
                  <a:cubicBezTo>
                    <a:pt x="566097" y="78290"/>
                    <a:pt x="557064" y="117436"/>
                    <a:pt x="584164" y="156581"/>
                  </a:cubicBezTo>
                  <a:lnTo>
                    <a:pt x="542008" y="156581"/>
                  </a:lnTo>
                  <a:cubicBezTo>
                    <a:pt x="566097" y="114425"/>
                    <a:pt x="548031" y="66246"/>
                    <a:pt x="554053" y="21078"/>
                  </a:cubicBezTo>
                  <a:lnTo>
                    <a:pt x="554058" y="21083"/>
                  </a:lnTo>
                  <a:lnTo>
                    <a:pt x="554053" y="21076"/>
                  </a:lnTo>
                  <a:cubicBezTo>
                    <a:pt x="548031" y="18065"/>
                    <a:pt x="545020" y="15054"/>
                    <a:pt x="538997" y="9031"/>
                  </a:cubicBezTo>
                  <a:cubicBezTo>
                    <a:pt x="560075" y="3009"/>
                    <a:pt x="578142" y="3009"/>
                    <a:pt x="596209" y="21076"/>
                  </a:cubicBezTo>
                  <a:cubicBezTo>
                    <a:pt x="623310" y="51187"/>
                    <a:pt x="650410" y="78288"/>
                    <a:pt x="680522" y="105388"/>
                  </a:cubicBezTo>
                  <a:cubicBezTo>
                    <a:pt x="677510" y="72266"/>
                    <a:pt x="695577" y="39143"/>
                    <a:pt x="671488" y="6020"/>
                  </a:cubicBezTo>
                  <a:close/>
                  <a:moveTo>
                    <a:pt x="3153061" y="5647"/>
                  </a:moveTo>
                  <a:cubicBezTo>
                    <a:pt x="3154943" y="5271"/>
                    <a:pt x="3157202" y="6024"/>
                    <a:pt x="3158707" y="6024"/>
                  </a:cubicBezTo>
                  <a:lnTo>
                    <a:pt x="3197853" y="6024"/>
                  </a:lnTo>
                  <a:cubicBezTo>
                    <a:pt x="3161719" y="30113"/>
                    <a:pt x="3146662" y="63237"/>
                    <a:pt x="3122573" y="87326"/>
                  </a:cubicBezTo>
                  <a:lnTo>
                    <a:pt x="3121444" y="125341"/>
                  </a:lnTo>
                  <a:cubicBezTo>
                    <a:pt x="3121820" y="137762"/>
                    <a:pt x="3125584" y="149054"/>
                    <a:pt x="3140640" y="156582"/>
                  </a:cubicBezTo>
                  <a:lnTo>
                    <a:pt x="3077405" y="156582"/>
                  </a:lnTo>
                  <a:cubicBezTo>
                    <a:pt x="3110528" y="117437"/>
                    <a:pt x="3095472" y="75280"/>
                    <a:pt x="3014170" y="6023"/>
                  </a:cubicBezTo>
                  <a:lnTo>
                    <a:pt x="3065360" y="6023"/>
                  </a:lnTo>
                  <a:cubicBezTo>
                    <a:pt x="3077405" y="6023"/>
                    <a:pt x="3071383" y="12045"/>
                    <a:pt x="3074394" y="18068"/>
                  </a:cubicBezTo>
                  <a:cubicBezTo>
                    <a:pt x="3080416" y="39146"/>
                    <a:pt x="3098483" y="54202"/>
                    <a:pt x="3110528" y="72269"/>
                  </a:cubicBezTo>
                  <a:lnTo>
                    <a:pt x="3110529" y="72270"/>
                  </a:lnTo>
                  <a:lnTo>
                    <a:pt x="3140264" y="48933"/>
                  </a:lnTo>
                  <a:cubicBezTo>
                    <a:pt x="3148168" y="39900"/>
                    <a:pt x="3152685" y="28608"/>
                    <a:pt x="3149674" y="12046"/>
                  </a:cubicBezTo>
                  <a:cubicBezTo>
                    <a:pt x="3149674" y="7530"/>
                    <a:pt x="3151179" y="6024"/>
                    <a:pt x="3153061" y="5647"/>
                  </a:cubicBezTo>
                  <a:close/>
                  <a:moveTo>
                    <a:pt x="2798498" y="5644"/>
                  </a:moveTo>
                  <a:cubicBezTo>
                    <a:pt x="2808660" y="6021"/>
                    <a:pt x="2818446" y="7526"/>
                    <a:pt x="2827480" y="9032"/>
                  </a:cubicBezTo>
                  <a:cubicBezTo>
                    <a:pt x="2806402" y="30110"/>
                    <a:pt x="2803391" y="132491"/>
                    <a:pt x="2824469" y="156580"/>
                  </a:cubicBezTo>
                  <a:lnTo>
                    <a:pt x="2764246" y="156580"/>
                  </a:lnTo>
                  <a:cubicBezTo>
                    <a:pt x="2788335" y="135502"/>
                    <a:pt x="2791346" y="30110"/>
                    <a:pt x="2767257" y="9032"/>
                  </a:cubicBezTo>
                  <a:cubicBezTo>
                    <a:pt x="2777796" y="6021"/>
                    <a:pt x="2788335" y="5268"/>
                    <a:pt x="2798498" y="5644"/>
                  </a:cubicBezTo>
                  <a:close/>
                  <a:moveTo>
                    <a:pt x="173141" y="5644"/>
                  </a:moveTo>
                  <a:cubicBezTo>
                    <a:pt x="182927" y="6021"/>
                    <a:pt x="192713" y="7526"/>
                    <a:pt x="201747" y="9032"/>
                  </a:cubicBezTo>
                  <a:cubicBezTo>
                    <a:pt x="180669" y="27099"/>
                    <a:pt x="189702" y="51189"/>
                    <a:pt x="189702" y="72267"/>
                  </a:cubicBezTo>
                  <a:lnTo>
                    <a:pt x="192713" y="87320"/>
                  </a:lnTo>
                  <a:lnTo>
                    <a:pt x="192713" y="72267"/>
                  </a:lnTo>
                  <a:lnTo>
                    <a:pt x="271002" y="72267"/>
                  </a:lnTo>
                  <a:lnTo>
                    <a:pt x="271002" y="72273"/>
                  </a:lnTo>
                  <a:lnTo>
                    <a:pt x="271003" y="72265"/>
                  </a:lnTo>
                  <a:cubicBezTo>
                    <a:pt x="267992" y="51187"/>
                    <a:pt x="283048" y="27098"/>
                    <a:pt x="255948" y="9031"/>
                  </a:cubicBezTo>
                  <a:cubicBezTo>
                    <a:pt x="277025" y="6020"/>
                    <a:pt x="295092" y="6020"/>
                    <a:pt x="313159" y="9031"/>
                  </a:cubicBezTo>
                  <a:cubicBezTo>
                    <a:pt x="292081" y="30109"/>
                    <a:pt x="292081" y="132488"/>
                    <a:pt x="313159" y="156577"/>
                  </a:cubicBezTo>
                  <a:lnTo>
                    <a:pt x="255948" y="156577"/>
                  </a:lnTo>
                  <a:lnTo>
                    <a:pt x="267992" y="87323"/>
                  </a:lnTo>
                  <a:lnTo>
                    <a:pt x="192713" y="87323"/>
                  </a:lnTo>
                  <a:lnTo>
                    <a:pt x="189702" y="124210"/>
                  </a:lnTo>
                  <a:cubicBezTo>
                    <a:pt x="189702" y="136255"/>
                    <a:pt x="192713" y="147547"/>
                    <a:pt x="204758" y="156580"/>
                  </a:cubicBezTo>
                  <a:lnTo>
                    <a:pt x="144535" y="156580"/>
                  </a:lnTo>
                  <a:cubicBezTo>
                    <a:pt x="165613" y="132491"/>
                    <a:pt x="165613" y="30110"/>
                    <a:pt x="144535" y="9032"/>
                  </a:cubicBezTo>
                  <a:cubicBezTo>
                    <a:pt x="153568" y="6021"/>
                    <a:pt x="163355" y="5268"/>
                    <a:pt x="173141" y="5644"/>
                  </a:cubicBezTo>
                  <a:close/>
                  <a:moveTo>
                    <a:pt x="788169" y="5269"/>
                  </a:moveTo>
                  <a:cubicBezTo>
                    <a:pt x="803977" y="5269"/>
                    <a:pt x="820539" y="6022"/>
                    <a:pt x="837100" y="9033"/>
                  </a:cubicBezTo>
                  <a:cubicBezTo>
                    <a:pt x="879257" y="15055"/>
                    <a:pt x="900335" y="36133"/>
                    <a:pt x="906357" y="69256"/>
                  </a:cubicBezTo>
                  <a:cubicBezTo>
                    <a:pt x="912379" y="99368"/>
                    <a:pt x="897323" y="120446"/>
                    <a:pt x="858178" y="144535"/>
                  </a:cubicBezTo>
                  <a:lnTo>
                    <a:pt x="853350" y="146093"/>
                  </a:lnTo>
                  <a:lnTo>
                    <a:pt x="861190" y="147545"/>
                  </a:lnTo>
                  <a:cubicBezTo>
                    <a:pt x="822045" y="171633"/>
                    <a:pt x="776878" y="156578"/>
                    <a:pt x="734721" y="162600"/>
                  </a:cubicBezTo>
                  <a:cubicBezTo>
                    <a:pt x="740744" y="156578"/>
                    <a:pt x="746766" y="147545"/>
                    <a:pt x="749777" y="141523"/>
                  </a:cubicBezTo>
                  <a:lnTo>
                    <a:pt x="750669" y="143101"/>
                  </a:lnTo>
                  <a:lnTo>
                    <a:pt x="749777" y="138513"/>
                  </a:lnTo>
                  <a:cubicBezTo>
                    <a:pt x="746765" y="96357"/>
                    <a:pt x="755799" y="51189"/>
                    <a:pt x="743754" y="6022"/>
                  </a:cubicBezTo>
                  <a:cubicBezTo>
                    <a:pt x="757305" y="6022"/>
                    <a:pt x="772360" y="5269"/>
                    <a:pt x="788169" y="5269"/>
                  </a:cubicBezTo>
                  <a:close/>
                  <a:moveTo>
                    <a:pt x="37121" y="4423"/>
                  </a:moveTo>
                  <a:cubicBezTo>
                    <a:pt x="57023" y="188"/>
                    <a:pt x="79043" y="12045"/>
                    <a:pt x="99368" y="12045"/>
                  </a:cubicBezTo>
                  <a:cubicBezTo>
                    <a:pt x="111413" y="12045"/>
                    <a:pt x="105391" y="36133"/>
                    <a:pt x="108402" y="63233"/>
                  </a:cubicBezTo>
                  <a:cubicBezTo>
                    <a:pt x="87323" y="21078"/>
                    <a:pt x="63234" y="6022"/>
                    <a:pt x="27099" y="21078"/>
                  </a:cubicBezTo>
                  <a:lnTo>
                    <a:pt x="26706" y="20816"/>
                  </a:lnTo>
                  <a:lnTo>
                    <a:pt x="24087" y="39146"/>
                  </a:lnTo>
                  <a:cubicBezTo>
                    <a:pt x="27851" y="44415"/>
                    <a:pt x="34627" y="48179"/>
                    <a:pt x="39143" y="51190"/>
                  </a:cubicBezTo>
                  <a:cubicBezTo>
                    <a:pt x="57210" y="63235"/>
                    <a:pt x="75277" y="69257"/>
                    <a:pt x="93344" y="81302"/>
                  </a:cubicBezTo>
                  <a:cubicBezTo>
                    <a:pt x="109906" y="91841"/>
                    <a:pt x="117433" y="104639"/>
                    <a:pt x="116304" y="117060"/>
                  </a:cubicBezTo>
                  <a:lnTo>
                    <a:pt x="89281" y="148295"/>
                  </a:lnTo>
                  <a:lnTo>
                    <a:pt x="90336" y="153569"/>
                  </a:lnTo>
                  <a:cubicBezTo>
                    <a:pt x="63235" y="171635"/>
                    <a:pt x="36134" y="150558"/>
                    <a:pt x="9033" y="156580"/>
                  </a:cubicBezTo>
                  <a:cubicBezTo>
                    <a:pt x="0" y="156580"/>
                    <a:pt x="0" y="132491"/>
                    <a:pt x="0" y="114425"/>
                  </a:cubicBezTo>
                  <a:cubicBezTo>
                    <a:pt x="18067" y="134750"/>
                    <a:pt x="36134" y="155074"/>
                    <a:pt x="60553" y="151264"/>
                  </a:cubicBezTo>
                  <a:lnTo>
                    <a:pt x="87322" y="138515"/>
                  </a:lnTo>
                  <a:lnTo>
                    <a:pt x="87322" y="138514"/>
                  </a:lnTo>
                  <a:cubicBezTo>
                    <a:pt x="93344" y="120447"/>
                    <a:pt x="84311" y="108403"/>
                    <a:pt x="66244" y="99369"/>
                  </a:cubicBezTo>
                  <a:cubicBezTo>
                    <a:pt x="51188" y="90335"/>
                    <a:pt x="33121" y="84312"/>
                    <a:pt x="18065" y="72268"/>
                  </a:cubicBezTo>
                  <a:cubicBezTo>
                    <a:pt x="-6024" y="54201"/>
                    <a:pt x="-3013" y="33123"/>
                    <a:pt x="18065" y="12045"/>
                  </a:cubicBezTo>
                  <a:lnTo>
                    <a:pt x="24058" y="11712"/>
                  </a:lnTo>
                  <a:close/>
                  <a:moveTo>
                    <a:pt x="2668642" y="3104"/>
                  </a:moveTo>
                  <a:cubicBezTo>
                    <a:pt x="2684451" y="1692"/>
                    <a:pt x="2700260" y="11290"/>
                    <a:pt x="2716069" y="9032"/>
                  </a:cubicBezTo>
                  <a:cubicBezTo>
                    <a:pt x="2728113" y="9032"/>
                    <a:pt x="2725102" y="36131"/>
                    <a:pt x="2725102" y="57209"/>
                  </a:cubicBezTo>
                  <a:cubicBezTo>
                    <a:pt x="2710046" y="27098"/>
                    <a:pt x="2691979" y="12043"/>
                    <a:pt x="2661867" y="15054"/>
                  </a:cubicBezTo>
                  <a:lnTo>
                    <a:pt x="2661865" y="15052"/>
                  </a:lnTo>
                  <a:lnTo>
                    <a:pt x="2661866" y="15056"/>
                  </a:lnTo>
                  <a:cubicBezTo>
                    <a:pt x="2637777" y="27101"/>
                    <a:pt x="2634766" y="39145"/>
                    <a:pt x="2655844" y="54201"/>
                  </a:cubicBezTo>
                  <a:lnTo>
                    <a:pt x="2701012" y="81301"/>
                  </a:lnTo>
                  <a:cubicBezTo>
                    <a:pt x="2719079" y="90334"/>
                    <a:pt x="2740158" y="105391"/>
                    <a:pt x="2731124" y="129480"/>
                  </a:cubicBezTo>
                  <a:cubicBezTo>
                    <a:pt x="2725101" y="153570"/>
                    <a:pt x="2704024" y="162603"/>
                    <a:pt x="2679934" y="162603"/>
                  </a:cubicBezTo>
                  <a:lnTo>
                    <a:pt x="2680089" y="160273"/>
                  </a:lnTo>
                  <a:lnTo>
                    <a:pt x="2668920" y="162934"/>
                  </a:lnTo>
                  <a:cubicBezTo>
                    <a:pt x="2654523" y="163358"/>
                    <a:pt x="2639279" y="156583"/>
                    <a:pt x="2625730" y="156583"/>
                  </a:cubicBezTo>
                  <a:cubicBezTo>
                    <a:pt x="2610674" y="156583"/>
                    <a:pt x="2616696" y="132493"/>
                    <a:pt x="2616696" y="114425"/>
                  </a:cubicBezTo>
                  <a:cubicBezTo>
                    <a:pt x="2631752" y="135504"/>
                    <a:pt x="2652830" y="153571"/>
                    <a:pt x="2682941" y="153571"/>
                  </a:cubicBezTo>
                  <a:lnTo>
                    <a:pt x="2682941" y="153575"/>
                  </a:lnTo>
                  <a:lnTo>
                    <a:pt x="2682945" y="153570"/>
                  </a:lnTo>
                  <a:cubicBezTo>
                    <a:pt x="2713056" y="132491"/>
                    <a:pt x="2716069" y="120447"/>
                    <a:pt x="2682945" y="99369"/>
                  </a:cubicBezTo>
                  <a:cubicBezTo>
                    <a:pt x="2667889" y="90334"/>
                    <a:pt x="2655844" y="84312"/>
                    <a:pt x="2640788" y="75279"/>
                  </a:cubicBezTo>
                  <a:cubicBezTo>
                    <a:pt x="2625732" y="66246"/>
                    <a:pt x="2616698" y="54201"/>
                    <a:pt x="2619710" y="36134"/>
                  </a:cubicBezTo>
                  <a:cubicBezTo>
                    <a:pt x="2622721" y="18067"/>
                    <a:pt x="2634766" y="6023"/>
                    <a:pt x="2652833" y="9034"/>
                  </a:cubicBezTo>
                  <a:lnTo>
                    <a:pt x="2652836" y="9034"/>
                  </a:lnTo>
                  <a:lnTo>
                    <a:pt x="2652833" y="9032"/>
                  </a:lnTo>
                  <a:cubicBezTo>
                    <a:pt x="2658103" y="5268"/>
                    <a:pt x="2663372" y="3574"/>
                    <a:pt x="2668642" y="3104"/>
                  </a:cubicBezTo>
                  <a:close/>
                  <a:moveTo>
                    <a:pt x="1016266" y="1505"/>
                  </a:moveTo>
                  <a:lnTo>
                    <a:pt x="1059910" y="15049"/>
                  </a:lnTo>
                  <a:lnTo>
                    <a:pt x="1059930" y="15056"/>
                  </a:lnTo>
                  <a:cubicBezTo>
                    <a:pt x="1096064" y="33123"/>
                    <a:pt x="1111120" y="60223"/>
                    <a:pt x="1108108" y="96357"/>
                  </a:cubicBezTo>
                  <a:cubicBezTo>
                    <a:pt x="1102086" y="129480"/>
                    <a:pt x="1071974" y="156580"/>
                    <a:pt x="1035840" y="159591"/>
                  </a:cubicBezTo>
                  <a:cubicBezTo>
                    <a:pt x="969594" y="168625"/>
                    <a:pt x="924426" y="132491"/>
                    <a:pt x="930449" y="75279"/>
                  </a:cubicBezTo>
                  <a:cubicBezTo>
                    <a:pt x="931955" y="60223"/>
                    <a:pt x="935719" y="47426"/>
                    <a:pt x="942870" y="37263"/>
                  </a:cubicBezTo>
                  <a:lnTo>
                    <a:pt x="974499" y="15813"/>
                  </a:lnTo>
                  <a:lnTo>
                    <a:pt x="972603" y="15055"/>
                  </a:lnTo>
                  <a:cubicBezTo>
                    <a:pt x="987659" y="6022"/>
                    <a:pt x="1001962" y="1505"/>
                    <a:pt x="1016266" y="1505"/>
                  </a:cubicBezTo>
                  <a:close/>
                  <a:moveTo>
                    <a:pt x="427586" y="0"/>
                  </a:moveTo>
                  <a:cubicBezTo>
                    <a:pt x="457697" y="54201"/>
                    <a:pt x="484798" y="105391"/>
                    <a:pt x="511898" y="156581"/>
                  </a:cubicBezTo>
                  <a:lnTo>
                    <a:pt x="466731" y="156581"/>
                  </a:lnTo>
                  <a:cubicBezTo>
                    <a:pt x="478775" y="138514"/>
                    <a:pt x="466731" y="114425"/>
                    <a:pt x="454686" y="111413"/>
                  </a:cubicBezTo>
                  <a:cubicBezTo>
                    <a:pt x="433608" y="105391"/>
                    <a:pt x="406508" y="99369"/>
                    <a:pt x="385430" y="114425"/>
                  </a:cubicBezTo>
                  <a:cubicBezTo>
                    <a:pt x="373385" y="123458"/>
                    <a:pt x="361340" y="141525"/>
                    <a:pt x="382418" y="156581"/>
                  </a:cubicBezTo>
                  <a:lnTo>
                    <a:pt x="340262" y="156581"/>
                  </a:lnTo>
                  <a:cubicBezTo>
                    <a:pt x="376396" y="108402"/>
                    <a:pt x="397474" y="54201"/>
                    <a:pt x="427586" y="0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52D6A5D9-18A2-44CA-855A-9658A84EB54A}"/>
                </a:ext>
              </a:extLst>
            </p:cNvPr>
            <p:cNvGrpSpPr/>
            <p:nvPr/>
          </p:nvGrpSpPr>
          <p:grpSpPr>
            <a:xfrm>
              <a:off x="5535168" y="881263"/>
              <a:ext cx="1586880" cy="1601975"/>
              <a:chOff x="5535168" y="881263"/>
              <a:chExt cx="1586880" cy="1601975"/>
            </a:xfrm>
            <a:grpFill/>
          </p:grpSpPr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BBFE5E6F-3EB2-4DAA-9306-405FDE25F4A0}"/>
                  </a:ext>
                </a:extLst>
              </p:cNvPr>
              <p:cNvSpPr/>
              <p:nvPr/>
            </p:nvSpPr>
            <p:spPr>
              <a:xfrm>
                <a:off x="5535168" y="881263"/>
                <a:ext cx="1586880" cy="1601975"/>
              </a:xfrm>
              <a:custGeom>
                <a:avLst/>
                <a:gdLst>
                  <a:gd name="connsiteX0" fmla="*/ 499539 w 570753"/>
                  <a:gd name="connsiteY0" fmla="*/ 232144 h 576182"/>
                  <a:gd name="connsiteX1" fmla="*/ 493859 w 570753"/>
                  <a:gd name="connsiteY1" fmla="*/ 240439 h 576182"/>
                  <a:gd name="connsiteX2" fmla="*/ 488444 w 570753"/>
                  <a:gd name="connsiteY2" fmla="*/ 245854 h 576182"/>
                  <a:gd name="connsiteX3" fmla="*/ 488444 w 570753"/>
                  <a:gd name="connsiteY3" fmla="*/ 245853 h 576182"/>
                  <a:gd name="connsiteX4" fmla="*/ 499139 w 570753"/>
                  <a:gd name="connsiteY4" fmla="*/ 232315 h 576182"/>
                  <a:gd name="connsiteX5" fmla="*/ 527433 w 570753"/>
                  <a:gd name="connsiteY5" fmla="*/ 225276 h 576182"/>
                  <a:gd name="connsiteX6" fmla="*/ 533931 w 570753"/>
                  <a:gd name="connsiteY6" fmla="*/ 225276 h 576182"/>
                  <a:gd name="connsiteX7" fmla="*/ 534506 w 570753"/>
                  <a:gd name="connsiteY7" fmla="*/ 225467 h 576182"/>
                  <a:gd name="connsiteX8" fmla="*/ 515520 w 570753"/>
                  <a:gd name="connsiteY8" fmla="*/ 225276 h 576182"/>
                  <a:gd name="connsiteX9" fmla="*/ 516603 w 570753"/>
                  <a:gd name="connsiteY9" fmla="*/ 225276 h 576182"/>
                  <a:gd name="connsiteX10" fmla="*/ 514656 w 570753"/>
                  <a:gd name="connsiteY10" fmla="*/ 225647 h 576182"/>
                  <a:gd name="connsiteX11" fmla="*/ 300463 w 570753"/>
                  <a:gd name="connsiteY11" fmla="*/ 10285 h 576182"/>
                  <a:gd name="connsiteX12" fmla="*/ 253428 w 570753"/>
                  <a:gd name="connsiteY12" fmla="*/ 11920 h 576182"/>
                  <a:gd name="connsiteX13" fmla="*/ 15163 w 570753"/>
                  <a:gd name="connsiteY13" fmla="*/ 342242 h 576182"/>
                  <a:gd name="connsiteX14" fmla="*/ 227435 w 570753"/>
                  <a:gd name="connsiteY14" fmla="*/ 558847 h 576182"/>
                  <a:gd name="connsiteX15" fmla="*/ 504690 w 570753"/>
                  <a:gd name="connsiteY15" fmla="*/ 454877 h 576182"/>
                  <a:gd name="connsiteX16" fmla="*/ 538670 w 570753"/>
                  <a:gd name="connsiteY16" fmla="*/ 397341 h 576182"/>
                  <a:gd name="connsiteX17" fmla="*/ 555592 w 570753"/>
                  <a:gd name="connsiteY17" fmla="*/ 332496 h 576182"/>
                  <a:gd name="connsiteX18" fmla="*/ 555592 w 570753"/>
                  <a:gd name="connsiteY18" fmla="*/ 332495 h 576182"/>
                  <a:gd name="connsiteX19" fmla="*/ 557758 w 570753"/>
                  <a:gd name="connsiteY19" fmla="*/ 325997 h 576182"/>
                  <a:gd name="connsiteX20" fmla="*/ 558542 w 570753"/>
                  <a:gd name="connsiteY20" fmla="*/ 288775 h 576182"/>
                  <a:gd name="connsiteX21" fmla="*/ 559247 w 570753"/>
                  <a:gd name="connsiteY21" fmla="*/ 286332 h 576182"/>
                  <a:gd name="connsiteX22" fmla="*/ 558649 w 570753"/>
                  <a:gd name="connsiteY22" fmla="*/ 283683 h 576182"/>
                  <a:gd name="connsiteX23" fmla="*/ 559112 w 570753"/>
                  <a:gd name="connsiteY23" fmla="*/ 261692 h 576182"/>
                  <a:gd name="connsiteX24" fmla="*/ 545845 w 570753"/>
                  <a:gd name="connsiteY24" fmla="*/ 198200 h 576182"/>
                  <a:gd name="connsiteX25" fmla="*/ 300463 w 570753"/>
                  <a:gd name="connsiteY25" fmla="*/ 10285 h 576182"/>
                  <a:gd name="connsiteX26" fmla="*/ 288084 w 570753"/>
                  <a:gd name="connsiteY26" fmla="*/ 7 h 576182"/>
                  <a:gd name="connsiteX27" fmla="*/ 570753 w 570753"/>
                  <a:gd name="connsiteY27" fmla="*/ 290257 h 576182"/>
                  <a:gd name="connsiteX28" fmla="*/ 284835 w 570753"/>
                  <a:gd name="connsiteY28" fmla="*/ 576176 h 576182"/>
                  <a:gd name="connsiteX29" fmla="*/ 0 w 570753"/>
                  <a:gd name="connsiteY29" fmla="*/ 287008 h 576182"/>
                  <a:gd name="connsiteX30" fmla="*/ 288084 w 570753"/>
                  <a:gd name="connsiteY30" fmla="*/ 7 h 57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570753" h="576182">
                    <a:moveTo>
                      <a:pt x="499539" y="232144"/>
                    </a:moveTo>
                    <a:lnTo>
                      <a:pt x="493859" y="240439"/>
                    </a:lnTo>
                    <a:cubicBezTo>
                      <a:pt x="493859" y="242605"/>
                      <a:pt x="490610" y="244771"/>
                      <a:pt x="488444" y="245854"/>
                    </a:cubicBezTo>
                    <a:lnTo>
                      <a:pt x="488444" y="245853"/>
                    </a:lnTo>
                    <a:cubicBezTo>
                      <a:pt x="492777" y="242604"/>
                      <a:pt x="495484" y="236918"/>
                      <a:pt x="499139" y="232315"/>
                    </a:cubicBezTo>
                    <a:close/>
                    <a:moveTo>
                      <a:pt x="527433" y="225276"/>
                    </a:moveTo>
                    <a:lnTo>
                      <a:pt x="533931" y="225276"/>
                    </a:lnTo>
                    <a:lnTo>
                      <a:pt x="534506" y="225467"/>
                    </a:lnTo>
                    <a:close/>
                    <a:moveTo>
                      <a:pt x="515520" y="225276"/>
                    </a:moveTo>
                    <a:lnTo>
                      <a:pt x="516603" y="225276"/>
                    </a:lnTo>
                    <a:lnTo>
                      <a:pt x="514656" y="225647"/>
                    </a:lnTo>
                    <a:close/>
                    <a:moveTo>
                      <a:pt x="300463" y="10285"/>
                    </a:moveTo>
                    <a:cubicBezTo>
                      <a:pt x="284870" y="9382"/>
                      <a:pt x="269132" y="9889"/>
                      <a:pt x="253428" y="11920"/>
                    </a:cubicBezTo>
                    <a:cubicBezTo>
                      <a:pt x="92057" y="32498"/>
                      <a:pt x="-18411" y="184121"/>
                      <a:pt x="15163" y="342242"/>
                    </a:cubicBezTo>
                    <a:cubicBezTo>
                      <a:pt x="40072" y="457043"/>
                      <a:pt x="111552" y="533938"/>
                      <a:pt x="227435" y="558847"/>
                    </a:cubicBezTo>
                    <a:cubicBezTo>
                      <a:pt x="340070" y="583757"/>
                      <a:pt x="433210" y="545851"/>
                      <a:pt x="504690" y="454877"/>
                    </a:cubicBezTo>
                    <a:cubicBezTo>
                      <a:pt x="518769" y="437007"/>
                      <a:pt x="530141" y="417783"/>
                      <a:pt x="538670" y="397341"/>
                    </a:cubicBezTo>
                    <a:lnTo>
                      <a:pt x="555592" y="332496"/>
                    </a:lnTo>
                    <a:lnTo>
                      <a:pt x="555592" y="332495"/>
                    </a:lnTo>
                    <a:cubicBezTo>
                      <a:pt x="556675" y="330329"/>
                      <a:pt x="557758" y="328163"/>
                      <a:pt x="557758" y="325997"/>
                    </a:cubicBezTo>
                    <a:lnTo>
                      <a:pt x="558542" y="288775"/>
                    </a:lnTo>
                    <a:lnTo>
                      <a:pt x="559247" y="286332"/>
                    </a:lnTo>
                    <a:lnTo>
                      <a:pt x="558649" y="283683"/>
                    </a:lnTo>
                    <a:lnTo>
                      <a:pt x="559112" y="261692"/>
                    </a:lnTo>
                    <a:cubicBezTo>
                      <a:pt x="556946" y="240438"/>
                      <a:pt x="552343" y="219319"/>
                      <a:pt x="545845" y="198200"/>
                    </a:cubicBezTo>
                    <a:cubicBezTo>
                      <a:pt x="511730" y="92064"/>
                      <a:pt x="409621" y="16608"/>
                      <a:pt x="300463" y="10285"/>
                    </a:cubicBezTo>
                    <a:close/>
                    <a:moveTo>
                      <a:pt x="288084" y="7"/>
                    </a:moveTo>
                    <a:cubicBezTo>
                      <a:pt x="444040" y="7"/>
                      <a:pt x="570753" y="131053"/>
                      <a:pt x="570753" y="290257"/>
                    </a:cubicBezTo>
                    <a:cubicBezTo>
                      <a:pt x="569670" y="448379"/>
                      <a:pt x="441874" y="577259"/>
                      <a:pt x="284835" y="576176"/>
                    </a:cubicBezTo>
                    <a:cubicBezTo>
                      <a:pt x="125631" y="576176"/>
                      <a:pt x="0" y="447296"/>
                      <a:pt x="0" y="287008"/>
                    </a:cubicBezTo>
                    <a:cubicBezTo>
                      <a:pt x="0" y="126721"/>
                      <a:pt x="127797" y="-1076"/>
                      <a:pt x="288084" y="7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F4D0C1A0-7B34-4F83-8ABB-1EA120963198}"/>
                  </a:ext>
                </a:extLst>
              </p:cNvPr>
              <p:cNvSpPr/>
              <p:nvPr/>
            </p:nvSpPr>
            <p:spPr>
              <a:xfrm>
                <a:off x="5776061" y="1131209"/>
                <a:ext cx="1093075" cy="1096064"/>
              </a:xfrm>
              <a:custGeom>
                <a:avLst/>
                <a:gdLst>
                  <a:gd name="connsiteX0" fmla="*/ 33578 w 393146"/>
                  <a:gd name="connsiteY0" fmla="*/ 291333 h 394221"/>
                  <a:gd name="connsiteX1" fmla="*/ 201447 w 393146"/>
                  <a:gd name="connsiteY1" fmla="*/ 384473 h 394221"/>
                  <a:gd name="connsiteX2" fmla="*/ 359568 w 393146"/>
                  <a:gd name="connsiteY2" fmla="*/ 291333 h 394221"/>
                  <a:gd name="connsiteX3" fmla="*/ 191578 w 393146"/>
                  <a:gd name="connsiteY3" fmla="*/ 7835 h 394221"/>
                  <a:gd name="connsiteX4" fmla="*/ 55117 w 393146"/>
                  <a:gd name="connsiteY4" fmla="*/ 72563 h 394221"/>
                  <a:gd name="connsiteX5" fmla="*/ 21544 w 393146"/>
                  <a:gd name="connsiteY5" fmla="*/ 268590 h 394221"/>
                  <a:gd name="connsiteX6" fmla="*/ 39955 w 393146"/>
                  <a:gd name="connsiteY6" fmla="*/ 281586 h 394221"/>
                  <a:gd name="connsiteX7" fmla="*/ 195911 w 393146"/>
                  <a:gd name="connsiteY7" fmla="*/ 281586 h 394221"/>
                  <a:gd name="connsiteX8" fmla="*/ 357281 w 393146"/>
                  <a:gd name="connsiteY8" fmla="*/ 281586 h 394221"/>
                  <a:gd name="connsiteX9" fmla="*/ 370277 w 393146"/>
                  <a:gd name="connsiteY9" fmla="*/ 272922 h 394221"/>
                  <a:gd name="connsiteX10" fmla="*/ 382190 w 393146"/>
                  <a:gd name="connsiteY10" fmla="*/ 161370 h 394221"/>
                  <a:gd name="connsiteX11" fmla="*/ 245729 w 393146"/>
                  <a:gd name="connsiteY11" fmla="*/ 15162 h 394221"/>
                  <a:gd name="connsiteX12" fmla="*/ 191578 w 393146"/>
                  <a:gd name="connsiteY12" fmla="*/ 7835 h 394221"/>
                  <a:gd name="connsiteX13" fmla="*/ 196027 w 393146"/>
                  <a:gd name="connsiteY13" fmla="*/ 0 h 394221"/>
                  <a:gd name="connsiteX14" fmla="*/ 393137 w 393146"/>
                  <a:gd name="connsiteY14" fmla="*/ 197111 h 394221"/>
                  <a:gd name="connsiteX15" fmla="*/ 196027 w 393146"/>
                  <a:gd name="connsiteY15" fmla="*/ 394221 h 394221"/>
                  <a:gd name="connsiteX16" fmla="*/ 0 w 393146"/>
                  <a:gd name="connsiteY16" fmla="*/ 197111 h 394221"/>
                  <a:gd name="connsiteX17" fmla="*/ 196027 w 393146"/>
                  <a:gd name="connsiteY17" fmla="*/ 0 h 39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3146" h="394221">
                    <a:moveTo>
                      <a:pt x="33578" y="291333"/>
                    </a:moveTo>
                    <a:cubicBezTo>
                      <a:pt x="62820" y="344401"/>
                      <a:pt x="127801" y="388805"/>
                      <a:pt x="201447" y="384473"/>
                    </a:cubicBezTo>
                    <a:cubicBezTo>
                      <a:pt x="269677" y="381224"/>
                      <a:pt x="321662" y="349816"/>
                      <a:pt x="359568" y="291333"/>
                    </a:cubicBezTo>
                    <a:close/>
                    <a:moveTo>
                      <a:pt x="191578" y="7835"/>
                    </a:moveTo>
                    <a:cubicBezTo>
                      <a:pt x="139390" y="7784"/>
                      <a:pt x="93294" y="29512"/>
                      <a:pt x="55117" y="72563"/>
                    </a:cubicBezTo>
                    <a:cubicBezTo>
                      <a:pt x="4216" y="129963"/>
                      <a:pt x="-5532" y="197110"/>
                      <a:pt x="21544" y="268590"/>
                    </a:cubicBezTo>
                    <a:cubicBezTo>
                      <a:pt x="24793" y="278337"/>
                      <a:pt x="29125" y="281586"/>
                      <a:pt x="39955" y="281586"/>
                    </a:cubicBezTo>
                    <a:lnTo>
                      <a:pt x="195911" y="281586"/>
                    </a:lnTo>
                    <a:lnTo>
                      <a:pt x="357281" y="281586"/>
                    </a:lnTo>
                    <a:cubicBezTo>
                      <a:pt x="364862" y="281586"/>
                      <a:pt x="368111" y="279420"/>
                      <a:pt x="370277" y="272922"/>
                    </a:cubicBezTo>
                    <a:cubicBezTo>
                      <a:pt x="385439" y="237182"/>
                      <a:pt x="390855" y="199276"/>
                      <a:pt x="382190" y="161370"/>
                    </a:cubicBezTo>
                    <a:cubicBezTo>
                      <a:pt x="365945" y="85559"/>
                      <a:pt x="320458" y="34657"/>
                      <a:pt x="245729" y="15162"/>
                    </a:cubicBezTo>
                    <a:cubicBezTo>
                      <a:pt x="227047" y="10289"/>
                      <a:pt x="208974" y="7852"/>
                      <a:pt x="191578" y="7835"/>
                    </a:cubicBezTo>
                    <a:close/>
                    <a:moveTo>
                      <a:pt x="196027" y="0"/>
                    </a:moveTo>
                    <a:cubicBezTo>
                      <a:pt x="307579" y="0"/>
                      <a:pt x="393137" y="87725"/>
                      <a:pt x="393137" y="197111"/>
                    </a:cubicBezTo>
                    <a:cubicBezTo>
                      <a:pt x="394220" y="305413"/>
                      <a:pt x="304330" y="394221"/>
                      <a:pt x="196027" y="394221"/>
                    </a:cubicBezTo>
                    <a:cubicBezTo>
                      <a:pt x="87725" y="393138"/>
                      <a:pt x="0" y="305413"/>
                      <a:pt x="0" y="197111"/>
                    </a:cubicBezTo>
                    <a:cubicBezTo>
                      <a:pt x="0" y="88808"/>
                      <a:pt x="87725" y="0"/>
                      <a:pt x="196027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6C799DFC-6875-435F-ACF7-7240BACFC182}"/>
                  </a:ext>
                </a:extLst>
              </p:cNvPr>
              <p:cNvSpPr/>
              <p:nvPr/>
            </p:nvSpPr>
            <p:spPr>
              <a:xfrm>
                <a:off x="6841783" y="1384147"/>
                <a:ext cx="203594" cy="124047"/>
              </a:xfrm>
              <a:custGeom>
                <a:avLst/>
                <a:gdLst>
                  <a:gd name="connsiteX0" fmla="*/ 15286 w 203594"/>
                  <a:gd name="connsiteY0" fmla="*/ 48177 h 124047"/>
                  <a:gd name="connsiteX1" fmla="*/ 27328 w 203594"/>
                  <a:gd name="connsiteY1" fmla="*/ 84313 h 124047"/>
                  <a:gd name="connsiteX2" fmla="*/ 42384 w 203594"/>
                  <a:gd name="connsiteY2" fmla="*/ 81301 h 124047"/>
                  <a:gd name="connsiteX3" fmla="*/ 15286 w 203594"/>
                  <a:gd name="connsiteY3" fmla="*/ 48177 h 124047"/>
                  <a:gd name="connsiteX4" fmla="*/ 135730 w 203594"/>
                  <a:gd name="connsiteY4" fmla="*/ 0 h 124047"/>
                  <a:gd name="connsiteX5" fmla="*/ 144764 w 203594"/>
                  <a:gd name="connsiteY5" fmla="*/ 12045 h 124047"/>
                  <a:gd name="connsiteX6" fmla="*/ 150034 w 203594"/>
                  <a:gd name="connsiteY6" fmla="*/ 22207 h 124047"/>
                  <a:gd name="connsiteX7" fmla="*/ 159819 w 203594"/>
                  <a:gd name="connsiteY7" fmla="*/ 30111 h 124047"/>
                  <a:gd name="connsiteX8" fmla="*/ 159819 w 203594"/>
                  <a:gd name="connsiteY8" fmla="*/ 30110 h 124047"/>
                  <a:gd name="connsiteX9" fmla="*/ 186919 w 203594"/>
                  <a:gd name="connsiteY9" fmla="*/ 54199 h 124047"/>
                  <a:gd name="connsiteX10" fmla="*/ 201974 w 203594"/>
                  <a:gd name="connsiteY10" fmla="*/ 75277 h 124047"/>
                  <a:gd name="connsiteX11" fmla="*/ 171863 w 203594"/>
                  <a:gd name="connsiteY11" fmla="*/ 78288 h 124047"/>
                  <a:gd name="connsiteX12" fmla="*/ 141752 w 203594"/>
                  <a:gd name="connsiteY12" fmla="*/ 66243 h 124047"/>
                  <a:gd name="connsiteX13" fmla="*/ 63461 w 203594"/>
                  <a:gd name="connsiteY13" fmla="*/ 105390 h 124047"/>
                  <a:gd name="connsiteX14" fmla="*/ 57439 w 203594"/>
                  <a:gd name="connsiteY14" fmla="*/ 123457 h 124047"/>
                  <a:gd name="connsiteX15" fmla="*/ 48406 w 203594"/>
                  <a:gd name="connsiteY15" fmla="*/ 108401 h 124047"/>
                  <a:gd name="connsiteX16" fmla="*/ 36361 w 203594"/>
                  <a:gd name="connsiteY16" fmla="*/ 99368 h 124047"/>
                  <a:gd name="connsiteX17" fmla="*/ 6250 w 203594"/>
                  <a:gd name="connsiteY17" fmla="*/ 48177 h 124047"/>
                  <a:gd name="connsiteX18" fmla="*/ 18295 w 203594"/>
                  <a:gd name="connsiteY18" fmla="*/ 24088 h 124047"/>
                  <a:gd name="connsiteX19" fmla="*/ 42384 w 203594"/>
                  <a:gd name="connsiteY19" fmla="*/ 39144 h 124047"/>
                  <a:gd name="connsiteX20" fmla="*/ 60450 w 203594"/>
                  <a:gd name="connsiteY20" fmla="*/ 54199 h 124047"/>
                  <a:gd name="connsiteX21" fmla="*/ 72494 w 203594"/>
                  <a:gd name="connsiteY21" fmla="*/ 21077 h 124047"/>
                  <a:gd name="connsiteX22" fmla="*/ 135730 w 203594"/>
                  <a:gd name="connsiteY22" fmla="*/ 48177 h 124047"/>
                  <a:gd name="connsiteX23" fmla="*/ 156808 w 203594"/>
                  <a:gd name="connsiteY23" fmla="*/ 42155 h 124047"/>
                  <a:gd name="connsiteX24" fmla="*/ 159815 w 203594"/>
                  <a:gd name="connsiteY24" fmla="*/ 30127 h 124047"/>
                  <a:gd name="connsiteX25" fmla="*/ 156809 w 203594"/>
                  <a:gd name="connsiteY25" fmla="*/ 39145 h 124047"/>
                  <a:gd name="connsiteX26" fmla="*/ 126696 w 203594"/>
                  <a:gd name="connsiteY26" fmla="*/ 18067 h 124047"/>
                  <a:gd name="connsiteX27" fmla="*/ 123685 w 203594"/>
                  <a:gd name="connsiteY27" fmla="*/ 6022 h 124047"/>
                  <a:gd name="connsiteX28" fmla="*/ 135730 w 203594"/>
                  <a:gd name="connsiteY28" fmla="*/ 0 h 124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03594" h="124047">
                    <a:moveTo>
                      <a:pt x="15286" y="48177"/>
                    </a:moveTo>
                    <a:cubicBezTo>
                      <a:pt x="15286" y="66243"/>
                      <a:pt x="9264" y="81301"/>
                      <a:pt x="27328" y="84313"/>
                    </a:cubicBezTo>
                    <a:cubicBezTo>
                      <a:pt x="33350" y="87324"/>
                      <a:pt x="42384" y="87324"/>
                      <a:pt x="42384" y="81301"/>
                    </a:cubicBezTo>
                    <a:cubicBezTo>
                      <a:pt x="42384" y="69254"/>
                      <a:pt x="30339" y="57210"/>
                      <a:pt x="15286" y="48177"/>
                    </a:cubicBezTo>
                    <a:close/>
                    <a:moveTo>
                      <a:pt x="135730" y="0"/>
                    </a:moveTo>
                    <a:cubicBezTo>
                      <a:pt x="141753" y="0"/>
                      <a:pt x="147775" y="0"/>
                      <a:pt x="144764" y="12045"/>
                    </a:cubicBezTo>
                    <a:cubicBezTo>
                      <a:pt x="143258" y="16561"/>
                      <a:pt x="146269" y="19572"/>
                      <a:pt x="150034" y="22207"/>
                    </a:cubicBezTo>
                    <a:lnTo>
                      <a:pt x="159819" y="30111"/>
                    </a:lnTo>
                    <a:lnTo>
                      <a:pt x="159819" y="30110"/>
                    </a:lnTo>
                    <a:cubicBezTo>
                      <a:pt x="174874" y="30110"/>
                      <a:pt x="174874" y="48177"/>
                      <a:pt x="186919" y="54199"/>
                    </a:cubicBezTo>
                    <a:cubicBezTo>
                      <a:pt x="195952" y="60221"/>
                      <a:pt x="207996" y="63232"/>
                      <a:pt x="201974" y="75277"/>
                    </a:cubicBezTo>
                    <a:cubicBezTo>
                      <a:pt x="195952" y="87324"/>
                      <a:pt x="183908" y="81301"/>
                      <a:pt x="171863" y="78288"/>
                    </a:cubicBezTo>
                    <a:cubicBezTo>
                      <a:pt x="162830" y="75277"/>
                      <a:pt x="150786" y="69254"/>
                      <a:pt x="141752" y="66243"/>
                    </a:cubicBezTo>
                    <a:cubicBezTo>
                      <a:pt x="102605" y="48177"/>
                      <a:pt x="72494" y="63232"/>
                      <a:pt x="63461" y="105390"/>
                    </a:cubicBezTo>
                    <a:cubicBezTo>
                      <a:pt x="63461" y="111412"/>
                      <a:pt x="63461" y="120446"/>
                      <a:pt x="57439" y="123457"/>
                    </a:cubicBezTo>
                    <a:cubicBezTo>
                      <a:pt x="45395" y="126468"/>
                      <a:pt x="48406" y="117434"/>
                      <a:pt x="48406" y="108401"/>
                    </a:cubicBezTo>
                    <a:cubicBezTo>
                      <a:pt x="48406" y="102379"/>
                      <a:pt x="42384" y="102379"/>
                      <a:pt x="36361" y="99368"/>
                    </a:cubicBezTo>
                    <a:cubicBezTo>
                      <a:pt x="-2783" y="93346"/>
                      <a:pt x="-5797" y="90335"/>
                      <a:pt x="6250" y="48177"/>
                    </a:cubicBezTo>
                    <a:cubicBezTo>
                      <a:pt x="9262" y="39144"/>
                      <a:pt x="9262" y="27099"/>
                      <a:pt x="18295" y="24088"/>
                    </a:cubicBezTo>
                    <a:cubicBezTo>
                      <a:pt x="30339" y="21077"/>
                      <a:pt x="33350" y="36132"/>
                      <a:pt x="42384" y="39144"/>
                    </a:cubicBezTo>
                    <a:cubicBezTo>
                      <a:pt x="48406" y="42155"/>
                      <a:pt x="48406" y="60221"/>
                      <a:pt x="60450" y="54199"/>
                    </a:cubicBezTo>
                    <a:cubicBezTo>
                      <a:pt x="78517" y="48177"/>
                      <a:pt x="72494" y="33121"/>
                      <a:pt x="72494" y="21077"/>
                    </a:cubicBezTo>
                    <a:cubicBezTo>
                      <a:pt x="96583" y="21077"/>
                      <a:pt x="114650" y="42155"/>
                      <a:pt x="135730" y="48177"/>
                    </a:cubicBezTo>
                    <a:cubicBezTo>
                      <a:pt x="144764" y="51188"/>
                      <a:pt x="153797" y="60221"/>
                      <a:pt x="156808" y="42155"/>
                    </a:cubicBezTo>
                    <a:lnTo>
                      <a:pt x="159815" y="30127"/>
                    </a:lnTo>
                    <a:lnTo>
                      <a:pt x="156809" y="39145"/>
                    </a:lnTo>
                    <a:cubicBezTo>
                      <a:pt x="147775" y="33123"/>
                      <a:pt x="135730" y="27100"/>
                      <a:pt x="126696" y="18067"/>
                    </a:cubicBezTo>
                    <a:cubicBezTo>
                      <a:pt x="123685" y="15056"/>
                      <a:pt x="117663" y="9033"/>
                      <a:pt x="123685" y="6022"/>
                    </a:cubicBezTo>
                    <a:cubicBezTo>
                      <a:pt x="126696" y="3011"/>
                      <a:pt x="132719" y="0"/>
                      <a:pt x="13573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70938795-5EEC-4C5B-A1F9-DC2F135E477E}"/>
                  </a:ext>
                </a:extLst>
              </p:cNvPr>
              <p:cNvSpPr/>
              <p:nvPr/>
            </p:nvSpPr>
            <p:spPr>
              <a:xfrm>
                <a:off x="6005941" y="1007751"/>
                <a:ext cx="80268" cy="182648"/>
              </a:xfrm>
              <a:custGeom>
                <a:avLst/>
                <a:gdLst>
                  <a:gd name="connsiteX0" fmla="*/ 71936 w 84635"/>
                  <a:gd name="connsiteY0" fmla="*/ 133350 h 192585"/>
                  <a:gd name="connsiteX1" fmla="*/ 84635 w 84635"/>
                  <a:gd name="connsiteY1" fmla="*/ 168275 h 192585"/>
                  <a:gd name="connsiteX2" fmla="*/ 49711 w 84635"/>
                  <a:gd name="connsiteY2" fmla="*/ 187325 h 192585"/>
                  <a:gd name="connsiteX3" fmla="*/ 37010 w 84635"/>
                  <a:gd name="connsiteY3" fmla="*/ 190500 h 192585"/>
                  <a:gd name="connsiteX4" fmla="*/ 37010 w 84635"/>
                  <a:gd name="connsiteY4" fmla="*/ 174625 h 192585"/>
                  <a:gd name="connsiteX5" fmla="*/ 49711 w 84635"/>
                  <a:gd name="connsiteY5" fmla="*/ 136525 h 192585"/>
                  <a:gd name="connsiteX6" fmla="*/ 21135 w 84635"/>
                  <a:gd name="connsiteY6" fmla="*/ 127000 h 192585"/>
                  <a:gd name="connsiteX7" fmla="*/ 5261 w 84635"/>
                  <a:gd name="connsiteY7" fmla="*/ 92075 h 192585"/>
                  <a:gd name="connsiteX8" fmla="*/ 2086 w 84635"/>
                  <a:gd name="connsiteY8" fmla="*/ 82550 h 192585"/>
                  <a:gd name="connsiteX9" fmla="*/ 17960 w 84635"/>
                  <a:gd name="connsiteY9" fmla="*/ 0 h 192585"/>
                  <a:gd name="connsiteX10" fmla="*/ 33835 w 84635"/>
                  <a:gd name="connsiteY10" fmla="*/ 22225 h 192585"/>
                  <a:gd name="connsiteX11" fmla="*/ 49711 w 84635"/>
                  <a:gd name="connsiteY11" fmla="*/ 3175 h 192585"/>
                  <a:gd name="connsiteX12" fmla="*/ 71936 w 84635"/>
                  <a:gd name="connsiteY12" fmla="*/ 133350 h 19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635" h="192585">
                    <a:moveTo>
                      <a:pt x="71936" y="133350"/>
                    </a:moveTo>
                    <a:cubicBezTo>
                      <a:pt x="75111" y="146050"/>
                      <a:pt x="81460" y="155575"/>
                      <a:pt x="84635" y="168275"/>
                    </a:cubicBezTo>
                    <a:cubicBezTo>
                      <a:pt x="75111" y="177800"/>
                      <a:pt x="49711" y="158750"/>
                      <a:pt x="49711" y="187325"/>
                    </a:cubicBezTo>
                    <a:cubicBezTo>
                      <a:pt x="49711" y="193675"/>
                      <a:pt x="40185" y="193675"/>
                      <a:pt x="37010" y="190500"/>
                    </a:cubicBezTo>
                    <a:cubicBezTo>
                      <a:pt x="30660" y="187325"/>
                      <a:pt x="33835" y="180975"/>
                      <a:pt x="37010" y="174625"/>
                    </a:cubicBezTo>
                    <a:cubicBezTo>
                      <a:pt x="46536" y="165100"/>
                      <a:pt x="56061" y="155575"/>
                      <a:pt x="49711" y="136525"/>
                    </a:cubicBezTo>
                    <a:cubicBezTo>
                      <a:pt x="33835" y="149225"/>
                      <a:pt x="21135" y="158750"/>
                      <a:pt x="21135" y="127000"/>
                    </a:cubicBezTo>
                    <a:cubicBezTo>
                      <a:pt x="21135" y="114300"/>
                      <a:pt x="27485" y="98425"/>
                      <a:pt x="5261" y="92075"/>
                    </a:cubicBezTo>
                    <a:cubicBezTo>
                      <a:pt x="-1089" y="88900"/>
                      <a:pt x="-1089" y="85725"/>
                      <a:pt x="2086" y="82550"/>
                    </a:cubicBezTo>
                    <a:cubicBezTo>
                      <a:pt x="27485" y="60325"/>
                      <a:pt x="11611" y="28575"/>
                      <a:pt x="17960" y="0"/>
                    </a:cubicBezTo>
                    <a:cubicBezTo>
                      <a:pt x="30660" y="3175"/>
                      <a:pt x="27485" y="15875"/>
                      <a:pt x="33835" y="22225"/>
                    </a:cubicBezTo>
                    <a:cubicBezTo>
                      <a:pt x="40185" y="15875"/>
                      <a:pt x="43360" y="9525"/>
                      <a:pt x="49711" y="3175"/>
                    </a:cubicBezTo>
                    <a:cubicBezTo>
                      <a:pt x="43360" y="50800"/>
                      <a:pt x="56061" y="92075"/>
                      <a:pt x="71936" y="1333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112B7733-F303-437D-9272-95E3AD12DBE8}"/>
                  </a:ext>
                </a:extLst>
              </p:cNvPr>
              <p:cNvSpPr/>
              <p:nvPr/>
            </p:nvSpPr>
            <p:spPr>
              <a:xfrm>
                <a:off x="6068721" y="2247875"/>
                <a:ext cx="105994" cy="117911"/>
              </a:xfrm>
              <a:custGeom>
                <a:avLst/>
                <a:gdLst>
                  <a:gd name="connsiteX0" fmla="*/ 69239 w 111761"/>
                  <a:gd name="connsiteY0" fmla="*/ 76701 h 124326"/>
                  <a:gd name="connsiteX1" fmla="*/ 88289 w 111761"/>
                  <a:gd name="connsiteY1" fmla="*/ 32251 h 124326"/>
                  <a:gd name="connsiteX2" fmla="*/ 104164 w 111761"/>
                  <a:gd name="connsiteY2" fmla="*/ 19551 h 124326"/>
                  <a:gd name="connsiteX3" fmla="*/ 107339 w 111761"/>
                  <a:gd name="connsiteY3" fmla="*/ 38601 h 124326"/>
                  <a:gd name="connsiteX4" fmla="*/ 85114 w 111761"/>
                  <a:gd name="connsiteY4" fmla="*/ 108451 h 124326"/>
                  <a:gd name="connsiteX5" fmla="*/ 69239 w 111761"/>
                  <a:gd name="connsiteY5" fmla="*/ 124326 h 124326"/>
                  <a:gd name="connsiteX6" fmla="*/ 53364 w 111761"/>
                  <a:gd name="connsiteY6" fmla="*/ 108451 h 124326"/>
                  <a:gd name="connsiteX7" fmla="*/ 40664 w 111761"/>
                  <a:gd name="connsiteY7" fmla="*/ 54476 h 124326"/>
                  <a:gd name="connsiteX8" fmla="*/ 24789 w 111761"/>
                  <a:gd name="connsiteY8" fmla="*/ 83051 h 124326"/>
                  <a:gd name="connsiteX9" fmla="*/ 8914 w 111761"/>
                  <a:gd name="connsiteY9" fmla="*/ 102101 h 124326"/>
                  <a:gd name="connsiteX10" fmla="*/ 5739 w 111761"/>
                  <a:gd name="connsiteY10" fmla="*/ 76701 h 124326"/>
                  <a:gd name="connsiteX11" fmla="*/ 27964 w 111761"/>
                  <a:gd name="connsiteY11" fmla="*/ 16376 h 124326"/>
                  <a:gd name="connsiteX12" fmla="*/ 40664 w 111761"/>
                  <a:gd name="connsiteY12" fmla="*/ 501 h 124326"/>
                  <a:gd name="connsiteX13" fmla="*/ 59714 w 111761"/>
                  <a:gd name="connsiteY13" fmla="*/ 19551 h 124326"/>
                  <a:gd name="connsiteX14" fmla="*/ 69239 w 111761"/>
                  <a:gd name="connsiteY14" fmla="*/ 76701 h 12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1761" h="124326">
                    <a:moveTo>
                      <a:pt x="69239" y="76701"/>
                    </a:moveTo>
                    <a:cubicBezTo>
                      <a:pt x="78764" y="54476"/>
                      <a:pt x="81939" y="44951"/>
                      <a:pt x="88289" y="32251"/>
                    </a:cubicBezTo>
                    <a:cubicBezTo>
                      <a:pt x="91464" y="25901"/>
                      <a:pt x="91464" y="16376"/>
                      <a:pt x="104164" y="19551"/>
                    </a:cubicBezTo>
                    <a:cubicBezTo>
                      <a:pt x="116864" y="22726"/>
                      <a:pt x="110514" y="32251"/>
                      <a:pt x="107339" y="38601"/>
                    </a:cubicBezTo>
                    <a:cubicBezTo>
                      <a:pt x="100989" y="60826"/>
                      <a:pt x="91464" y="83051"/>
                      <a:pt x="85114" y="108451"/>
                    </a:cubicBezTo>
                    <a:cubicBezTo>
                      <a:pt x="81939" y="114801"/>
                      <a:pt x="81939" y="124326"/>
                      <a:pt x="69239" y="124326"/>
                    </a:cubicBezTo>
                    <a:cubicBezTo>
                      <a:pt x="59714" y="124326"/>
                      <a:pt x="56539" y="117976"/>
                      <a:pt x="53364" y="108451"/>
                    </a:cubicBezTo>
                    <a:cubicBezTo>
                      <a:pt x="50189" y="92576"/>
                      <a:pt x="43839" y="73526"/>
                      <a:pt x="40664" y="54476"/>
                    </a:cubicBezTo>
                    <a:cubicBezTo>
                      <a:pt x="24789" y="60826"/>
                      <a:pt x="27964" y="73526"/>
                      <a:pt x="24789" y="83051"/>
                    </a:cubicBezTo>
                    <a:cubicBezTo>
                      <a:pt x="18439" y="89401"/>
                      <a:pt x="21614" y="105276"/>
                      <a:pt x="8914" y="102101"/>
                    </a:cubicBezTo>
                    <a:cubicBezTo>
                      <a:pt x="-6961" y="98926"/>
                      <a:pt x="2564" y="86226"/>
                      <a:pt x="5739" y="76701"/>
                    </a:cubicBezTo>
                    <a:cubicBezTo>
                      <a:pt x="12089" y="54476"/>
                      <a:pt x="18439" y="35426"/>
                      <a:pt x="27964" y="16376"/>
                    </a:cubicBezTo>
                    <a:cubicBezTo>
                      <a:pt x="31139" y="10026"/>
                      <a:pt x="27964" y="-2674"/>
                      <a:pt x="40664" y="501"/>
                    </a:cubicBezTo>
                    <a:cubicBezTo>
                      <a:pt x="50189" y="501"/>
                      <a:pt x="56539" y="10026"/>
                      <a:pt x="59714" y="19551"/>
                    </a:cubicBezTo>
                    <a:cubicBezTo>
                      <a:pt x="56539" y="32251"/>
                      <a:pt x="59714" y="48126"/>
                      <a:pt x="69239" y="7670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1182F23C-4236-4C49-A147-CDDB990BA22F}"/>
                  </a:ext>
                </a:extLst>
              </p:cNvPr>
              <p:cNvSpPr/>
              <p:nvPr/>
            </p:nvSpPr>
            <p:spPr>
              <a:xfrm>
                <a:off x="6181060" y="2275739"/>
                <a:ext cx="99463" cy="107824"/>
              </a:xfrm>
              <a:custGeom>
                <a:avLst/>
                <a:gdLst>
                  <a:gd name="connsiteX0" fmla="*/ 77787 w 104876"/>
                  <a:gd name="connsiteY0" fmla="*/ 56846 h 113692"/>
                  <a:gd name="connsiteX1" fmla="*/ 103188 w 104876"/>
                  <a:gd name="connsiteY1" fmla="*/ 69546 h 113692"/>
                  <a:gd name="connsiteX2" fmla="*/ 87312 w 104876"/>
                  <a:gd name="connsiteY2" fmla="*/ 107646 h 113692"/>
                  <a:gd name="connsiteX3" fmla="*/ 14287 w 104876"/>
                  <a:gd name="connsiteY3" fmla="*/ 94946 h 113692"/>
                  <a:gd name="connsiteX4" fmla="*/ 14287 w 104876"/>
                  <a:gd name="connsiteY4" fmla="*/ 18746 h 113692"/>
                  <a:gd name="connsiteX5" fmla="*/ 84137 w 104876"/>
                  <a:gd name="connsiteY5" fmla="*/ 6046 h 113692"/>
                  <a:gd name="connsiteX6" fmla="*/ 103188 w 104876"/>
                  <a:gd name="connsiteY6" fmla="*/ 34621 h 113692"/>
                  <a:gd name="connsiteX7" fmla="*/ 77787 w 104876"/>
                  <a:gd name="connsiteY7" fmla="*/ 28271 h 113692"/>
                  <a:gd name="connsiteX8" fmla="*/ 39687 w 104876"/>
                  <a:gd name="connsiteY8" fmla="*/ 25096 h 113692"/>
                  <a:gd name="connsiteX9" fmla="*/ 26987 w 104876"/>
                  <a:gd name="connsiteY9" fmla="*/ 72721 h 113692"/>
                  <a:gd name="connsiteX10" fmla="*/ 52388 w 104876"/>
                  <a:gd name="connsiteY10" fmla="*/ 91771 h 113692"/>
                  <a:gd name="connsiteX11" fmla="*/ 74612 w 104876"/>
                  <a:gd name="connsiteY11" fmla="*/ 85421 h 113692"/>
                  <a:gd name="connsiteX12" fmla="*/ 61912 w 104876"/>
                  <a:gd name="connsiteY12" fmla="*/ 69546 h 113692"/>
                  <a:gd name="connsiteX13" fmla="*/ 55563 w 104876"/>
                  <a:gd name="connsiteY13" fmla="*/ 60021 h 113692"/>
                  <a:gd name="connsiteX14" fmla="*/ 77787 w 104876"/>
                  <a:gd name="connsiteY14" fmla="*/ 56846 h 11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4876" h="113692">
                    <a:moveTo>
                      <a:pt x="77787" y="56846"/>
                    </a:moveTo>
                    <a:cubicBezTo>
                      <a:pt x="84137" y="60021"/>
                      <a:pt x="103188" y="50496"/>
                      <a:pt x="103188" y="69546"/>
                    </a:cubicBezTo>
                    <a:cubicBezTo>
                      <a:pt x="103188" y="82246"/>
                      <a:pt x="106363" y="101296"/>
                      <a:pt x="87312" y="107646"/>
                    </a:cubicBezTo>
                    <a:cubicBezTo>
                      <a:pt x="61912" y="117171"/>
                      <a:pt x="36512" y="117171"/>
                      <a:pt x="14287" y="94946"/>
                    </a:cubicBezTo>
                    <a:cubicBezTo>
                      <a:pt x="-4762" y="75896"/>
                      <a:pt x="-4762" y="40971"/>
                      <a:pt x="14287" y="18746"/>
                    </a:cubicBezTo>
                    <a:cubicBezTo>
                      <a:pt x="33337" y="-3479"/>
                      <a:pt x="58738" y="-3479"/>
                      <a:pt x="84137" y="6046"/>
                    </a:cubicBezTo>
                    <a:cubicBezTo>
                      <a:pt x="96837" y="12396"/>
                      <a:pt x="109538" y="21921"/>
                      <a:pt x="103188" y="34621"/>
                    </a:cubicBezTo>
                    <a:cubicBezTo>
                      <a:pt x="93662" y="50496"/>
                      <a:pt x="84137" y="34621"/>
                      <a:pt x="77787" y="28271"/>
                    </a:cubicBezTo>
                    <a:cubicBezTo>
                      <a:pt x="65087" y="18746"/>
                      <a:pt x="49213" y="18746"/>
                      <a:pt x="39687" y="25096"/>
                    </a:cubicBezTo>
                    <a:cubicBezTo>
                      <a:pt x="23812" y="37796"/>
                      <a:pt x="23812" y="53671"/>
                      <a:pt x="26987" y="72721"/>
                    </a:cubicBezTo>
                    <a:cubicBezTo>
                      <a:pt x="30162" y="85421"/>
                      <a:pt x="39688" y="91771"/>
                      <a:pt x="52388" y="91771"/>
                    </a:cubicBezTo>
                    <a:cubicBezTo>
                      <a:pt x="58738" y="91771"/>
                      <a:pt x="71437" y="94946"/>
                      <a:pt x="74612" y="85421"/>
                    </a:cubicBezTo>
                    <a:cubicBezTo>
                      <a:pt x="80962" y="72721"/>
                      <a:pt x="68262" y="72721"/>
                      <a:pt x="61912" y="69546"/>
                    </a:cubicBezTo>
                    <a:cubicBezTo>
                      <a:pt x="55563" y="69546"/>
                      <a:pt x="55563" y="63196"/>
                      <a:pt x="55563" y="60021"/>
                    </a:cubicBezTo>
                    <a:cubicBezTo>
                      <a:pt x="58738" y="50496"/>
                      <a:pt x="68262" y="53671"/>
                      <a:pt x="77787" y="568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51991145-06B0-4709-B94F-3B19D74773D9}"/>
                  </a:ext>
                </a:extLst>
              </p:cNvPr>
              <p:cNvSpPr/>
              <p:nvPr/>
            </p:nvSpPr>
            <p:spPr>
              <a:xfrm>
                <a:off x="5773484" y="2050046"/>
                <a:ext cx="125518" cy="120822"/>
              </a:xfrm>
              <a:custGeom>
                <a:avLst/>
                <a:gdLst>
                  <a:gd name="connsiteX0" fmla="*/ 53517 w 132347"/>
                  <a:gd name="connsiteY0" fmla="*/ 43992 h 127396"/>
                  <a:gd name="connsiteX1" fmla="*/ 18592 w 132347"/>
                  <a:gd name="connsiteY1" fmla="*/ 72567 h 127396"/>
                  <a:gd name="connsiteX2" fmla="*/ 2717 w 132347"/>
                  <a:gd name="connsiteY2" fmla="*/ 72567 h 127396"/>
                  <a:gd name="connsiteX3" fmla="*/ 5892 w 132347"/>
                  <a:gd name="connsiteY3" fmla="*/ 56692 h 127396"/>
                  <a:gd name="connsiteX4" fmla="*/ 66217 w 132347"/>
                  <a:gd name="connsiteY4" fmla="*/ 5892 h 127396"/>
                  <a:gd name="connsiteX5" fmla="*/ 85267 w 132347"/>
                  <a:gd name="connsiteY5" fmla="*/ 2717 h 127396"/>
                  <a:gd name="connsiteX6" fmla="*/ 91617 w 132347"/>
                  <a:gd name="connsiteY6" fmla="*/ 21767 h 127396"/>
                  <a:gd name="connsiteX7" fmla="*/ 75742 w 132347"/>
                  <a:gd name="connsiteY7" fmla="*/ 85267 h 127396"/>
                  <a:gd name="connsiteX8" fmla="*/ 110667 w 132347"/>
                  <a:gd name="connsiteY8" fmla="*/ 56692 h 127396"/>
                  <a:gd name="connsiteX9" fmla="*/ 129717 w 132347"/>
                  <a:gd name="connsiteY9" fmla="*/ 53517 h 127396"/>
                  <a:gd name="connsiteX10" fmla="*/ 123367 w 132347"/>
                  <a:gd name="connsiteY10" fmla="*/ 72567 h 127396"/>
                  <a:gd name="connsiteX11" fmla="*/ 69392 w 132347"/>
                  <a:gd name="connsiteY11" fmla="*/ 117017 h 127396"/>
                  <a:gd name="connsiteX12" fmla="*/ 47167 w 132347"/>
                  <a:gd name="connsiteY12" fmla="*/ 123367 h 127396"/>
                  <a:gd name="connsiteX13" fmla="*/ 43992 w 132347"/>
                  <a:gd name="connsiteY13" fmla="*/ 97967 h 127396"/>
                  <a:gd name="connsiteX14" fmla="*/ 53517 w 132347"/>
                  <a:gd name="connsiteY14" fmla="*/ 43992 h 12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347" h="127396">
                    <a:moveTo>
                      <a:pt x="53517" y="43992"/>
                    </a:moveTo>
                    <a:cubicBezTo>
                      <a:pt x="40817" y="56692"/>
                      <a:pt x="28117" y="63042"/>
                      <a:pt x="18592" y="72567"/>
                    </a:cubicBezTo>
                    <a:cubicBezTo>
                      <a:pt x="12242" y="78917"/>
                      <a:pt x="5892" y="78917"/>
                      <a:pt x="2717" y="72567"/>
                    </a:cubicBezTo>
                    <a:cubicBezTo>
                      <a:pt x="-3633" y="66217"/>
                      <a:pt x="2717" y="59867"/>
                      <a:pt x="5892" y="56692"/>
                    </a:cubicBezTo>
                    <a:cubicBezTo>
                      <a:pt x="24942" y="40817"/>
                      <a:pt x="47167" y="21767"/>
                      <a:pt x="66217" y="5892"/>
                    </a:cubicBezTo>
                    <a:cubicBezTo>
                      <a:pt x="72567" y="2717"/>
                      <a:pt x="75742" y="-3633"/>
                      <a:pt x="85267" y="2717"/>
                    </a:cubicBezTo>
                    <a:cubicBezTo>
                      <a:pt x="91617" y="9067"/>
                      <a:pt x="91617" y="15417"/>
                      <a:pt x="91617" y="21767"/>
                    </a:cubicBezTo>
                    <a:cubicBezTo>
                      <a:pt x="88442" y="40817"/>
                      <a:pt x="75742" y="56692"/>
                      <a:pt x="75742" y="85267"/>
                    </a:cubicBezTo>
                    <a:cubicBezTo>
                      <a:pt x="88442" y="75742"/>
                      <a:pt x="97967" y="66217"/>
                      <a:pt x="110667" y="56692"/>
                    </a:cubicBezTo>
                    <a:cubicBezTo>
                      <a:pt x="117017" y="50342"/>
                      <a:pt x="123367" y="43992"/>
                      <a:pt x="129717" y="53517"/>
                    </a:cubicBezTo>
                    <a:cubicBezTo>
                      <a:pt x="136067" y="63042"/>
                      <a:pt x="129717" y="69392"/>
                      <a:pt x="123367" y="72567"/>
                    </a:cubicBezTo>
                    <a:cubicBezTo>
                      <a:pt x="107492" y="88442"/>
                      <a:pt x="88442" y="104317"/>
                      <a:pt x="69392" y="117017"/>
                    </a:cubicBezTo>
                    <a:cubicBezTo>
                      <a:pt x="63042" y="123367"/>
                      <a:pt x="56692" y="132892"/>
                      <a:pt x="47167" y="123367"/>
                    </a:cubicBezTo>
                    <a:cubicBezTo>
                      <a:pt x="37642" y="117017"/>
                      <a:pt x="40817" y="107492"/>
                      <a:pt x="43992" y="97967"/>
                    </a:cubicBezTo>
                    <a:cubicBezTo>
                      <a:pt x="47167" y="85267"/>
                      <a:pt x="56692" y="69392"/>
                      <a:pt x="53517" y="43992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3F78E343-A62B-461C-8D7C-B060F372FF47}"/>
                  </a:ext>
                </a:extLst>
              </p:cNvPr>
              <p:cNvSpPr/>
              <p:nvPr/>
            </p:nvSpPr>
            <p:spPr>
              <a:xfrm>
                <a:off x="6450560" y="2257384"/>
                <a:ext cx="105391" cy="112003"/>
              </a:xfrm>
              <a:custGeom>
                <a:avLst/>
                <a:gdLst>
                  <a:gd name="connsiteX0" fmla="*/ 82550 w 111125"/>
                  <a:gd name="connsiteY0" fmla="*/ 69850 h 118097"/>
                  <a:gd name="connsiteX1" fmla="*/ 69850 w 111125"/>
                  <a:gd name="connsiteY1" fmla="*/ 19050 h 118097"/>
                  <a:gd name="connsiteX2" fmla="*/ 76200 w 111125"/>
                  <a:gd name="connsiteY2" fmla="*/ 0 h 118097"/>
                  <a:gd name="connsiteX3" fmla="*/ 88900 w 111125"/>
                  <a:gd name="connsiteY3" fmla="*/ 12700 h 118097"/>
                  <a:gd name="connsiteX4" fmla="*/ 107950 w 111125"/>
                  <a:gd name="connsiteY4" fmla="*/ 82550 h 118097"/>
                  <a:gd name="connsiteX5" fmla="*/ 104775 w 111125"/>
                  <a:gd name="connsiteY5" fmla="*/ 104775 h 118097"/>
                  <a:gd name="connsiteX6" fmla="*/ 82550 w 111125"/>
                  <a:gd name="connsiteY6" fmla="*/ 98425 h 118097"/>
                  <a:gd name="connsiteX7" fmla="*/ 69850 w 111125"/>
                  <a:gd name="connsiteY7" fmla="*/ 85725 h 118097"/>
                  <a:gd name="connsiteX8" fmla="*/ 41275 w 111125"/>
                  <a:gd name="connsiteY8" fmla="*/ 66675 h 118097"/>
                  <a:gd name="connsiteX9" fmla="*/ 44450 w 111125"/>
                  <a:gd name="connsiteY9" fmla="*/ 98425 h 118097"/>
                  <a:gd name="connsiteX10" fmla="*/ 38100 w 111125"/>
                  <a:gd name="connsiteY10" fmla="*/ 117475 h 118097"/>
                  <a:gd name="connsiteX11" fmla="*/ 22225 w 111125"/>
                  <a:gd name="connsiteY11" fmla="*/ 101600 h 118097"/>
                  <a:gd name="connsiteX12" fmla="*/ 3175 w 111125"/>
                  <a:gd name="connsiteY12" fmla="*/ 31750 h 118097"/>
                  <a:gd name="connsiteX13" fmla="*/ 6350 w 111125"/>
                  <a:gd name="connsiteY13" fmla="*/ 12700 h 118097"/>
                  <a:gd name="connsiteX14" fmla="*/ 28575 w 111125"/>
                  <a:gd name="connsiteY14" fmla="*/ 15875 h 118097"/>
                  <a:gd name="connsiteX15" fmla="*/ 82550 w 111125"/>
                  <a:gd name="connsiteY15" fmla="*/ 69850 h 11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118097">
                    <a:moveTo>
                      <a:pt x="82550" y="69850"/>
                    </a:moveTo>
                    <a:cubicBezTo>
                      <a:pt x="76200" y="47625"/>
                      <a:pt x="73025" y="34925"/>
                      <a:pt x="69850" y="19050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5725" y="0"/>
                      <a:pt x="88900" y="6350"/>
                      <a:pt x="88900" y="12700"/>
                    </a:cubicBezTo>
                    <a:cubicBezTo>
                      <a:pt x="95250" y="34925"/>
                      <a:pt x="101600" y="60325"/>
                      <a:pt x="107950" y="82550"/>
                    </a:cubicBezTo>
                    <a:cubicBezTo>
                      <a:pt x="111125" y="88900"/>
                      <a:pt x="114300" y="98425"/>
                      <a:pt x="104775" y="104775"/>
                    </a:cubicBezTo>
                    <a:cubicBezTo>
                      <a:pt x="95250" y="107950"/>
                      <a:pt x="88900" y="104775"/>
                      <a:pt x="82550" y="98425"/>
                    </a:cubicBezTo>
                    <a:cubicBezTo>
                      <a:pt x="79375" y="95250"/>
                      <a:pt x="73025" y="92075"/>
                      <a:pt x="69850" y="85725"/>
                    </a:cubicBezTo>
                    <a:cubicBezTo>
                      <a:pt x="60325" y="79375"/>
                      <a:pt x="50800" y="60325"/>
                      <a:pt x="41275" y="66675"/>
                    </a:cubicBezTo>
                    <a:cubicBezTo>
                      <a:pt x="28575" y="73025"/>
                      <a:pt x="44450" y="88900"/>
                      <a:pt x="44450" y="98425"/>
                    </a:cubicBezTo>
                    <a:cubicBezTo>
                      <a:pt x="44450" y="104775"/>
                      <a:pt x="50800" y="114300"/>
                      <a:pt x="38100" y="117475"/>
                    </a:cubicBezTo>
                    <a:cubicBezTo>
                      <a:pt x="28575" y="120650"/>
                      <a:pt x="25400" y="111125"/>
                      <a:pt x="22225" y="101600"/>
                    </a:cubicBezTo>
                    <a:cubicBezTo>
                      <a:pt x="15875" y="79375"/>
                      <a:pt x="9525" y="53975"/>
                      <a:pt x="3175" y="31750"/>
                    </a:cubicBezTo>
                    <a:cubicBezTo>
                      <a:pt x="0" y="25400"/>
                      <a:pt x="-3175" y="19050"/>
                      <a:pt x="6350" y="12700"/>
                    </a:cubicBezTo>
                    <a:cubicBezTo>
                      <a:pt x="12700" y="9525"/>
                      <a:pt x="22225" y="9525"/>
                      <a:pt x="28575" y="15875"/>
                    </a:cubicBezTo>
                    <a:cubicBezTo>
                      <a:pt x="44450" y="34925"/>
                      <a:pt x="60325" y="47625"/>
                      <a:pt x="82550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0D767201-13DC-47E6-B258-FB7933E13FCF}"/>
                  </a:ext>
                </a:extLst>
              </p:cNvPr>
              <p:cNvSpPr/>
              <p:nvPr/>
            </p:nvSpPr>
            <p:spPr>
              <a:xfrm>
                <a:off x="6747711" y="2072367"/>
                <a:ext cx="133445" cy="116660"/>
              </a:xfrm>
              <a:custGeom>
                <a:avLst/>
                <a:gdLst>
                  <a:gd name="connsiteX0" fmla="*/ 19837 w 47996"/>
                  <a:gd name="connsiteY0" fmla="*/ 8063 h 41959"/>
                  <a:gd name="connsiteX1" fmla="*/ 11173 w 47996"/>
                  <a:gd name="connsiteY1" fmla="*/ 16727 h 41959"/>
                  <a:gd name="connsiteX2" fmla="*/ 16588 w 47996"/>
                  <a:gd name="connsiteY2" fmla="*/ 21059 h 41959"/>
                  <a:gd name="connsiteX3" fmla="*/ 24169 w 47996"/>
                  <a:gd name="connsiteY3" fmla="*/ 11312 h 41959"/>
                  <a:gd name="connsiteX4" fmla="*/ 19837 w 47996"/>
                  <a:gd name="connsiteY4" fmla="*/ 8063 h 41959"/>
                  <a:gd name="connsiteX5" fmla="*/ 22816 w 47996"/>
                  <a:gd name="connsiteY5" fmla="*/ 346 h 41959"/>
                  <a:gd name="connsiteX6" fmla="*/ 28502 w 47996"/>
                  <a:gd name="connsiteY6" fmla="*/ 4813 h 41959"/>
                  <a:gd name="connsiteX7" fmla="*/ 47996 w 47996"/>
                  <a:gd name="connsiteY7" fmla="*/ 18893 h 41959"/>
                  <a:gd name="connsiteX8" fmla="*/ 31751 w 47996"/>
                  <a:gd name="connsiteY8" fmla="*/ 23225 h 41959"/>
                  <a:gd name="connsiteX9" fmla="*/ 23087 w 47996"/>
                  <a:gd name="connsiteY9" fmla="*/ 25391 h 41959"/>
                  <a:gd name="connsiteX10" fmla="*/ 26336 w 47996"/>
                  <a:gd name="connsiteY10" fmla="*/ 32972 h 41959"/>
                  <a:gd name="connsiteX11" fmla="*/ 28502 w 47996"/>
                  <a:gd name="connsiteY11" fmla="*/ 40553 h 41959"/>
                  <a:gd name="connsiteX12" fmla="*/ 20921 w 47996"/>
                  <a:gd name="connsiteY12" fmla="*/ 39470 h 41959"/>
                  <a:gd name="connsiteX13" fmla="*/ 10090 w 47996"/>
                  <a:gd name="connsiteY13" fmla="*/ 29723 h 41959"/>
                  <a:gd name="connsiteX14" fmla="*/ 343 w 47996"/>
                  <a:gd name="connsiteY14" fmla="*/ 17810 h 41959"/>
                  <a:gd name="connsiteX15" fmla="*/ 15505 w 47996"/>
                  <a:gd name="connsiteY15" fmla="*/ 1564 h 41959"/>
                  <a:gd name="connsiteX16" fmla="*/ 22816 w 47996"/>
                  <a:gd name="connsiteY16" fmla="*/ 346 h 41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7996" h="41959">
                    <a:moveTo>
                      <a:pt x="19837" y="8063"/>
                    </a:moveTo>
                    <a:cubicBezTo>
                      <a:pt x="15505" y="9146"/>
                      <a:pt x="11173" y="12395"/>
                      <a:pt x="11173" y="16727"/>
                    </a:cubicBezTo>
                    <a:cubicBezTo>
                      <a:pt x="11173" y="18893"/>
                      <a:pt x="13339" y="22142"/>
                      <a:pt x="16588" y="21059"/>
                    </a:cubicBezTo>
                    <a:cubicBezTo>
                      <a:pt x="19837" y="18893"/>
                      <a:pt x="23086" y="15644"/>
                      <a:pt x="24169" y="11312"/>
                    </a:cubicBezTo>
                    <a:cubicBezTo>
                      <a:pt x="23086" y="10229"/>
                      <a:pt x="22003" y="6980"/>
                      <a:pt x="19837" y="8063"/>
                    </a:cubicBezTo>
                    <a:close/>
                    <a:moveTo>
                      <a:pt x="22816" y="346"/>
                    </a:moveTo>
                    <a:cubicBezTo>
                      <a:pt x="24982" y="1023"/>
                      <a:pt x="26878" y="2647"/>
                      <a:pt x="28502" y="4813"/>
                    </a:cubicBezTo>
                    <a:cubicBezTo>
                      <a:pt x="37166" y="15644"/>
                      <a:pt x="37166" y="15644"/>
                      <a:pt x="47996" y="18893"/>
                    </a:cubicBezTo>
                    <a:cubicBezTo>
                      <a:pt x="44747" y="27557"/>
                      <a:pt x="38249" y="24308"/>
                      <a:pt x="31751" y="23225"/>
                    </a:cubicBezTo>
                    <a:cubicBezTo>
                      <a:pt x="28502" y="23225"/>
                      <a:pt x="25253" y="22142"/>
                      <a:pt x="23087" y="25391"/>
                    </a:cubicBezTo>
                    <a:cubicBezTo>
                      <a:pt x="20921" y="29723"/>
                      <a:pt x="25253" y="30806"/>
                      <a:pt x="26336" y="32972"/>
                    </a:cubicBezTo>
                    <a:cubicBezTo>
                      <a:pt x="27419" y="35138"/>
                      <a:pt x="32834" y="36221"/>
                      <a:pt x="28502" y="40553"/>
                    </a:cubicBezTo>
                    <a:cubicBezTo>
                      <a:pt x="25253" y="43802"/>
                      <a:pt x="23087" y="40553"/>
                      <a:pt x="20921" y="39470"/>
                    </a:cubicBezTo>
                    <a:cubicBezTo>
                      <a:pt x="17671" y="36221"/>
                      <a:pt x="13339" y="32972"/>
                      <a:pt x="10090" y="29723"/>
                    </a:cubicBezTo>
                    <a:cubicBezTo>
                      <a:pt x="6841" y="25391"/>
                      <a:pt x="-1823" y="23225"/>
                      <a:pt x="343" y="17810"/>
                    </a:cubicBezTo>
                    <a:cubicBezTo>
                      <a:pt x="2509" y="11312"/>
                      <a:pt x="9007" y="5896"/>
                      <a:pt x="15505" y="1564"/>
                    </a:cubicBezTo>
                    <a:cubicBezTo>
                      <a:pt x="18213" y="-60"/>
                      <a:pt x="20650" y="-331"/>
                      <a:pt x="22816" y="34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4CFA6722-AD83-4C31-8843-9925FA01043D}"/>
                  </a:ext>
                </a:extLst>
              </p:cNvPr>
              <p:cNvSpPr/>
              <p:nvPr/>
            </p:nvSpPr>
            <p:spPr>
              <a:xfrm>
                <a:off x="5853885" y="2126655"/>
                <a:ext cx="112108" cy="112659"/>
              </a:xfrm>
              <a:custGeom>
                <a:avLst/>
                <a:gdLst>
                  <a:gd name="connsiteX0" fmla="*/ 25077 w 40322"/>
                  <a:gd name="connsiteY0" fmla="*/ 11279 h 40520"/>
                  <a:gd name="connsiteX1" fmla="*/ 9915 w 40322"/>
                  <a:gd name="connsiteY1" fmla="*/ 27525 h 40520"/>
                  <a:gd name="connsiteX2" fmla="*/ 18579 w 40322"/>
                  <a:gd name="connsiteY2" fmla="*/ 34023 h 40520"/>
                  <a:gd name="connsiteX3" fmla="*/ 32658 w 40322"/>
                  <a:gd name="connsiteY3" fmla="*/ 21027 h 40520"/>
                  <a:gd name="connsiteX4" fmla="*/ 25077 w 40322"/>
                  <a:gd name="connsiteY4" fmla="*/ 11279 h 40520"/>
                  <a:gd name="connsiteX5" fmla="*/ 25077 w 40322"/>
                  <a:gd name="connsiteY5" fmla="*/ 449 h 40520"/>
                  <a:gd name="connsiteX6" fmla="*/ 40239 w 40322"/>
                  <a:gd name="connsiteY6" fmla="*/ 22109 h 40520"/>
                  <a:gd name="connsiteX7" fmla="*/ 17496 w 40322"/>
                  <a:gd name="connsiteY7" fmla="*/ 40520 h 40520"/>
                  <a:gd name="connsiteX8" fmla="*/ 1251 w 40322"/>
                  <a:gd name="connsiteY8" fmla="*/ 28607 h 40520"/>
                  <a:gd name="connsiteX9" fmla="*/ 1251 w 40322"/>
                  <a:gd name="connsiteY9" fmla="*/ 23192 h 40520"/>
                  <a:gd name="connsiteX10" fmla="*/ 20745 w 40322"/>
                  <a:gd name="connsiteY10" fmla="*/ 1532 h 40520"/>
                  <a:gd name="connsiteX11" fmla="*/ 25077 w 40322"/>
                  <a:gd name="connsiteY11" fmla="*/ 449 h 40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322" h="40520">
                    <a:moveTo>
                      <a:pt x="25077" y="11279"/>
                    </a:moveTo>
                    <a:cubicBezTo>
                      <a:pt x="23994" y="10196"/>
                      <a:pt x="9915" y="25359"/>
                      <a:pt x="9915" y="27525"/>
                    </a:cubicBezTo>
                    <a:cubicBezTo>
                      <a:pt x="10998" y="31857"/>
                      <a:pt x="15330" y="34023"/>
                      <a:pt x="18579" y="34023"/>
                    </a:cubicBezTo>
                    <a:cubicBezTo>
                      <a:pt x="27243" y="34023"/>
                      <a:pt x="29409" y="27525"/>
                      <a:pt x="32658" y="21027"/>
                    </a:cubicBezTo>
                    <a:cubicBezTo>
                      <a:pt x="32658" y="15611"/>
                      <a:pt x="29409" y="12362"/>
                      <a:pt x="25077" y="11279"/>
                    </a:cubicBezTo>
                    <a:close/>
                    <a:moveTo>
                      <a:pt x="25077" y="449"/>
                    </a:moveTo>
                    <a:cubicBezTo>
                      <a:pt x="31575" y="1532"/>
                      <a:pt x="41322" y="15611"/>
                      <a:pt x="40239" y="22109"/>
                    </a:cubicBezTo>
                    <a:cubicBezTo>
                      <a:pt x="39156" y="31856"/>
                      <a:pt x="29409" y="40520"/>
                      <a:pt x="17496" y="40520"/>
                    </a:cubicBezTo>
                    <a:cubicBezTo>
                      <a:pt x="12081" y="40520"/>
                      <a:pt x="7749" y="34022"/>
                      <a:pt x="1251" y="28607"/>
                    </a:cubicBezTo>
                    <a:cubicBezTo>
                      <a:pt x="-916" y="27524"/>
                      <a:pt x="167" y="25358"/>
                      <a:pt x="1251" y="23192"/>
                    </a:cubicBezTo>
                    <a:cubicBezTo>
                      <a:pt x="7749" y="15611"/>
                      <a:pt x="14247" y="8030"/>
                      <a:pt x="20745" y="1532"/>
                    </a:cubicBezTo>
                    <a:cubicBezTo>
                      <a:pt x="21828" y="449"/>
                      <a:pt x="22911" y="-634"/>
                      <a:pt x="25077" y="44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F32F4024-1C18-4519-9FB4-DE0A3CB1DD11}"/>
                  </a:ext>
                </a:extLst>
              </p:cNvPr>
              <p:cNvSpPr/>
              <p:nvPr/>
            </p:nvSpPr>
            <p:spPr>
              <a:xfrm>
                <a:off x="5959741" y="2199964"/>
                <a:ext cx="105391" cy="108611"/>
              </a:xfrm>
              <a:custGeom>
                <a:avLst/>
                <a:gdLst>
                  <a:gd name="connsiteX0" fmla="*/ 19494 w 37906"/>
                  <a:gd name="connsiteY0" fmla="*/ 7656 h 39064"/>
                  <a:gd name="connsiteX1" fmla="*/ 7581 w 37906"/>
                  <a:gd name="connsiteY1" fmla="*/ 22818 h 39064"/>
                  <a:gd name="connsiteX2" fmla="*/ 17328 w 37906"/>
                  <a:gd name="connsiteY2" fmla="*/ 32565 h 39064"/>
                  <a:gd name="connsiteX3" fmla="*/ 29241 w 37906"/>
                  <a:gd name="connsiteY3" fmla="*/ 16320 h 39064"/>
                  <a:gd name="connsiteX4" fmla="*/ 19494 w 37906"/>
                  <a:gd name="connsiteY4" fmla="*/ 7656 h 39064"/>
                  <a:gd name="connsiteX5" fmla="*/ 19495 w 37906"/>
                  <a:gd name="connsiteY5" fmla="*/ 75 h 39064"/>
                  <a:gd name="connsiteX6" fmla="*/ 37906 w 37906"/>
                  <a:gd name="connsiteY6" fmla="*/ 18487 h 39064"/>
                  <a:gd name="connsiteX7" fmla="*/ 19495 w 37906"/>
                  <a:gd name="connsiteY7" fmla="*/ 39064 h 39064"/>
                  <a:gd name="connsiteX8" fmla="*/ 0 w 37906"/>
                  <a:gd name="connsiteY8" fmla="*/ 20653 h 39064"/>
                  <a:gd name="connsiteX9" fmla="*/ 19495 w 37906"/>
                  <a:gd name="connsiteY9" fmla="*/ 75 h 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6" h="39064">
                    <a:moveTo>
                      <a:pt x="19494" y="7656"/>
                    </a:moveTo>
                    <a:cubicBezTo>
                      <a:pt x="11913" y="8739"/>
                      <a:pt x="7581" y="15237"/>
                      <a:pt x="7581" y="22818"/>
                    </a:cubicBezTo>
                    <a:cubicBezTo>
                      <a:pt x="7581" y="29316"/>
                      <a:pt x="11913" y="31482"/>
                      <a:pt x="17328" y="32565"/>
                    </a:cubicBezTo>
                    <a:cubicBezTo>
                      <a:pt x="24909" y="30399"/>
                      <a:pt x="29241" y="24984"/>
                      <a:pt x="29241" y="16320"/>
                    </a:cubicBezTo>
                    <a:cubicBezTo>
                      <a:pt x="29241" y="10905"/>
                      <a:pt x="24909" y="6573"/>
                      <a:pt x="19494" y="7656"/>
                    </a:cubicBezTo>
                    <a:close/>
                    <a:moveTo>
                      <a:pt x="19495" y="75"/>
                    </a:moveTo>
                    <a:cubicBezTo>
                      <a:pt x="29242" y="1158"/>
                      <a:pt x="37906" y="9822"/>
                      <a:pt x="37906" y="18487"/>
                    </a:cubicBezTo>
                    <a:cubicBezTo>
                      <a:pt x="37906" y="29317"/>
                      <a:pt x="28159" y="39064"/>
                      <a:pt x="19495" y="39064"/>
                    </a:cubicBezTo>
                    <a:cubicBezTo>
                      <a:pt x="9747" y="39064"/>
                      <a:pt x="0" y="30400"/>
                      <a:pt x="0" y="20653"/>
                    </a:cubicBezTo>
                    <a:cubicBezTo>
                      <a:pt x="0" y="9822"/>
                      <a:pt x="10830" y="-1008"/>
                      <a:pt x="19495" y="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48730BB7-9697-4414-9EE8-8201DEF066FD}"/>
                  </a:ext>
                </a:extLst>
              </p:cNvPr>
              <p:cNvSpPr/>
              <p:nvPr/>
            </p:nvSpPr>
            <p:spPr>
              <a:xfrm>
                <a:off x="5666274" y="1866520"/>
                <a:ext cx="119154" cy="106804"/>
              </a:xfrm>
              <a:custGeom>
                <a:avLst/>
                <a:gdLst>
                  <a:gd name="connsiteX0" fmla="*/ 103058 w 125637"/>
                  <a:gd name="connsiteY0" fmla="*/ 12081 h 112614"/>
                  <a:gd name="connsiteX1" fmla="*/ 84008 w 125637"/>
                  <a:gd name="connsiteY1" fmla="*/ 24781 h 112614"/>
                  <a:gd name="connsiteX2" fmla="*/ 71308 w 125637"/>
                  <a:gd name="connsiteY2" fmla="*/ 50181 h 112614"/>
                  <a:gd name="connsiteX3" fmla="*/ 96708 w 125637"/>
                  <a:gd name="connsiteY3" fmla="*/ 62881 h 112614"/>
                  <a:gd name="connsiteX4" fmla="*/ 125283 w 125637"/>
                  <a:gd name="connsiteY4" fmla="*/ 66056 h 112614"/>
                  <a:gd name="connsiteX5" fmla="*/ 103058 w 125637"/>
                  <a:gd name="connsiteY5" fmla="*/ 85106 h 112614"/>
                  <a:gd name="connsiteX6" fmla="*/ 52258 w 125637"/>
                  <a:gd name="connsiteY6" fmla="*/ 104156 h 112614"/>
                  <a:gd name="connsiteX7" fmla="*/ 23683 w 125637"/>
                  <a:gd name="connsiteY7" fmla="*/ 100981 h 112614"/>
                  <a:gd name="connsiteX8" fmla="*/ 42733 w 125637"/>
                  <a:gd name="connsiteY8" fmla="*/ 81931 h 112614"/>
                  <a:gd name="connsiteX9" fmla="*/ 58608 w 125637"/>
                  <a:gd name="connsiteY9" fmla="*/ 59706 h 112614"/>
                  <a:gd name="connsiteX10" fmla="*/ 26858 w 125637"/>
                  <a:gd name="connsiteY10" fmla="*/ 43831 h 112614"/>
                  <a:gd name="connsiteX11" fmla="*/ 1458 w 125637"/>
                  <a:gd name="connsiteY11" fmla="*/ 43831 h 112614"/>
                  <a:gd name="connsiteX12" fmla="*/ 20508 w 125637"/>
                  <a:gd name="connsiteY12" fmla="*/ 24781 h 112614"/>
                  <a:gd name="connsiteX13" fmla="*/ 84008 w 125637"/>
                  <a:gd name="connsiteY13" fmla="*/ 2556 h 112614"/>
                  <a:gd name="connsiteX14" fmla="*/ 103058 w 125637"/>
                  <a:gd name="connsiteY14" fmla="*/ 12081 h 112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5637" h="112614">
                    <a:moveTo>
                      <a:pt x="103058" y="12081"/>
                    </a:moveTo>
                    <a:cubicBezTo>
                      <a:pt x="99883" y="24781"/>
                      <a:pt x="90358" y="24781"/>
                      <a:pt x="84008" y="24781"/>
                    </a:cubicBezTo>
                    <a:cubicBezTo>
                      <a:pt x="68133" y="27956"/>
                      <a:pt x="68133" y="37481"/>
                      <a:pt x="71308" y="50181"/>
                    </a:cubicBezTo>
                    <a:cubicBezTo>
                      <a:pt x="74483" y="62881"/>
                      <a:pt x="80833" y="69231"/>
                      <a:pt x="96708" y="62881"/>
                    </a:cubicBezTo>
                    <a:cubicBezTo>
                      <a:pt x="106233" y="59706"/>
                      <a:pt x="118933" y="50181"/>
                      <a:pt x="125283" y="66056"/>
                    </a:cubicBezTo>
                    <a:cubicBezTo>
                      <a:pt x="128458" y="81931"/>
                      <a:pt x="109408" y="78756"/>
                      <a:pt x="103058" y="85106"/>
                    </a:cubicBezTo>
                    <a:cubicBezTo>
                      <a:pt x="87183" y="91456"/>
                      <a:pt x="68133" y="97806"/>
                      <a:pt x="52258" y="104156"/>
                    </a:cubicBezTo>
                    <a:cubicBezTo>
                      <a:pt x="42733" y="107331"/>
                      <a:pt x="30033" y="123206"/>
                      <a:pt x="23683" y="100981"/>
                    </a:cubicBezTo>
                    <a:cubicBezTo>
                      <a:pt x="17333" y="85106"/>
                      <a:pt x="33208" y="88281"/>
                      <a:pt x="42733" y="81931"/>
                    </a:cubicBezTo>
                    <a:cubicBezTo>
                      <a:pt x="52258" y="75581"/>
                      <a:pt x="64958" y="75581"/>
                      <a:pt x="58608" y="59706"/>
                    </a:cubicBezTo>
                    <a:cubicBezTo>
                      <a:pt x="52258" y="43831"/>
                      <a:pt x="45908" y="34306"/>
                      <a:pt x="26858" y="43831"/>
                    </a:cubicBezTo>
                    <a:cubicBezTo>
                      <a:pt x="17333" y="47006"/>
                      <a:pt x="7808" y="56531"/>
                      <a:pt x="1458" y="43831"/>
                    </a:cubicBezTo>
                    <a:cubicBezTo>
                      <a:pt x="-4892" y="24781"/>
                      <a:pt x="10983" y="27956"/>
                      <a:pt x="20508" y="24781"/>
                    </a:cubicBezTo>
                    <a:cubicBezTo>
                      <a:pt x="42733" y="15256"/>
                      <a:pt x="64958" y="8906"/>
                      <a:pt x="84008" y="2556"/>
                    </a:cubicBezTo>
                    <a:cubicBezTo>
                      <a:pt x="93533" y="-3794"/>
                      <a:pt x="99883" y="2556"/>
                      <a:pt x="103058" y="1208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A5FD5BE4-E917-4679-B463-52BE3BDD3C42}"/>
                  </a:ext>
                </a:extLst>
              </p:cNvPr>
              <p:cNvSpPr/>
              <p:nvPr/>
            </p:nvSpPr>
            <p:spPr>
              <a:xfrm>
                <a:off x="6675330" y="2136937"/>
                <a:ext cx="120486" cy="115970"/>
              </a:xfrm>
              <a:custGeom>
                <a:avLst/>
                <a:gdLst>
                  <a:gd name="connsiteX0" fmla="*/ 58273 w 127042"/>
                  <a:gd name="connsiteY0" fmla="*/ 0 h 122280"/>
                  <a:gd name="connsiteX1" fmla="*/ 64623 w 127042"/>
                  <a:gd name="connsiteY1" fmla="*/ 6350 h 122280"/>
                  <a:gd name="connsiteX2" fmla="*/ 61448 w 127042"/>
                  <a:gd name="connsiteY2" fmla="*/ 19050 h 122280"/>
                  <a:gd name="connsiteX3" fmla="*/ 32873 w 127042"/>
                  <a:gd name="connsiteY3" fmla="*/ 53975 h 122280"/>
                  <a:gd name="connsiteX4" fmla="*/ 70973 w 127042"/>
                  <a:gd name="connsiteY4" fmla="*/ 41275 h 122280"/>
                  <a:gd name="connsiteX5" fmla="*/ 86848 w 127042"/>
                  <a:gd name="connsiteY5" fmla="*/ 41275 h 122280"/>
                  <a:gd name="connsiteX6" fmla="*/ 83673 w 127042"/>
                  <a:gd name="connsiteY6" fmla="*/ 57150 h 122280"/>
                  <a:gd name="connsiteX7" fmla="*/ 61448 w 127042"/>
                  <a:gd name="connsiteY7" fmla="*/ 88900 h 122280"/>
                  <a:gd name="connsiteX8" fmla="*/ 102723 w 127042"/>
                  <a:gd name="connsiteY8" fmla="*/ 76200 h 122280"/>
                  <a:gd name="connsiteX9" fmla="*/ 124948 w 127042"/>
                  <a:gd name="connsiteY9" fmla="*/ 73025 h 122280"/>
                  <a:gd name="connsiteX10" fmla="*/ 115423 w 127042"/>
                  <a:gd name="connsiteY10" fmla="*/ 92075 h 122280"/>
                  <a:gd name="connsiteX11" fmla="*/ 26523 w 127042"/>
                  <a:gd name="connsiteY11" fmla="*/ 85725 h 122280"/>
                  <a:gd name="connsiteX12" fmla="*/ 1123 w 127042"/>
                  <a:gd name="connsiteY12" fmla="*/ 47625 h 122280"/>
                  <a:gd name="connsiteX13" fmla="*/ 51923 w 127042"/>
                  <a:gd name="connsiteY13" fmla="*/ 3175 h 122280"/>
                  <a:gd name="connsiteX14" fmla="*/ 58273 w 127042"/>
                  <a:gd name="connsiteY14" fmla="*/ 0 h 12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042" h="122280">
                    <a:moveTo>
                      <a:pt x="58273" y="0"/>
                    </a:moveTo>
                    <a:cubicBezTo>
                      <a:pt x="61448" y="3175"/>
                      <a:pt x="64623" y="3175"/>
                      <a:pt x="64623" y="6350"/>
                    </a:cubicBezTo>
                    <a:cubicBezTo>
                      <a:pt x="67798" y="12700"/>
                      <a:pt x="64623" y="15875"/>
                      <a:pt x="61448" y="19050"/>
                    </a:cubicBezTo>
                    <a:cubicBezTo>
                      <a:pt x="51923" y="31750"/>
                      <a:pt x="23348" y="38100"/>
                      <a:pt x="32873" y="53975"/>
                    </a:cubicBezTo>
                    <a:cubicBezTo>
                      <a:pt x="48748" y="76200"/>
                      <a:pt x="58273" y="44450"/>
                      <a:pt x="70973" y="41275"/>
                    </a:cubicBezTo>
                    <a:cubicBezTo>
                      <a:pt x="77323" y="41275"/>
                      <a:pt x="80498" y="34925"/>
                      <a:pt x="86848" y="41275"/>
                    </a:cubicBezTo>
                    <a:cubicBezTo>
                      <a:pt x="93198" y="50800"/>
                      <a:pt x="86848" y="53975"/>
                      <a:pt x="83673" y="57150"/>
                    </a:cubicBezTo>
                    <a:cubicBezTo>
                      <a:pt x="77323" y="69850"/>
                      <a:pt x="48748" y="69850"/>
                      <a:pt x="61448" y="88900"/>
                    </a:cubicBezTo>
                    <a:cubicBezTo>
                      <a:pt x="80498" y="114300"/>
                      <a:pt x="86848" y="79375"/>
                      <a:pt x="102723" y="76200"/>
                    </a:cubicBezTo>
                    <a:cubicBezTo>
                      <a:pt x="109073" y="73025"/>
                      <a:pt x="115423" y="60325"/>
                      <a:pt x="124948" y="73025"/>
                    </a:cubicBezTo>
                    <a:cubicBezTo>
                      <a:pt x="131298" y="82550"/>
                      <a:pt x="121773" y="85725"/>
                      <a:pt x="115423" y="92075"/>
                    </a:cubicBezTo>
                    <a:cubicBezTo>
                      <a:pt x="67798" y="133350"/>
                      <a:pt x="67798" y="133350"/>
                      <a:pt x="26523" y="85725"/>
                    </a:cubicBezTo>
                    <a:cubicBezTo>
                      <a:pt x="16998" y="73025"/>
                      <a:pt x="-5227" y="57150"/>
                      <a:pt x="1123" y="47625"/>
                    </a:cubicBezTo>
                    <a:cubicBezTo>
                      <a:pt x="13823" y="28575"/>
                      <a:pt x="36048" y="15875"/>
                      <a:pt x="51923" y="3175"/>
                    </a:cubicBezTo>
                    <a:cubicBezTo>
                      <a:pt x="51923" y="3175"/>
                      <a:pt x="55098" y="3175"/>
                      <a:pt x="58273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C0A8B13C-52D0-49E9-BE50-F878083A4F98}"/>
                  </a:ext>
                </a:extLst>
              </p:cNvPr>
              <p:cNvSpPr/>
              <p:nvPr/>
            </p:nvSpPr>
            <p:spPr>
              <a:xfrm>
                <a:off x="6821684" y="1991937"/>
                <a:ext cx="111747" cy="99833"/>
              </a:xfrm>
              <a:custGeom>
                <a:avLst/>
                <a:gdLst>
                  <a:gd name="connsiteX0" fmla="*/ 72231 w 117826"/>
                  <a:gd name="connsiteY0" fmla="*/ 105265 h 105264"/>
                  <a:gd name="connsiteX1" fmla="*/ 53181 w 117826"/>
                  <a:gd name="connsiteY1" fmla="*/ 95740 h 105264"/>
                  <a:gd name="connsiteX2" fmla="*/ 69056 w 117826"/>
                  <a:gd name="connsiteY2" fmla="*/ 83040 h 105264"/>
                  <a:gd name="connsiteX3" fmla="*/ 91281 w 117826"/>
                  <a:gd name="connsiteY3" fmla="*/ 73515 h 105264"/>
                  <a:gd name="connsiteX4" fmla="*/ 91281 w 117826"/>
                  <a:gd name="connsiteY4" fmla="*/ 51290 h 105264"/>
                  <a:gd name="connsiteX5" fmla="*/ 72231 w 117826"/>
                  <a:gd name="connsiteY5" fmla="*/ 51290 h 105264"/>
                  <a:gd name="connsiteX6" fmla="*/ 53181 w 117826"/>
                  <a:gd name="connsiteY6" fmla="*/ 67165 h 105264"/>
                  <a:gd name="connsiteX7" fmla="*/ 8731 w 117826"/>
                  <a:gd name="connsiteY7" fmla="*/ 67165 h 105264"/>
                  <a:gd name="connsiteX8" fmla="*/ 5556 w 117826"/>
                  <a:gd name="connsiteY8" fmla="*/ 25890 h 105264"/>
                  <a:gd name="connsiteX9" fmla="*/ 46831 w 117826"/>
                  <a:gd name="connsiteY9" fmla="*/ 490 h 105264"/>
                  <a:gd name="connsiteX10" fmla="*/ 56356 w 117826"/>
                  <a:gd name="connsiteY10" fmla="*/ 6840 h 105264"/>
                  <a:gd name="connsiteX11" fmla="*/ 46831 w 117826"/>
                  <a:gd name="connsiteY11" fmla="*/ 19540 h 105264"/>
                  <a:gd name="connsiteX12" fmla="*/ 27781 w 117826"/>
                  <a:gd name="connsiteY12" fmla="*/ 25890 h 105264"/>
                  <a:gd name="connsiteX13" fmla="*/ 24606 w 117826"/>
                  <a:gd name="connsiteY13" fmla="*/ 48115 h 105264"/>
                  <a:gd name="connsiteX14" fmla="*/ 43656 w 117826"/>
                  <a:gd name="connsiteY14" fmla="*/ 44940 h 105264"/>
                  <a:gd name="connsiteX15" fmla="*/ 53181 w 117826"/>
                  <a:gd name="connsiteY15" fmla="*/ 35415 h 105264"/>
                  <a:gd name="connsiteX16" fmla="*/ 103981 w 117826"/>
                  <a:gd name="connsiteY16" fmla="*/ 29065 h 105264"/>
                  <a:gd name="connsiteX17" fmla="*/ 116681 w 117826"/>
                  <a:gd name="connsiteY17" fmla="*/ 63990 h 105264"/>
                  <a:gd name="connsiteX18" fmla="*/ 72231 w 117826"/>
                  <a:gd name="connsiteY18" fmla="*/ 105265 h 10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7826" h="105264">
                    <a:moveTo>
                      <a:pt x="72231" y="105265"/>
                    </a:moveTo>
                    <a:cubicBezTo>
                      <a:pt x="65881" y="102090"/>
                      <a:pt x="53181" y="105265"/>
                      <a:pt x="53181" y="95740"/>
                    </a:cubicBezTo>
                    <a:cubicBezTo>
                      <a:pt x="53181" y="89390"/>
                      <a:pt x="56356" y="79865"/>
                      <a:pt x="69056" y="83040"/>
                    </a:cubicBezTo>
                    <a:cubicBezTo>
                      <a:pt x="78581" y="83040"/>
                      <a:pt x="84931" y="79865"/>
                      <a:pt x="91281" y="73515"/>
                    </a:cubicBezTo>
                    <a:cubicBezTo>
                      <a:pt x="94456" y="67165"/>
                      <a:pt x="100806" y="57640"/>
                      <a:pt x="91281" y="51290"/>
                    </a:cubicBezTo>
                    <a:cubicBezTo>
                      <a:pt x="84931" y="44940"/>
                      <a:pt x="78581" y="48115"/>
                      <a:pt x="72231" y="51290"/>
                    </a:cubicBezTo>
                    <a:cubicBezTo>
                      <a:pt x="65881" y="57640"/>
                      <a:pt x="59531" y="60815"/>
                      <a:pt x="53181" y="67165"/>
                    </a:cubicBezTo>
                    <a:cubicBezTo>
                      <a:pt x="37306" y="76690"/>
                      <a:pt x="24606" y="79865"/>
                      <a:pt x="8731" y="67165"/>
                    </a:cubicBezTo>
                    <a:cubicBezTo>
                      <a:pt x="-3969" y="54465"/>
                      <a:pt x="-794" y="38590"/>
                      <a:pt x="5556" y="25890"/>
                    </a:cubicBezTo>
                    <a:cubicBezTo>
                      <a:pt x="15081" y="10015"/>
                      <a:pt x="24606" y="-2685"/>
                      <a:pt x="46831" y="490"/>
                    </a:cubicBezTo>
                    <a:cubicBezTo>
                      <a:pt x="50006" y="490"/>
                      <a:pt x="56356" y="6840"/>
                      <a:pt x="56356" y="6840"/>
                    </a:cubicBezTo>
                    <a:cubicBezTo>
                      <a:pt x="56356" y="13190"/>
                      <a:pt x="53181" y="16365"/>
                      <a:pt x="46831" y="19540"/>
                    </a:cubicBezTo>
                    <a:cubicBezTo>
                      <a:pt x="40481" y="22715"/>
                      <a:pt x="34131" y="22715"/>
                      <a:pt x="27781" y="25890"/>
                    </a:cubicBezTo>
                    <a:cubicBezTo>
                      <a:pt x="24606" y="32240"/>
                      <a:pt x="18256" y="41765"/>
                      <a:pt x="24606" y="48115"/>
                    </a:cubicBezTo>
                    <a:cubicBezTo>
                      <a:pt x="30956" y="54465"/>
                      <a:pt x="37306" y="48115"/>
                      <a:pt x="43656" y="44940"/>
                    </a:cubicBezTo>
                    <a:lnTo>
                      <a:pt x="53181" y="35415"/>
                    </a:lnTo>
                    <a:cubicBezTo>
                      <a:pt x="69056" y="22715"/>
                      <a:pt x="84931" y="16365"/>
                      <a:pt x="103981" y="29065"/>
                    </a:cubicBezTo>
                    <a:cubicBezTo>
                      <a:pt x="116681" y="38590"/>
                      <a:pt x="119856" y="51290"/>
                      <a:pt x="116681" y="63990"/>
                    </a:cubicBezTo>
                    <a:cubicBezTo>
                      <a:pt x="107156" y="86215"/>
                      <a:pt x="94456" y="102090"/>
                      <a:pt x="72231" y="10526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2B6F4736-61CB-4649-A59D-F681FA053560}"/>
                  </a:ext>
                </a:extLst>
              </p:cNvPr>
              <p:cNvSpPr/>
              <p:nvPr/>
            </p:nvSpPr>
            <p:spPr>
              <a:xfrm>
                <a:off x="5639542" y="1772586"/>
                <a:ext cx="109420" cy="87783"/>
              </a:xfrm>
              <a:custGeom>
                <a:avLst/>
                <a:gdLst>
                  <a:gd name="connsiteX0" fmla="*/ 115373 w 115372"/>
                  <a:gd name="connsiteY0" fmla="*/ 41275 h 92561"/>
                  <a:gd name="connsiteX1" fmla="*/ 109023 w 115372"/>
                  <a:gd name="connsiteY1" fmla="*/ 69850 h 92561"/>
                  <a:gd name="connsiteX2" fmla="*/ 93148 w 115372"/>
                  <a:gd name="connsiteY2" fmla="*/ 79375 h 92561"/>
                  <a:gd name="connsiteX3" fmla="*/ 86798 w 115372"/>
                  <a:gd name="connsiteY3" fmla="*/ 60325 h 92561"/>
                  <a:gd name="connsiteX4" fmla="*/ 93148 w 115372"/>
                  <a:gd name="connsiteY4" fmla="*/ 38100 h 92561"/>
                  <a:gd name="connsiteX5" fmla="*/ 83623 w 115372"/>
                  <a:gd name="connsiteY5" fmla="*/ 25400 h 92561"/>
                  <a:gd name="connsiteX6" fmla="*/ 70923 w 115372"/>
                  <a:gd name="connsiteY6" fmla="*/ 34925 h 92561"/>
                  <a:gd name="connsiteX7" fmla="*/ 67748 w 115372"/>
                  <a:gd name="connsiteY7" fmla="*/ 63500 h 92561"/>
                  <a:gd name="connsiteX8" fmla="*/ 32823 w 115372"/>
                  <a:gd name="connsiteY8" fmla="*/ 92075 h 92561"/>
                  <a:gd name="connsiteX9" fmla="*/ 1073 w 115372"/>
                  <a:gd name="connsiteY9" fmla="*/ 53975 h 92561"/>
                  <a:gd name="connsiteX10" fmla="*/ 20123 w 115372"/>
                  <a:gd name="connsiteY10" fmla="*/ 9525 h 92561"/>
                  <a:gd name="connsiteX11" fmla="*/ 32823 w 115372"/>
                  <a:gd name="connsiteY11" fmla="*/ 9525 h 92561"/>
                  <a:gd name="connsiteX12" fmla="*/ 32823 w 115372"/>
                  <a:gd name="connsiteY12" fmla="*/ 25400 h 92561"/>
                  <a:gd name="connsiteX13" fmla="*/ 23298 w 115372"/>
                  <a:gd name="connsiteY13" fmla="*/ 53975 h 92561"/>
                  <a:gd name="connsiteX14" fmla="*/ 35998 w 115372"/>
                  <a:gd name="connsiteY14" fmla="*/ 66675 h 92561"/>
                  <a:gd name="connsiteX15" fmla="*/ 48698 w 115372"/>
                  <a:gd name="connsiteY15" fmla="*/ 53975 h 92561"/>
                  <a:gd name="connsiteX16" fmla="*/ 48698 w 115372"/>
                  <a:gd name="connsiteY16" fmla="*/ 41275 h 92561"/>
                  <a:gd name="connsiteX17" fmla="*/ 80448 w 115372"/>
                  <a:gd name="connsiteY17" fmla="*/ 0 h 92561"/>
                  <a:gd name="connsiteX18" fmla="*/ 115373 w 115372"/>
                  <a:gd name="connsiteY18" fmla="*/ 41275 h 9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5372" h="92561">
                    <a:moveTo>
                      <a:pt x="115373" y="41275"/>
                    </a:moveTo>
                    <a:cubicBezTo>
                      <a:pt x="115373" y="53975"/>
                      <a:pt x="115373" y="63500"/>
                      <a:pt x="109023" y="69850"/>
                    </a:cubicBezTo>
                    <a:cubicBezTo>
                      <a:pt x="105848" y="76200"/>
                      <a:pt x="99498" y="82550"/>
                      <a:pt x="93148" y="79375"/>
                    </a:cubicBezTo>
                    <a:cubicBezTo>
                      <a:pt x="86798" y="76200"/>
                      <a:pt x="86798" y="66675"/>
                      <a:pt x="86798" y="60325"/>
                    </a:cubicBezTo>
                    <a:cubicBezTo>
                      <a:pt x="89973" y="53975"/>
                      <a:pt x="96323" y="47625"/>
                      <a:pt x="93148" y="38100"/>
                    </a:cubicBezTo>
                    <a:cubicBezTo>
                      <a:pt x="89973" y="31750"/>
                      <a:pt x="93148" y="25400"/>
                      <a:pt x="83623" y="25400"/>
                    </a:cubicBezTo>
                    <a:cubicBezTo>
                      <a:pt x="77273" y="25400"/>
                      <a:pt x="74098" y="31750"/>
                      <a:pt x="70923" y="34925"/>
                    </a:cubicBezTo>
                    <a:cubicBezTo>
                      <a:pt x="67748" y="44450"/>
                      <a:pt x="70923" y="53975"/>
                      <a:pt x="67748" y="63500"/>
                    </a:cubicBezTo>
                    <a:cubicBezTo>
                      <a:pt x="64573" y="82550"/>
                      <a:pt x="51873" y="95250"/>
                      <a:pt x="32823" y="92075"/>
                    </a:cubicBezTo>
                    <a:cubicBezTo>
                      <a:pt x="10598" y="92075"/>
                      <a:pt x="4248" y="73025"/>
                      <a:pt x="1073" y="53975"/>
                    </a:cubicBezTo>
                    <a:cubicBezTo>
                      <a:pt x="-2102" y="34925"/>
                      <a:pt x="1073" y="19050"/>
                      <a:pt x="20123" y="9525"/>
                    </a:cubicBezTo>
                    <a:cubicBezTo>
                      <a:pt x="23298" y="6350"/>
                      <a:pt x="29648" y="6350"/>
                      <a:pt x="32823" y="9525"/>
                    </a:cubicBezTo>
                    <a:cubicBezTo>
                      <a:pt x="35998" y="15875"/>
                      <a:pt x="39173" y="19050"/>
                      <a:pt x="32823" y="25400"/>
                    </a:cubicBezTo>
                    <a:cubicBezTo>
                      <a:pt x="23298" y="31750"/>
                      <a:pt x="20123" y="41275"/>
                      <a:pt x="23298" y="53975"/>
                    </a:cubicBezTo>
                    <a:cubicBezTo>
                      <a:pt x="23298" y="60325"/>
                      <a:pt x="26473" y="66675"/>
                      <a:pt x="35998" y="66675"/>
                    </a:cubicBezTo>
                    <a:cubicBezTo>
                      <a:pt x="45523" y="66675"/>
                      <a:pt x="48698" y="60325"/>
                      <a:pt x="48698" y="53975"/>
                    </a:cubicBezTo>
                    <a:lnTo>
                      <a:pt x="48698" y="41275"/>
                    </a:lnTo>
                    <a:cubicBezTo>
                      <a:pt x="48698" y="19050"/>
                      <a:pt x="55048" y="0"/>
                      <a:pt x="80448" y="0"/>
                    </a:cubicBezTo>
                    <a:cubicBezTo>
                      <a:pt x="109023" y="3175"/>
                      <a:pt x="112198" y="25400"/>
                      <a:pt x="115373" y="4127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8604CC7B-FC87-4F1E-AC60-CC0F42F3DD03}"/>
                  </a:ext>
                </a:extLst>
              </p:cNvPr>
              <p:cNvSpPr/>
              <p:nvPr/>
            </p:nvSpPr>
            <p:spPr>
              <a:xfrm>
                <a:off x="6348180" y="2278461"/>
                <a:ext cx="87772" cy="108728"/>
              </a:xfrm>
              <a:custGeom>
                <a:avLst/>
                <a:gdLst>
                  <a:gd name="connsiteX0" fmla="*/ 92075 w 92548"/>
                  <a:gd name="connsiteY0" fmla="*/ 63500 h 114644"/>
                  <a:gd name="connsiteX1" fmla="*/ 50800 w 92548"/>
                  <a:gd name="connsiteY1" fmla="*/ 114300 h 114644"/>
                  <a:gd name="connsiteX2" fmla="*/ 3175 w 92548"/>
                  <a:gd name="connsiteY2" fmla="*/ 69850 h 114644"/>
                  <a:gd name="connsiteX3" fmla="*/ 0 w 92548"/>
                  <a:gd name="connsiteY3" fmla="*/ 22225 h 114644"/>
                  <a:gd name="connsiteX4" fmla="*/ 9525 w 92548"/>
                  <a:gd name="connsiteY4" fmla="*/ 6350 h 114644"/>
                  <a:gd name="connsiteX5" fmla="*/ 22225 w 92548"/>
                  <a:gd name="connsiteY5" fmla="*/ 22225 h 114644"/>
                  <a:gd name="connsiteX6" fmla="*/ 28575 w 92548"/>
                  <a:gd name="connsiteY6" fmla="*/ 69850 h 114644"/>
                  <a:gd name="connsiteX7" fmla="*/ 50800 w 92548"/>
                  <a:gd name="connsiteY7" fmla="*/ 95250 h 114644"/>
                  <a:gd name="connsiteX8" fmla="*/ 69850 w 92548"/>
                  <a:gd name="connsiteY8" fmla="*/ 66675 h 114644"/>
                  <a:gd name="connsiteX9" fmla="*/ 66675 w 92548"/>
                  <a:gd name="connsiteY9" fmla="*/ 22225 h 114644"/>
                  <a:gd name="connsiteX10" fmla="*/ 76200 w 92548"/>
                  <a:gd name="connsiteY10" fmla="*/ 0 h 114644"/>
                  <a:gd name="connsiteX11" fmla="*/ 88900 w 92548"/>
                  <a:gd name="connsiteY11" fmla="*/ 15875 h 114644"/>
                  <a:gd name="connsiteX12" fmla="*/ 92075 w 92548"/>
                  <a:gd name="connsiteY12" fmla="*/ 63500 h 114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2548" h="114644">
                    <a:moveTo>
                      <a:pt x="92075" y="63500"/>
                    </a:moveTo>
                    <a:cubicBezTo>
                      <a:pt x="95250" y="95250"/>
                      <a:pt x="82550" y="111125"/>
                      <a:pt x="50800" y="114300"/>
                    </a:cubicBezTo>
                    <a:cubicBezTo>
                      <a:pt x="19050" y="117475"/>
                      <a:pt x="3175" y="98425"/>
                      <a:pt x="3175" y="69850"/>
                    </a:cubicBezTo>
                    <a:cubicBezTo>
                      <a:pt x="3175" y="53975"/>
                      <a:pt x="0" y="38100"/>
                      <a:pt x="0" y="22225"/>
                    </a:cubicBezTo>
                    <a:cubicBezTo>
                      <a:pt x="0" y="15875"/>
                      <a:pt x="0" y="6350"/>
                      <a:pt x="9525" y="6350"/>
                    </a:cubicBezTo>
                    <a:cubicBezTo>
                      <a:pt x="22225" y="6350"/>
                      <a:pt x="22225" y="12700"/>
                      <a:pt x="22225" y="22225"/>
                    </a:cubicBezTo>
                    <a:cubicBezTo>
                      <a:pt x="22225" y="38100"/>
                      <a:pt x="25400" y="53975"/>
                      <a:pt x="28575" y="69850"/>
                    </a:cubicBezTo>
                    <a:cubicBezTo>
                      <a:pt x="28575" y="82550"/>
                      <a:pt x="34925" y="95250"/>
                      <a:pt x="50800" y="95250"/>
                    </a:cubicBezTo>
                    <a:cubicBezTo>
                      <a:pt x="66675" y="95250"/>
                      <a:pt x="69850" y="82550"/>
                      <a:pt x="69850" y="66675"/>
                    </a:cubicBezTo>
                    <a:cubicBezTo>
                      <a:pt x="66675" y="50800"/>
                      <a:pt x="66675" y="38100"/>
                      <a:pt x="66675" y="22225"/>
                    </a:cubicBezTo>
                    <a:cubicBezTo>
                      <a:pt x="66675" y="12700"/>
                      <a:pt x="63500" y="3175"/>
                      <a:pt x="76200" y="0"/>
                    </a:cubicBezTo>
                    <a:cubicBezTo>
                      <a:pt x="88900" y="0"/>
                      <a:pt x="88900" y="9525"/>
                      <a:pt x="88900" y="15875"/>
                    </a:cubicBezTo>
                    <a:cubicBezTo>
                      <a:pt x="88900" y="34925"/>
                      <a:pt x="92075" y="50800"/>
                      <a:pt x="92075" y="6350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>
                <a:extLst>
                  <a:ext uri="{FF2B5EF4-FFF2-40B4-BE49-F238E27FC236}">
                    <a16:creationId xmlns:a16="http://schemas.microsoft.com/office/drawing/2014/main" id="{CDE69D3A-1CFC-46C7-A4E3-1AA4FD60AD33}"/>
                  </a:ext>
                </a:extLst>
              </p:cNvPr>
              <p:cNvSpPr/>
              <p:nvPr/>
            </p:nvSpPr>
            <p:spPr>
              <a:xfrm>
                <a:off x="6477660" y="1019796"/>
                <a:ext cx="192713" cy="93508"/>
              </a:xfrm>
              <a:custGeom>
                <a:avLst/>
                <a:gdLst>
                  <a:gd name="connsiteX0" fmla="*/ 0 w 203199"/>
                  <a:gd name="connsiteY0" fmla="*/ 98425 h 98597"/>
                  <a:gd name="connsiteX1" fmla="*/ 47625 w 203199"/>
                  <a:gd name="connsiteY1" fmla="*/ 85725 h 98597"/>
                  <a:gd name="connsiteX2" fmla="*/ 76200 w 203199"/>
                  <a:gd name="connsiteY2" fmla="*/ 25400 h 98597"/>
                  <a:gd name="connsiteX3" fmla="*/ 152400 w 203199"/>
                  <a:gd name="connsiteY3" fmla="*/ 0 h 98597"/>
                  <a:gd name="connsiteX4" fmla="*/ 203200 w 203199"/>
                  <a:gd name="connsiteY4" fmla="*/ 31750 h 98597"/>
                  <a:gd name="connsiteX5" fmla="*/ 0 w 203199"/>
                  <a:gd name="connsiteY5" fmla="*/ 98425 h 98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199" h="98597">
                    <a:moveTo>
                      <a:pt x="0" y="98425"/>
                    </a:moveTo>
                    <a:cubicBezTo>
                      <a:pt x="15875" y="95250"/>
                      <a:pt x="31750" y="92075"/>
                      <a:pt x="47625" y="85725"/>
                    </a:cubicBezTo>
                    <a:cubicBezTo>
                      <a:pt x="69850" y="76200"/>
                      <a:pt x="104775" y="69850"/>
                      <a:pt x="76200" y="25400"/>
                    </a:cubicBezTo>
                    <a:cubicBezTo>
                      <a:pt x="107950" y="31750"/>
                      <a:pt x="136525" y="44450"/>
                      <a:pt x="152400" y="0"/>
                    </a:cubicBezTo>
                    <a:cubicBezTo>
                      <a:pt x="158750" y="34925"/>
                      <a:pt x="177800" y="38100"/>
                      <a:pt x="203200" y="31750"/>
                    </a:cubicBezTo>
                    <a:cubicBezTo>
                      <a:pt x="180975" y="60325"/>
                      <a:pt x="53975" y="101600"/>
                      <a:pt x="0" y="984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B8171280-E640-403F-8278-1141F809235C}"/>
                  </a:ext>
                </a:extLst>
              </p:cNvPr>
              <p:cNvSpPr/>
              <p:nvPr/>
            </p:nvSpPr>
            <p:spPr>
              <a:xfrm>
                <a:off x="5709814" y="1987503"/>
                <a:ext cx="111413" cy="99639"/>
              </a:xfrm>
              <a:custGeom>
                <a:avLst/>
                <a:gdLst>
                  <a:gd name="connsiteX0" fmla="*/ 81300 w 111413"/>
                  <a:gd name="connsiteY0" fmla="*/ 19954 h 99639"/>
                  <a:gd name="connsiteX1" fmla="*/ 51190 w 111413"/>
                  <a:gd name="connsiteY1" fmla="*/ 31999 h 99639"/>
                  <a:gd name="connsiteX2" fmla="*/ 57212 w 111413"/>
                  <a:gd name="connsiteY2" fmla="*/ 44044 h 99639"/>
                  <a:gd name="connsiteX3" fmla="*/ 81300 w 111413"/>
                  <a:gd name="connsiteY3" fmla="*/ 19954 h 99639"/>
                  <a:gd name="connsiteX4" fmla="*/ 93346 w 111413"/>
                  <a:gd name="connsiteY4" fmla="*/ 1886 h 99639"/>
                  <a:gd name="connsiteX5" fmla="*/ 111413 w 111413"/>
                  <a:gd name="connsiteY5" fmla="*/ 19953 h 99639"/>
                  <a:gd name="connsiteX6" fmla="*/ 93346 w 111413"/>
                  <a:gd name="connsiteY6" fmla="*/ 44043 h 99639"/>
                  <a:gd name="connsiteX7" fmla="*/ 63235 w 111413"/>
                  <a:gd name="connsiteY7" fmla="*/ 83188 h 99639"/>
                  <a:gd name="connsiteX8" fmla="*/ 42157 w 111413"/>
                  <a:gd name="connsiteY8" fmla="*/ 98244 h 99639"/>
                  <a:gd name="connsiteX9" fmla="*/ 42157 w 111413"/>
                  <a:gd name="connsiteY9" fmla="*/ 74155 h 99639"/>
                  <a:gd name="connsiteX10" fmla="*/ 18067 w 111413"/>
                  <a:gd name="connsiteY10" fmla="*/ 35009 h 99639"/>
                  <a:gd name="connsiteX11" fmla="*/ 0 w 111413"/>
                  <a:gd name="connsiteY11" fmla="*/ 22965 h 99639"/>
                  <a:gd name="connsiteX12" fmla="*/ 18067 w 111413"/>
                  <a:gd name="connsiteY12" fmla="*/ 10920 h 99639"/>
                  <a:gd name="connsiteX13" fmla="*/ 93346 w 111413"/>
                  <a:gd name="connsiteY13" fmla="*/ 1886 h 99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1413" h="99639">
                    <a:moveTo>
                      <a:pt x="81300" y="19954"/>
                    </a:moveTo>
                    <a:cubicBezTo>
                      <a:pt x="66245" y="22965"/>
                      <a:pt x="54201" y="16943"/>
                      <a:pt x="51190" y="31999"/>
                    </a:cubicBezTo>
                    <a:cubicBezTo>
                      <a:pt x="48179" y="35010"/>
                      <a:pt x="54201" y="44044"/>
                      <a:pt x="57212" y="44044"/>
                    </a:cubicBezTo>
                    <a:cubicBezTo>
                      <a:pt x="69256" y="44044"/>
                      <a:pt x="72267" y="31999"/>
                      <a:pt x="81300" y="19954"/>
                    </a:cubicBezTo>
                    <a:close/>
                    <a:moveTo>
                      <a:pt x="93346" y="1886"/>
                    </a:moveTo>
                    <a:cubicBezTo>
                      <a:pt x="102380" y="-4136"/>
                      <a:pt x="108402" y="4898"/>
                      <a:pt x="111413" y="19953"/>
                    </a:cubicBezTo>
                    <a:cubicBezTo>
                      <a:pt x="105391" y="28987"/>
                      <a:pt x="99369" y="38021"/>
                      <a:pt x="93346" y="44043"/>
                    </a:cubicBezTo>
                    <a:cubicBezTo>
                      <a:pt x="84313" y="56088"/>
                      <a:pt x="72268" y="71143"/>
                      <a:pt x="63235" y="83188"/>
                    </a:cubicBezTo>
                    <a:cubicBezTo>
                      <a:pt x="57212" y="89210"/>
                      <a:pt x="54201" y="104266"/>
                      <a:pt x="42157" y="98244"/>
                    </a:cubicBezTo>
                    <a:cubicBezTo>
                      <a:pt x="30112" y="92222"/>
                      <a:pt x="42157" y="83188"/>
                      <a:pt x="42157" y="74155"/>
                    </a:cubicBezTo>
                    <a:cubicBezTo>
                      <a:pt x="45168" y="56088"/>
                      <a:pt x="39145" y="38021"/>
                      <a:pt x="18067" y="35009"/>
                    </a:cubicBezTo>
                    <a:cubicBezTo>
                      <a:pt x="9034" y="35009"/>
                      <a:pt x="0" y="35009"/>
                      <a:pt x="0" y="22965"/>
                    </a:cubicBezTo>
                    <a:cubicBezTo>
                      <a:pt x="0" y="10920"/>
                      <a:pt x="9034" y="13931"/>
                      <a:pt x="18067" y="10920"/>
                    </a:cubicBezTo>
                    <a:cubicBezTo>
                      <a:pt x="42157" y="7909"/>
                      <a:pt x="69257" y="4898"/>
                      <a:pt x="93346" y="188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" name="任意多边形: 形状 179">
                <a:extLst>
                  <a:ext uri="{FF2B5EF4-FFF2-40B4-BE49-F238E27FC236}">
                    <a16:creationId xmlns:a16="http://schemas.microsoft.com/office/drawing/2014/main" id="{94503883-ADA5-4071-9CBB-8AC11FEC05BF}"/>
                  </a:ext>
                </a:extLst>
              </p:cNvPr>
              <p:cNvSpPr/>
              <p:nvPr/>
            </p:nvSpPr>
            <p:spPr>
              <a:xfrm>
                <a:off x="6581024" y="2193672"/>
                <a:ext cx="98382" cy="110123"/>
              </a:xfrm>
              <a:custGeom>
                <a:avLst/>
                <a:gdLst>
                  <a:gd name="connsiteX0" fmla="*/ 75161 w 103736"/>
                  <a:gd name="connsiteY0" fmla="*/ 79876 h 116116"/>
                  <a:gd name="connsiteX1" fmla="*/ 68811 w 103736"/>
                  <a:gd name="connsiteY1" fmla="*/ 22726 h 116116"/>
                  <a:gd name="connsiteX2" fmla="*/ 81511 w 103736"/>
                  <a:gd name="connsiteY2" fmla="*/ 501 h 116116"/>
                  <a:gd name="connsiteX3" fmla="*/ 91036 w 103736"/>
                  <a:gd name="connsiteY3" fmla="*/ 16376 h 116116"/>
                  <a:gd name="connsiteX4" fmla="*/ 103736 w 103736"/>
                  <a:gd name="connsiteY4" fmla="*/ 95751 h 116116"/>
                  <a:gd name="connsiteX5" fmla="*/ 94211 w 103736"/>
                  <a:gd name="connsiteY5" fmla="*/ 114801 h 116116"/>
                  <a:gd name="connsiteX6" fmla="*/ 71986 w 103736"/>
                  <a:gd name="connsiteY6" fmla="*/ 111626 h 116116"/>
                  <a:gd name="connsiteX7" fmla="*/ 8486 w 103736"/>
                  <a:gd name="connsiteY7" fmla="*/ 57651 h 116116"/>
                  <a:gd name="connsiteX8" fmla="*/ 2136 w 103736"/>
                  <a:gd name="connsiteY8" fmla="*/ 41776 h 116116"/>
                  <a:gd name="connsiteX9" fmla="*/ 24361 w 103736"/>
                  <a:gd name="connsiteY9" fmla="*/ 38601 h 116116"/>
                  <a:gd name="connsiteX10" fmla="*/ 75161 w 103736"/>
                  <a:gd name="connsiteY10" fmla="*/ 79876 h 116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3736" h="116116">
                    <a:moveTo>
                      <a:pt x="75161" y="79876"/>
                    </a:moveTo>
                    <a:cubicBezTo>
                      <a:pt x="78336" y="57651"/>
                      <a:pt x="71986" y="38601"/>
                      <a:pt x="68811" y="22726"/>
                    </a:cubicBezTo>
                    <a:cubicBezTo>
                      <a:pt x="68811" y="13201"/>
                      <a:pt x="68811" y="3676"/>
                      <a:pt x="81511" y="501"/>
                    </a:cubicBezTo>
                    <a:cubicBezTo>
                      <a:pt x="94211" y="-2674"/>
                      <a:pt x="91036" y="10026"/>
                      <a:pt x="91036" y="16376"/>
                    </a:cubicBezTo>
                    <a:cubicBezTo>
                      <a:pt x="97386" y="41776"/>
                      <a:pt x="100561" y="67176"/>
                      <a:pt x="103736" y="95751"/>
                    </a:cubicBezTo>
                    <a:cubicBezTo>
                      <a:pt x="103736" y="105276"/>
                      <a:pt x="103736" y="111626"/>
                      <a:pt x="94211" y="114801"/>
                    </a:cubicBezTo>
                    <a:cubicBezTo>
                      <a:pt x="84686" y="117976"/>
                      <a:pt x="78336" y="114801"/>
                      <a:pt x="71986" y="111626"/>
                    </a:cubicBezTo>
                    <a:cubicBezTo>
                      <a:pt x="49761" y="92576"/>
                      <a:pt x="30711" y="76701"/>
                      <a:pt x="8486" y="57651"/>
                    </a:cubicBezTo>
                    <a:cubicBezTo>
                      <a:pt x="5311" y="54476"/>
                      <a:pt x="-4214" y="51301"/>
                      <a:pt x="2136" y="41776"/>
                    </a:cubicBezTo>
                    <a:cubicBezTo>
                      <a:pt x="8486" y="35426"/>
                      <a:pt x="14836" y="32251"/>
                      <a:pt x="24361" y="38601"/>
                    </a:cubicBezTo>
                    <a:cubicBezTo>
                      <a:pt x="40236" y="51301"/>
                      <a:pt x="56111" y="64001"/>
                      <a:pt x="75161" y="7987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C6D3672D-0F1C-4637-822F-99D11F35739F}"/>
                  </a:ext>
                </a:extLst>
              </p:cNvPr>
              <p:cNvSpPr/>
              <p:nvPr/>
            </p:nvSpPr>
            <p:spPr>
              <a:xfrm>
                <a:off x="6911266" y="1765382"/>
                <a:ext cx="114424" cy="88503"/>
              </a:xfrm>
              <a:custGeom>
                <a:avLst/>
                <a:gdLst>
                  <a:gd name="connsiteX0" fmla="*/ 0 w 120649"/>
                  <a:gd name="connsiteY0" fmla="*/ 93320 h 93320"/>
                  <a:gd name="connsiteX1" fmla="*/ 47625 w 120649"/>
                  <a:gd name="connsiteY1" fmla="*/ 48871 h 93320"/>
                  <a:gd name="connsiteX2" fmla="*/ 15875 w 120649"/>
                  <a:gd name="connsiteY2" fmla="*/ 20296 h 93320"/>
                  <a:gd name="connsiteX3" fmla="*/ 19050 w 120649"/>
                  <a:gd name="connsiteY3" fmla="*/ 1246 h 93320"/>
                  <a:gd name="connsiteX4" fmla="*/ 34925 w 120649"/>
                  <a:gd name="connsiteY4" fmla="*/ 7596 h 93320"/>
                  <a:gd name="connsiteX5" fmla="*/ 111125 w 120649"/>
                  <a:gd name="connsiteY5" fmla="*/ 52046 h 93320"/>
                  <a:gd name="connsiteX6" fmla="*/ 120650 w 120649"/>
                  <a:gd name="connsiteY6" fmla="*/ 64746 h 93320"/>
                  <a:gd name="connsiteX7" fmla="*/ 107950 w 120649"/>
                  <a:gd name="connsiteY7" fmla="*/ 74271 h 93320"/>
                  <a:gd name="connsiteX8" fmla="*/ 0 w 120649"/>
                  <a:gd name="connsiteY8" fmla="*/ 93320 h 93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649" h="93320">
                    <a:moveTo>
                      <a:pt x="0" y="93320"/>
                    </a:moveTo>
                    <a:cubicBezTo>
                      <a:pt x="3175" y="67921"/>
                      <a:pt x="3175" y="67921"/>
                      <a:pt x="47625" y="48871"/>
                    </a:cubicBezTo>
                    <a:cubicBezTo>
                      <a:pt x="34925" y="39346"/>
                      <a:pt x="25400" y="29821"/>
                      <a:pt x="15875" y="20296"/>
                    </a:cubicBezTo>
                    <a:cubicBezTo>
                      <a:pt x="9525" y="13946"/>
                      <a:pt x="12700" y="7596"/>
                      <a:pt x="19050" y="1246"/>
                    </a:cubicBezTo>
                    <a:cubicBezTo>
                      <a:pt x="25400" y="-1929"/>
                      <a:pt x="28575" y="1246"/>
                      <a:pt x="34925" y="7596"/>
                    </a:cubicBezTo>
                    <a:cubicBezTo>
                      <a:pt x="57150" y="26646"/>
                      <a:pt x="76200" y="52046"/>
                      <a:pt x="111125" y="52046"/>
                    </a:cubicBezTo>
                    <a:cubicBezTo>
                      <a:pt x="117475" y="52046"/>
                      <a:pt x="120650" y="58396"/>
                      <a:pt x="120650" y="64746"/>
                    </a:cubicBezTo>
                    <a:cubicBezTo>
                      <a:pt x="120650" y="71096"/>
                      <a:pt x="114300" y="74271"/>
                      <a:pt x="107950" y="74271"/>
                    </a:cubicBezTo>
                    <a:cubicBezTo>
                      <a:pt x="63500" y="61571"/>
                      <a:pt x="34925" y="80620"/>
                      <a:pt x="0" y="9332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97369926-00ED-454C-818D-1FA5499FD9CD}"/>
                  </a:ext>
                </a:extLst>
              </p:cNvPr>
              <p:cNvSpPr/>
              <p:nvPr/>
            </p:nvSpPr>
            <p:spPr>
              <a:xfrm>
                <a:off x="6878144" y="1858729"/>
                <a:ext cx="111413" cy="78439"/>
              </a:xfrm>
              <a:custGeom>
                <a:avLst/>
                <a:gdLst>
                  <a:gd name="connsiteX0" fmla="*/ 41275 w 117475"/>
                  <a:gd name="connsiteY0" fmla="*/ 17121 h 82706"/>
                  <a:gd name="connsiteX1" fmla="*/ 53975 w 117475"/>
                  <a:gd name="connsiteY1" fmla="*/ 39346 h 82706"/>
                  <a:gd name="connsiteX2" fmla="*/ 107950 w 117475"/>
                  <a:gd name="connsiteY2" fmla="*/ 58396 h 82706"/>
                  <a:gd name="connsiteX3" fmla="*/ 117475 w 117475"/>
                  <a:gd name="connsiteY3" fmla="*/ 71096 h 82706"/>
                  <a:gd name="connsiteX4" fmla="*/ 101600 w 117475"/>
                  <a:gd name="connsiteY4" fmla="*/ 80621 h 82706"/>
                  <a:gd name="connsiteX5" fmla="*/ 66675 w 117475"/>
                  <a:gd name="connsiteY5" fmla="*/ 67921 h 82706"/>
                  <a:gd name="connsiteX6" fmla="*/ 15875 w 117475"/>
                  <a:gd name="connsiteY6" fmla="*/ 77446 h 82706"/>
                  <a:gd name="connsiteX7" fmla="*/ 3175 w 117475"/>
                  <a:gd name="connsiteY7" fmla="*/ 80621 h 82706"/>
                  <a:gd name="connsiteX8" fmla="*/ 0 w 117475"/>
                  <a:gd name="connsiteY8" fmla="*/ 67921 h 82706"/>
                  <a:gd name="connsiteX9" fmla="*/ 22225 w 117475"/>
                  <a:gd name="connsiteY9" fmla="*/ 7596 h 82706"/>
                  <a:gd name="connsiteX10" fmla="*/ 34925 w 117475"/>
                  <a:gd name="connsiteY10" fmla="*/ 1246 h 82706"/>
                  <a:gd name="connsiteX11" fmla="*/ 41275 w 117475"/>
                  <a:gd name="connsiteY11" fmla="*/ 17121 h 8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7475" h="82706">
                    <a:moveTo>
                      <a:pt x="41275" y="17121"/>
                    </a:moveTo>
                    <a:cubicBezTo>
                      <a:pt x="34925" y="29821"/>
                      <a:pt x="44450" y="36171"/>
                      <a:pt x="53975" y="39346"/>
                    </a:cubicBezTo>
                    <a:cubicBezTo>
                      <a:pt x="73025" y="45696"/>
                      <a:pt x="92075" y="52046"/>
                      <a:pt x="107950" y="58396"/>
                    </a:cubicBezTo>
                    <a:cubicBezTo>
                      <a:pt x="114300" y="61571"/>
                      <a:pt x="117475" y="61571"/>
                      <a:pt x="117475" y="71096"/>
                    </a:cubicBezTo>
                    <a:cubicBezTo>
                      <a:pt x="114300" y="77446"/>
                      <a:pt x="111125" y="83796"/>
                      <a:pt x="101600" y="80621"/>
                    </a:cubicBezTo>
                    <a:cubicBezTo>
                      <a:pt x="88900" y="77446"/>
                      <a:pt x="79375" y="71096"/>
                      <a:pt x="66675" y="67921"/>
                    </a:cubicBezTo>
                    <a:cubicBezTo>
                      <a:pt x="47625" y="64746"/>
                      <a:pt x="28575" y="45696"/>
                      <a:pt x="15875" y="77446"/>
                    </a:cubicBezTo>
                    <a:cubicBezTo>
                      <a:pt x="12700" y="83796"/>
                      <a:pt x="6350" y="83796"/>
                      <a:pt x="3175" y="80621"/>
                    </a:cubicBezTo>
                    <a:cubicBezTo>
                      <a:pt x="0" y="77446"/>
                      <a:pt x="0" y="71096"/>
                      <a:pt x="0" y="67921"/>
                    </a:cubicBezTo>
                    <a:cubicBezTo>
                      <a:pt x="6350" y="45696"/>
                      <a:pt x="12700" y="26646"/>
                      <a:pt x="22225" y="7596"/>
                    </a:cubicBezTo>
                    <a:cubicBezTo>
                      <a:pt x="25400" y="1246"/>
                      <a:pt x="28575" y="-1929"/>
                      <a:pt x="34925" y="1246"/>
                    </a:cubicBezTo>
                    <a:cubicBezTo>
                      <a:pt x="47625" y="4421"/>
                      <a:pt x="44450" y="10771"/>
                      <a:pt x="41275" y="1712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1EFF704A-8B21-43EA-9D91-240CB9F048F1}"/>
                  </a:ext>
                </a:extLst>
              </p:cNvPr>
              <p:cNvSpPr/>
              <p:nvPr/>
            </p:nvSpPr>
            <p:spPr>
              <a:xfrm>
                <a:off x="5688737" y="1417269"/>
                <a:ext cx="56866" cy="111413"/>
              </a:xfrm>
              <a:custGeom>
                <a:avLst/>
                <a:gdLst>
                  <a:gd name="connsiteX0" fmla="*/ 0 w 59961"/>
                  <a:gd name="connsiteY0" fmla="*/ 60325 h 117475"/>
                  <a:gd name="connsiteX1" fmla="*/ 34925 w 59961"/>
                  <a:gd name="connsiteY1" fmla="*/ 79375 h 117475"/>
                  <a:gd name="connsiteX2" fmla="*/ 47625 w 59961"/>
                  <a:gd name="connsiteY2" fmla="*/ 0 h 117475"/>
                  <a:gd name="connsiteX3" fmla="*/ 50800 w 59961"/>
                  <a:gd name="connsiteY3" fmla="*/ 101600 h 117475"/>
                  <a:gd name="connsiteX4" fmla="*/ 31750 w 59961"/>
                  <a:gd name="connsiteY4" fmla="*/ 117475 h 117475"/>
                  <a:gd name="connsiteX5" fmla="*/ 15875 w 59961"/>
                  <a:gd name="connsiteY5" fmla="*/ 101600 h 117475"/>
                  <a:gd name="connsiteX6" fmla="*/ 0 w 59961"/>
                  <a:gd name="connsiteY6" fmla="*/ 60325 h 11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961" h="117475">
                    <a:moveTo>
                      <a:pt x="0" y="60325"/>
                    </a:moveTo>
                    <a:cubicBezTo>
                      <a:pt x="19050" y="57150"/>
                      <a:pt x="19050" y="73025"/>
                      <a:pt x="34925" y="79375"/>
                    </a:cubicBezTo>
                    <a:cubicBezTo>
                      <a:pt x="38100" y="53975"/>
                      <a:pt x="44450" y="28575"/>
                      <a:pt x="47625" y="0"/>
                    </a:cubicBezTo>
                    <a:cubicBezTo>
                      <a:pt x="63500" y="38100"/>
                      <a:pt x="63500" y="69850"/>
                      <a:pt x="50800" y="101600"/>
                    </a:cubicBezTo>
                    <a:cubicBezTo>
                      <a:pt x="47625" y="111125"/>
                      <a:pt x="44450" y="117475"/>
                      <a:pt x="31750" y="117475"/>
                    </a:cubicBezTo>
                    <a:cubicBezTo>
                      <a:pt x="22225" y="117475"/>
                      <a:pt x="19050" y="111125"/>
                      <a:pt x="15875" y="101600"/>
                    </a:cubicBezTo>
                    <a:cubicBezTo>
                      <a:pt x="12700" y="85725"/>
                      <a:pt x="6350" y="73025"/>
                      <a:pt x="0" y="603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567C54E8-2BEF-4F60-A383-2741C2085A7E}"/>
                  </a:ext>
                </a:extLst>
              </p:cNvPr>
              <p:cNvSpPr/>
              <p:nvPr/>
            </p:nvSpPr>
            <p:spPr>
              <a:xfrm>
                <a:off x="6861112" y="1947232"/>
                <a:ext cx="99583" cy="61023"/>
              </a:xfrm>
              <a:custGeom>
                <a:avLst/>
                <a:gdLst>
                  <a:gd name="connsiteX0" fmla="*/ 17960 w 105000"/>
                  <a:gd name="connsiteY0" fmla="*/ 0 h 64344"/>
                  <a:gd name="connsiteX1" fmla="*/ 100511 w 105000"/>
                  <a:gd name="connsiteY1" fmla="*/ 41275 h 64344"/>
                  <a:gd name="connsiteX2" fmla="*/ 103686 w 105000"/>
                  <a:gd name="connsiteY2" fmla="*/ 53975 h 64344"/>
                  <a:gd name="connsiteX3" fmla="*/ 90986 w 105000"/>
                  <a:gd name="connsiteY3" fmla="*/ 63500 h 64344"/>
                  <a:gd name="connsiteX4" fmla="*/ 5261 w 105000"/>
                  <a:gd name="connsiteY4" fmla="*/ 25400 h 64344"/>
                  <a:gd name="connsiteX5" fmla="*/ 2086 w 105000"/>
                  <a:gd name="connsiteY5" fmla="*/ 9525 h 64344"/>
                  <a:gd name="connsiteX6" fmla="*/ 17960 w 105000"/>
                  <a:gd name="connsiteY6" fmla="*/ 0 h 6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00" h="64344">
                    <a:moveTo>
                      <a:pt x="17960" y="0"/>
                    </a:moveTo>
                    <a:cubicBezTo>
                      <a:pt x="46535" y="12700"/>
                      <a:pt x="75111" y="25400"/>
                      <a:pt x="100511" y="41275"/>
                    </a:cubicBezTo>
                    <a:cubicBezTo>
                      <a:pt x="103686" y="44450"/>
                      <a:pt x="106861" y="47625"/>
                      <a:pt x="103686" y="53975"/>
                    </a:cubicBezTo>
                    <a:cubicBezTo>
                      <a:pt x="100511" y="60325"/>
                      <a:pt x="97336" y="66675"/>
                      <a:pt x="90986" y="63500"/>
                    </a:cubicBezTo>
                    <a:lnTo>
                      <a:pt x="5261" y="25400"/>
                    </a:lnTo>
                    <a:cubicBezTo>
                      <a:pt x="-1089" y="22225"/>
                      <a:pt x="-1089" y="15875"/>
                      <a:pt x="2086" y="9525"/>
                    </a:cubicBezTo>
                    <a:cubicBezTo>
                      <a:pt x="11611" y="3175"/>
                      <a:pt x="14785" y="0"/>
                      <a:pt x="1796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AE000DC1-8F1F-41B8-AF25-33849B0BA5F9}"/>
                  </a:ext>
                </a:extLst>
              </p:cNvPr>
              <p:cNvSpPr/>
              <p:nvPr/>
            </p:nvSpPr>
            <p:spPr>
              <a:xfrm>
                <a:off x="6552940" y="2240821"/>
                <a:ext cx="52646" cy="97862"/>
              </a:xfrm>
              <a:custGeom>
                <a:avLst/>
                <a:gdLst>
                  <a:gd name="connsiteX0" fmla="*/ 44450 w 55511"/>
                  <a:gd name="connsiteY0" fmla="*/ 103188 h 103187"/>
                  <a:gd name="connsiteX1" fmla="*/ 28575 w 55511"/>
                  <a:gd name="connsiteY1" fmla="*/ 87313 h 103187"/>
                  <a:gd name="connsiteX2" fmla="*/ 0 w 55511"/>
                  <a:gd name="connsiteY2" fmla="*/ 4762 h 103187"/>
                  <a:gd name="connsiteX3" fmla="*/ 15875 w 55511"/>
                  <a:gd name="connsiteY3" fmla="*/ 4762 h 103187"/>
                  <a:gd name="connsiteX4" fmla="*/ 50800 w 55511"/>
                  <a:gd name="connsiteY4" fmla="*/ 90488 h 103187"/>
                  <a:gd name="connsiteX5" fmla="*/ 44450 w 55511"/>
                  <a:gd name="connsiteY5" fmla="*/ 103188 h 10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511" h="103187">
                    <a:moveTo>
                      <a:pt x="44450" y="103188"/>
                    </a:moveTo>
                    <a:cubicBezTo>
                      <a:pt x="34925" y="103188"/>
                      <a:pt x="31750" y="93663"/>
                      <a:pt x="28575" y="87313"/>
                    </a:cubicBezTo>
                    <a:cubicBezTo>
                      <a:pt x="19050" y="58737"/>
                      <a:pt x="0" y="36512"/>
                      <a:pt x="0" y="4762"/>
                    </a:cubicBezTo>
                    <a:cubicBezTo>
                      <a:pt x="0" y="-1587"/>
                      <a:pt x="12700" y="-1587"/>
                      <a:pt x="15875" y="4762"/>
                    </a:cubicBezTo>
                    <a:cubicBezTo>
                      <a:pt x="28575" y="33337"/>
                      <a:pt x="41275" y="61912"/>
                      <a:pt x="50800" y="90488"/>
                    </a:cubicBezTo>
                    <a:cubicBezTo>
                      <a:pt x="60325" y="96838"/>
                      <a:pt x="53975" y="100013"/>
                      <a:pt x="44450" y="103188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" name="任意多边形: 形状 185">
                <a:extLst>
                  <a:ext uri="{FF2B5EF4-FFF2-40B4-BE49-F238E27FC236}">
                    <a16:creationId xmlns:a16="http://schemas.microsoft.com/office/drawing/2014/main" id="{6CEF8833-BFBB-4353-B22B-57034BE6BFA8}"/>
                  </a:ext>
                </a:extLst>
              </p:cNvPr>
              <p:cNvSpPr/>
              <p:nvPr/>
            </p:nvSpPr>
            <p:spPr>
              <a:xfrm>
                <a:off x="5667659" y="1360058"/>
                <a:ext cx="51189" cy="66244"/>
              </a:xfrm>
              <a:custGeom>
                <a:avLst/>
                <a:gdLst>
                  <a:gd name="connsiteX0" fmla="*/ 53975 w 53975"/>
                  <a:gd name="connsiteY0" fmla="*/ 69850 h 69849"/>
                  <a:gd name="connsiteX1" fmla="*/ 0 w 53975"/>
                  <a:gd name="connsiteY1" fmla="*/ 0 h 69849"/>
                  <a:gd name="connsiteX2" fmla="*/ 53975 w 53975"/>
                  <a:gd name="connsiteY2" fmla="*/ 69850 h 69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75" h="69849">
                    <a:moveTo>
                      <a:pt x="53975" y="69850"/>
                    </a:moveTo>
                    <a:cubicBezTo>
                      <a:pt x="34925" y="44450"/>
                      <a:pt x="15875" y="22225"/>
                      <a:pt x="0" y="0"/>
                    </a:cubicBezTo>
                    <a:cubicBezTo>
                      <a:pt x="28575" y="0"/>
                      <a:pt x="47625" y="19050"/>
                      <a:pt x="53975" y="6985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7" name="任意多边形: 形状 186">
                <a:extLst>
                  <a:ext uri="{FF2B5EF4-FFF2-40B4-BE49-F238E27FC236}">
                    <a16:creationId xmlns:a16="http://schemas.microsoft.com/office/drawing/2014/main" id="{74F12715-A928-4388-AC5F-6F280BECBA2A}"/>
                  </a:ext>
                </a:extLst>
              </p:cNvPr>
              <p:cNvSpPr/>
              <p:nvPr/>
            </p:nvSpPr>
            <p:spPr>
              <a:xfrm>
                <a:off x="6574018" y="1127722"/>
                <a:ext cx="40273" cy="42631"/>
              </a:xfrm>
              <a:custGeom>
                <a:avLst/>
                <a:gdLst>
                  <a:gd name="connsiteX0" fmla="*/ 0 w 42465"/>
                  <a:gd name="connsiteY0" fmla="*/ 44951 h 44951"/>
                  <a:gd name="connsiteX1" fmla="*/ 15875 w 42465"/>
                  <a:gd name="connsiteY1" fmla="*/ 16376 h 44951"/>
                  <a:gd name="connsiteX2" fmla="*/ 31750 w 42465"/>
                  <a:gd name="connsiteY2" fmla="*/ 501 h 44951"/>
                  <a:gd name="connsiteX3" fmla="*/ 41275 w 42465"/>
                  <a:gd name="connsiteY3" fmla="*/ 16376 h 44951"/>
                  <a:gd name="connsiteX4" fmla="*/ 31750 w 42465"/>
                  <a:gd name="connsiteY4" fmla="*/ 35426 h 44951"/>
                  <a:gd name="connsiteX5" fmla="*/ 0 w 42465"/>
                  <a:gd name="connsiteY5" fmla="*/ 44951 h 44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465" h="44951">
                    <a:moveTo>
                      <a:pt x="0" y="44951"/>
                    </a:moveTo>
                    <a:cubicBezTo>
                      <a:pt x="6350" y="32251"/>
                      <a:pt x="12700" y="25901"/>
                      <a:pt x="15875" y="16376"/>
                    </a:cubicBezTo>
                    <a:cubicBezTo>
                      <a:pt x="19050" y="10026"/>
                      <a:pt x="19050" y="-2674"/>
                      <a:pt x="31750" y="501"/>
                    </a:cubicBezTo>
                    <a:cubicBezTo>
                      <a:pt x="34925" y="501"/>
                      <a:pt x="41275" y="10026"/>
                      <a:pt x="41275" y="16376"/>
                    </a:cubicBezTo>
                    <a:cubicBezTo>
                      <a:pt x="44450" y="25901"/>
                      <a:pt x="41275" y="32251"/>
                      <a:pt x="31750" y="35426"/>
                    </a:cubicBezTo>
                    <a:cubicBezTo>
                      <a:pt x="22225" y="38601"/>
                      <a:pt x="12700" y="41776"/>
                      <a:pt x="0" y="4495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8" name="任意多边形: 形状 187">
                <a:extLst>
                  <a:ext uri="{FF2B5EF4-FFF2-40B4-BE49-F238E27FC236}">
                    <a16:creationId xmlns:a16="http://schemas.microsoft.com/office/drawing/2014/main" id="{7B6A6CEF-B3DE-417F-A733-70FE81094BC5}"/>
                  </a:ext>
                </a:extLst>
              </p:cNvPr>
              <p:cNvSpPr/>
              <p:nvPr/>
            </p:nvSpPr>
            <p:spPr>
              <a:xfrm>
                <a:off x="5758328" y="1378878"/>
                <a:ext cx="28743" cy="53449"/>
              </a:xfrm>
              <a:custGeom>
                <a:avLst/>
                <a:gdLst>
                  <a:gd name="connsiteX0" fmla="*/ 12347 w 30307"/>
                  <a:gd name="connsiteY0" fmla="*/ 56356 h 56356"/>
                  <a:gd name="connsiteX1" fmla="*/ 2822 w 30307"/>
                  <a:gd name="connsiteY1" fmla="*/ 18256 h 56356"/>
                  <a:gd name="connsiteX2" fmla="*/ 2822 w 30307"/>
                  <a:gd name="connsiteY2" fmla="*/ 2381 h 56356"/>
                  <a:gd name="connsiteX3" fmla="*/ 25047 w 30307"/>
                  <a:gd name="connsiteY3" fmla="*/ 2381 h 56356"/>
                  <a:gd name="connsiteX4" fmla="*/ 28222 w 30307"/>
                  <a:gd name="connsiteY4" fmla="*/ 18256 h 56356"/>
                  <a:gd name="connsiteX5" fmla="*/ 12347 w 30307"/>
                  <a:gd name="connsiteY5" fmla="*/ 56356 h 56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307" h="56356">
                    <a:moveTo>
                      <a:pt x="12347" y="56356"/>
                    </a:moveTo>
                    <a:cubicBezTo>
                      <a:pt x="9172" y="40481"/>
                      <a:pt x="5997" y="27781"/>
                      <a:pt x="2822" y="18256"/>
                    </a:cubicBezTo>
                    <a:cubicBezTo>
                      <a:pt x="2822" y="11906"/>
                      <a:pt x="-3528" y="5556"/>
                      <a:pt x="2822" y="2381"/>
                    </a:cubicBezTo>
                    <a:cubicBezTo>
                      <a:pt x="9172" y="-794"/>
                      <a:pt x="18697" y="-794"/>
                      <a:pt x="25047" y="2381"/>
                    </a:cubicBezTo>
                    <a:cubicBezTo>
                      <a:pt x="31397" y="5556"/>
                      <a:pt x="31397" y="11906"/>
                      <a:pt x="28222" y="18256"/>
                    </a:cubicBezTo>
                    <a:cubicBezTo>
                      <a:pt x="25047" y="27781"/>
                      <a:pt x="18697" y="40481"/>
                      <a:pt x="12347" y="5635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9" name="任意多边形: 形状 188">
                <a:extLst>
                  <a:ext uri="{FF2B5EF4-FFF2-40B4-BE49-F238E27FC236}">
                    <a16:creationId xmlns:a16="http://schemas.microsoft.com/office/drawing/2014/main" id="{CF6AB3BB-A1FD-4E4A-A2D5-F4037BB1046E}"/>
                  </a:ext>
                </a:extLst>
              </p:cNvPr>
              <p:cNvSpPr/>
              <p:nvPr/>
            </p:nvSpPr>
            <p:spPr>
              <a:xfrm>
                <a:off x="6074165" y="1124706"/>
                <a:ext cx="30111" cy="21125"/>
              </a:xfrm>
              <a:custGeom>
                <a:avLst/>
                <a:gdLst>
                  <a:gd name="connsiteX0" fmla="*/ 0 w 31749"/>
                  <a:gd name="connsiteY0" fmla="*/ 10033 h 22275"/>
                  <a:gd name="connsiteX1" fmla="*/ 15875 w 31749"/>
                  <a:gd name="connsiteY1" fmla="*/ 508 h 22275"/>
                  <a:gd name="connsiteX2" fmla="*/ 31750 w 31749"/>
                  <a:gd name="connsiteY2" fmla="*/ 6858 h 22275"/>
                  <a:gd name="connsiteX3" fmla="*/ 31750 w 31749"/>
                  <a:gd name="connsiteY3" fmla="*/ 19558 h 22275"/>
                  <a:gd name="connsiteX4" fmla="*/ 15875 w 31749"/>
                  <a:gd name="connsiteY4" fmla="*/ 16383 h 22275"/>
                  <a:gd name="connsiteX5" fmla="*/ 0 w 31749"/>
                  <a:gd name="connsiteY5" fmla="*/ 10033 h 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749" h="22275">
                    <a:moveTo>
                      <a:pt x="0" y="10033"/>
                    </a:moveTo>
                    <a:cubicBezTo>
                      <a:pt x="3175" y="508"/>
                      <a:pt x="9525" y="508"/>
                      <a:pt x="15875" y="508"/>
                    </a:cubicBezTo>
                    <a:cubicBezTo>
                      <a:pt x="22225" y="508"/>
                      <a:pt x="28575" y="-2667"/>
                      <a:pt x="31750" y="6858"/>
                    </a:cubicBezTo>
                    <a:lnTo>
                      <a:pt x="31750" y="19558"/>
                    </a:lnTo>
                    <a:cubicBezTo>
                      <a:pt x="25400" y="25908"/>
                      <a:pt x="19050" y="19558"/>
                      <a:pt x="15875" y="16383"/>
                    </a:cubicBezTo>
                    <a:cubicBezTo>
                      <a:pt x="9525" y="16383"/>
                      <a:pt x="6350" y="13208"/>
                      <a:pt x="0" y="10033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0" name="任意多边形: 形状 189">
                <a:extLst>
                  <a:ext uri="{FF2B5EF4-FFF2-40B4-BE49-F238E27FC236}">
                    <a16:creationId xmlns:a16="http://schemas.microsoft.com/office/drawing/2014/main" id="{B1C008AC-A5ED-4C34-BD84-259FD4178B61}"/>
                  </a:ext>
                </a:extLst>
              </p:cNvPr>
              <p:cNvSpPr/>
              <p:nvPr/>
            </p:nvSpPr>
            <p:spPr>
              <a:xfrm>
                <a:off x="5853129" y="1203478"/>
                <a:ext cx="944700" cy="667515"/>
              </a:xfrm>
              <a:custGeom>
                <a:avLst/>
                <a:gdLst>
                  <a:gd name="connsiteX0" fmla="*/ 262064 w 944700"/>
                  <a:gd name="connsiteY0" fmla="*/ 275145 h 667515"/>
                  <a:gd name="connsiteX1" fmla="*/ 239103 w 944700"/>
                  <a:gd name="connsiteY1" fmla="*/ 310149 h 667515"/>
                  <a:gd name="connsiteX2" fmla="*/ 272226 w 944700"/>
                  <a:gd name="connsiteY2" fmla="*/ 358327 h 667515"/>
                  <a:gd name="connsiteX3" fmla="*/ 305349 w 944700"/>
                  <a:gd name="connsiteY3" fmla="*/ 340261 h 667515"/>
                  <a:gd name="connsiteX4" fmla="*/ 296316 w 944700"/>
                  <a:gd name="connsiteY4" fmla="*/ 301116 h 667515"/>
                  <a:gd name="connsiteX5" fmla="*/ 262064 w 944700"/>
                  <a:gd name="connsiteY5" fmla="*/ 275145 h 667515"/>
                  <a:gd name="connsiteX6" fmla="*/ 684755 w 944700"/>
                  <a:gd name="connsiteY6" fmla="*/ 264979 h 667515"/>
                  <a:gd name="connsiteX7" fmla="*/ 636577 w 944700"/>
                  <a:gd name="connsiteY7" fmla="*/ 319180 h 667515"/>
                  <a:gd name="connsiteX8" fmla="*/ 672711 w 944700"/>
                  <a:gd name="connsiteY8" fmla="*/ 403492 h 667515"/>
                  <a:gd name="connsiteX9" fmla="*/ 729923 w 944700"/>
                  <a:gd name="connsiteY9" fmla="*/ 406503 h 667515"/>
                  <a:gd name="connsiteX10" fmla="*/ 741968 w 944700"/>
                  <a:gd name="connsiteY10" fmla="*/ 385425 h 667515"/>
                  <a:gd name="connsiteX11" fmla="*/ 684755 w 944700"/>
                  <a:gd name="connsiteY11" fmla="*/ 264979 h 667515"/>
                  <a:gd name="connsiteX12" fmla="*/ 473974 w 944700"/>
                  <a:gd name="connsiteY12" fmla="*/ 126469 h 667515"/>
                  <a:gd name="connsiteX13" fmla="*/ 362560 w 944700"/>
                  <a:gd name="connsiteY13" fmla="*/ 358329 h 667515"/>
                  <a:gd name="connsiteX14" fmla="*/ 413750 w 944700"/>
                  <a:gd name="connsiteY14" fmla="*/ 361340 h 667515"/>
                  <a:gd name="connsiteX15" fmla="*/ 452895 w 944700"/>
                  <a:gd name="connsiteY15" fmla="*/ 328217 h 667515"/>
                  <a:gd name="connsiteX16" fmla="*/ 452895 w 944700"/>
                  <a:gd name="connsiteY16" fmla="*/ 316173 h 667515"/>
                  <a:gd name="connsiteX17" fmla="*/ 470963 w 944700"/>
                  <a:gd name="connsiteY17" fmla="*/ 280039 h 667515"/>
                  <a:gd name="connsiteX18" fmla="*/ 492041 w 944700"/>
                  <a:gd name="connsiteY18" fmla="*/ 313162 h 667515"/>
                  <a:gd name="connsiteX19" fmla="*/ 540220 w 944700"/>
                  <a:gd name="connsiteY19" fmla="*/ 364351 h 667515"/>
                  <a:gd name="connsiteX20" fmla="*/ 510108 w 944700"/>
                  <a:gd name="connsiteY20" fmla="*/ 409519 h 667515"/>
                  <a:gd name="connsiteX21" fmla="*/ 603454 w 944700"/>
                  <a:gd name="connsiteY21" fmla="*/ 409519 h 667515"/>
                  <a:gd name="connsiteX22" fmla="*/ 473974 w 944700"/>
                  <a:gd name="connsiteY22" fmla="*/ 126469 h 667515"/>
                  <a:gd name="connsiteX23" fmla="*/ 476984 w 944700"/>
                  <a:gd name="connsiteY23" fmla="*/ 0 h 667515"/>
                  <a:gd name="connsiteX24" fmla="*/ 606463 w 944700"/>
                  <a:gd name="connsiteY24" fmla="*/ 258960 h 667515"/>
                  <a:gd name="connsiteX25" fmla="*/ 702820 w 944700"/>
                  <a:gd name="connsiteY25" fmla="*/ 165614 h 667515"/>
                  <a:gd name="connsiteX26" fmla="*/ 757021 w 944700"/>
                  <a:gd name="connsiteY26" fmla="*/ 271005 h 667515"/>
                  <a:gd name="connsiteX27" fmla="*/ 787133 w 944700"/>
                  <a:gd name="connsiteY27" fmla="*/ 334239 h 667515"/>
                  <a:gd name="connsiteX28" fmla="*/ 898546 w 944700"/>
                  <a:gd name="connsiteY28" fmla="*/ 406507 h 667515"/>
                  <a:gd name="connsiteX29" fmla="*/ 919624 w 944700"/>
                  <a:gd name="connsiteY29" fmla="*/ 427585 h 667515"/>
                  <a:gd name="connsiteX30" fmla="*/ 901557 w 944700"/>
                  <a:gd name="connsiteY30" fmla="*/ 472753 h 667515"/>
                  <a:gd name="connsiteX31" fmla="*/ 865423 w 944700"/>
                  <a:gd name="connsiteY31" fmla="*/ 472753 h 667515"/>
                  <a:gd name="connsiteX32" fmla="*/ 862412 w 944700"/>
                  <a:gd name="connsiteY32" fmla="*/ 481786 h 667515"/>
                  <a:gd name="connsiteX33" fmla="*/ 862412 w 944700"/>
                  <a:gd name="connsiteY33" fmla="*/ 517920 h 667515"/>
                  <a:gd name="connsiteX34" fmla="*/ 796166 w 944700"/>
                  <a:gd name="connsiteY34" fmla="*/ 499853 h 667515"/>
                  <a:gd name="connsiteX35" fmla="*/ 757021 w 944700"/>
                  <a:gd name="connsiteY35" fmla="*/ 472753 h 667515"/>
                  <a:gd name="connsiteX36" fmla="*/ 708843 w 944700"/>
                  <a:gd name="connsiteY36" fmla="*/ 472753 h 667515"/>
                  <a:gd name="connsiteX37" fmla="*/ 720887 w 944700"/>
                  <a:gd name="connsiteY37" fmla="*/ 517920 h 667515"/>
                  <a:gd name="connsiteX38" fmla="*/ 684753 w 944700"/>
                  <a:gd name="connsiteY38" fmla="*/ 520932 h 667515"/>
                  <a:gd name="connsiteX39" fmla="*/ 645608 w 944700"/>
                  <a:gd name="connsiteY39" fmla="*/ 496842 h 667515"/>
                  <a:gd name="connsiteX40" fmla="*/ 609475 w 944700"/>
                  <a:gd name="connsiteY40" fmla="*/ 472753 h 667515"/>
                  <a:gd name="connsiteX41" fmla="*/ 537207 w 944700"/>
                  <a:gd name="connsiteY41" fmla="*/ 472753 h 667515"/>
                  <a:gd name="connsiteX42" fmla="*/ 516129 w 944700"/>
                  <a:gd name="connsiteY42" fmla="*/ 493831 h 667515"/>
                  <a:gd name="connsiteX43" fmla="*/ 531184 w 944700"/>
                  <a:gd name="connsiteY43" fmla="*/ 605244 h 667515"/>
                  <a:gd name="connsiteX44" fmla="*/ 555274 w 944700"/>
                  <a:gd name="connsiteY44" fmla="*/ 620300 h 667515"/>
                  <a:gd name="connsiteX45" fmla="*/ 687765 w 944700"/>
                  <a:gd name="connsiteY45" fmla="*/ 620300 h 667515"/>
                  <a:gd name="connsiteX46" fmla="*/ 781110 w 944700"/>
                  <a:gd name="connsiteY46" fmla="*/ 596211 h 667515"/>
                  <a:gd name="connsiteX47" fmla="*/ 808211 w 944700"/>
                  <a:gd name="connsiteY47" fmla="*/ 590188 h 667515"/>
                  <a:gd name="connsiteX48" fmla="*/ 928657 w 944700"/>
                  <a:gd name="connsiteY48" fmla="*/ 593200 h 667515"/>
                  <a:gd name="connsiteX49" fmla="*/ 907579 w 944700"/>
                  <a:gd name="connsiteY49" fmla="*/ 653423 h 667515"/>
                  <a:gd name="connsiteX50" fmla="*/ 817244 w 944700"/>
                  <a:gd name="connsiteY50" fmla="*/ 647401 h 667515"/>
                  <a:gd name="connsiteX51" fmla="*/ 775088 w 944700"/>
                  <a:gd name="connsiteY51" fmla="*/ 647401 h 667515"/>
                  <a:gd name="connsiteX52" fmla="*/ 630553 w 944700"/>
                  <a:gd name="connsiteY52" fmla="*/ 647401 h 667515"/>
                  <a:gd name="connsiteX53" fmla="*/ 603452 w 944700"/>
                  <a:gd name="connsiteY53" fmla="*/ 647401 h 667515"/>
                  <a:gd name="connsiteX54" fmla="*/ 483006 w 944700"/>
                  <a:gd name="connsiteY54" fmla="*/ 650412 h 667515"/>
                  <a:gd name="connsiteX55" fmla="*/ 461928 w 944700"/>
                  <a:gd name="connsiteY55" fmla="*/ 650412 h 667515"/>
                  <a:gd name="connsiteX56" fmla="*/ 350515 w 944700"/>
                  <a:gd name="connsiteY56" fmla="*/ 650412 h 667515"/>
                  <a:gd name="connsiteX57" fmla="*/ 308359 w 944700"/>
                  <a:gd name="connsiteY57" fmla="*/ 650412 h 667515"/>
                  <a:gd name="connsiteX58" fmla="*/ 169846 w 944700"/>
                  <a:gd name="connsiteY58" fmla="*/ 647401 h 667515"/>
                  <a:gd name="connsiteX59" fmla="*/ 127689 w 944700"/>
                  <a:gd name="connsiteY59" fmla="*/ 644389 h 667515"/>
                  <a:gd name="connsiteX60" fmla="*/ 34344 w 944700"/>
                  <a:gd name="connsiteY60" fmla="*/ 650412 h 667515"/>
                  <a:gd name="connsiteX61" fmla="*/ 16277 w 944700"/>
                  <a:gd name="connsiteY61" fmla="*/ 593200 h 667515"/>
                  <a:gd name="connsiteX62" fmla="*/ 139734 w 944700"/>
                  <a:gd name="connsiteY62" fmla="*/ 587177 h 667515"/>
                  <a:gd name="connsiteX63" fmla="*/ 160812 w 944700"/>
                  <a:gd name="connsiteY63" fmla="*/ 593200 h 667515"/>
                  <a:gd name="connsiteX64" fmla="*/ 314381 w 944700"/>
                  <a:gd name="connsiteY64" fmla="*/ 596211 h 667515"/>
                  <a:gd name="connsiteX65" fmla="*/ 341482 w 944700"/>
                  <a:gd name="connsiteY65" fmla="*/ 596211 h 667515"/>
                  <a:gd name="connsiteX66" fmla="*/ 353526 w 944700"/>
                  <a:gd name="connsiteY66" fmla="*/ 602233 h 667515"/>
                  <a:gd name="connsiteX67" fmla="*/ 419772 w 944700"/>
                  <a:gd name="connsiteY67" fmla="*/ 569110 h 667515"/>
                  <a:gd name="connsiteX68" fmla="*/ 428805 w 944700"/>
                  <a:gd name="connsiteY68" fmla="*/ 499853 h 667515"/>
                  <a:gd name="connsiteX69" fmla="*/ 407727 w 944700"/>
                  <a:gd name="connsiteY69" fmla="*/ 463719 h 667515"/>
                  <a:gd name="connsiteX70" fmla="*/ 437839 w 944700"/>
                  <a:gd name="connsiteY70" fmla="*/ 418552 h 667515"/>
                  <a:gd name="connsiteX71" fmla="*/ 347504 w 944700"/>
                  <a:gd name="connsiteY71" fmla="*/ 418552 h 667515"/>
                  <a:gd name="connsiteX72" fmla="*/ 332448 w 944700"/>
                  <a:gd name="connsiteY72" fmla="*/ 430597 h 667515"/>
                  <a:gd name="connsiteX73" fmla="*/ 320403 w 944700"/>
                  <a:gd name="connsiteY73" fmla="*/ 454686 h 667515"/>
                  <a:gd name="connsiteX74" fmla="*/ 233080 w 944700"/>
                  <a:gd name="connsiteY74" fmla="*/ 499853 h 667515"/>
                  <a:gd name="connsiteX75" fmla="*/ 263191 w 944700"/>
                  <a:gd name="connsiteY75" fmla="*/ 418552 h 667515"/>
                  <a:gd name="connsiteX76" fmla="*/ 205980 w 944700"/>
                  <a:gd name="connsiteY76" fmla="*/ 418552 h 667515"/>
                  <a:gd name="connsiteX77" fmla="*/ 175868 w 944700"/>
                  <a:gd name="connsiteY77" fmla="*/ 439630 h 667515"/>
                  <a:gd name="connsiteX78" fmla="*/ 169846 w 944700"/>
                  <a:gd name="connsiteY78" fmla="*/ 454686 h 667515"/>
                  <a:gd name="connsiteX79" fmla="*/ 82522 w 944700"/>
                  <a:gd name="connsiteY79" fmla="*/ 502865 h 667515"/>
                  <a:gd name="connsiteX80" fmla="*/ 112634 w 944700"/>
                  <a:gd name="connsiteY80" fmla="*/ 421563 h 667515"/>
                  <a:gd name="connsiteX81" fmla="*/ 52411 w 944700"/>
                  <a:gd name="connsiteY81" fmla="*/ 421563 h 667515"/>
                  <a:gd name="connsiteX82" fmla="*/ 31332 w 944700"/>
                  <a:gd name="connsiteY82" fmla="*/ 400485 h 667515"/>
                  <a:gd name="connsiteX83" fmla="*/ 76500 w 944700"/>
                  <a:gd name="connsiteY83" fmla="*/ 355318 h 667515"/>
                  <a:gd name="connsiteX84" fmla="*/ 187913 w 944700"/>
                  <a:gd name="connsiteY84" fmla="*/ 289072 h 667515"/>
                  <a:gd name="connsiteX85" fmla="*/ 236091 w 944700"/>
                  <a:gd name="connsiteY85" fmla="*/ 186692 h 667515"/>
                  <a:gd name="connsiteX86" fmla="*/ 266203 w 944700"/>
                  <a:gd name="connsiteY86" fmla="*/ 183681 h 667515"/>
                  <a:gd name="connsiteX87" fmla="*/ 320403 w 944700"/>
                  <a:gd name="connsiteY87" fmla="*/ 240893 h 667515"/>
                  <a:gd name="connsiteX88" fmla="*/ 359549 w 944700"/>
                  <a:gd name="connsiteY88" fmla="*/ 234871 h 667515"/>
                  <a:gd name="connsiteX89" fmla="*/ 464939 w 944700"/>
                  <a:gd name="connsiteY89" fmla="*/ 24089 h 667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944700" h="667515">
                    <a:moveTo>
                      <a:pt x="262064" y="275145"/>
                    </a:moveTo>
                    <a:cubicBezTo>
                      <a:pt x="254912" y="276274"/>
                      <a:pt x="249643" y="287566"/>
                      <a:pt x="239103" y="310149"/>
                    </a:cubicBezTo>
                    <a:cubicBezTo>
                      <a:pt x="218025" y="355316"/>
                      <a:pt x="218025" y="355316"/>
                      <a:pt x="272226" y="358327"/>
                    </a:cubicBezTo>
                    <a:cubicBezTo>
                      <a:pt x="284271" y="361339"/>
                      <a:pt x="296316" y="358327"/>
                      <a:pt x="305349" y="340261"/>
                    </a:cubicBezTo>
                    <a:cubicBezTo>
                      <a:pt x="311371" y="322194"/>
                      <a:pt x="308360" y="313160"/>
                      <a:pt x="296316" y="301116"/>
                    </a:cubicBezTo>
                    <a:cubicBezTo>
                      <a:pt x="278249" y="283049"/>
                      <a:pt x="269215" y="274015"/>
                      <a:pt x="262064" y="275145"/>
                    </a:cubicBezTo>
                    <a:close/>
                    <a:moveTo>
                      <a:pt x="684755" y="264979"/>
                    </a:moveTo>
                    <a:cubicBezTo>
                      <a:pt x="663677" y="286057"/>
                      <a:pt x="633566" y="298102"/>
                      <a:pt x="636577" y="319180"/>
                    </a:cubicBezTo>
                    <a:cubicBezTo>
                      <a:pt x="639588" y="349291"/>
                      <a:pt x="654644" y="379403"/>
                      <a:pt x="672711" y="403492"/>
                    </a:cubicBezTo>
                    <a:cubicBezTo>
                      <a:pt x="684755" y="421559"/>
                      <a:pt x="708845" y="406503"/>
                      <a:pt x="729923" y="406503"/>
                    </a:cubicBezTo>
                    <a:cubicBezTo>
                      <a:pt x="747990" y="406503"/>
                      <a:pt x="751001" y="400481"/>
                      <a:pt x="741968" y="385425"/>
                    </a:cubicBezTo>
                    <a:cubicBezTo>
                      <a:pt x="723901" y="349291"/>
                      <a:pt x="705834" y="307135"/>
                      <a:pt x="684755" y="264979"/>
                    </a:cubicBezTo>
                    <a:close/>
                    <a:moveTo>
                      <a:pt x="473974" y="126469"/>
                    </a:moveTo>
                    <a:cubicBezTo>
                      <a:pt x="434828" y="207771"/>
                      <a:pt x="398694" y="280039"/>
                      <a:pt x="362560" y="358329"/>
                    </a:cubicBezTo>
                    <a:cubicBezTo>
                      <a:pt x="383638" y="358329"/>
                      <a:pt x="398694" y="358329"/>
                      <a:pt x="413750" y="361340"/>
                    </a:cubicBezTo>
                    <a:cubicBezTo>
                      <a:pt x="443862" y="367363"/>
                      <a:pt x="452895" y="355318"/>
                      <a:pt x="452895" y="328217"/>
                    </a:cubicBezTo>
                    <a:cubicBezTo>
                      <a:pt x="452895" y="325206"/>
                      <a:pt x="449884" y="319184"/>
                      <a:pt x="452895" y="316173"/>
                    </a:cubicBezTo>
                    <a:cubicBezTo>
                      <a:pt x="455907" y="301117"/>
                      <a:pt x="446873" y="280039"/>
                      <a:pt x="470963" y="280039"/>
                    </a:cubicBezTo>
                    <a:cubicBezTo>
                      <a:pt x="498063" y="280039"/>
                      <a:pt x="489030" y="301117"/>
                      <a:pt x="492041" y="313162"/>
                    </a:cubicBezTo>
                    <a:cubicBezTo>
                      <a:pt x="495052" y="340262"/>
                      <a:pt x="495052" y="370374"/>
                      <a:pt x="540220" y="364351"/>
                    </a:cubicBezTo>
                    <a:cubicBezTo>
                      <a:pt x="528175" y="382418"/>
                      <a:pt x="519141" y="394463"/>
                      <a:pt x="510108" y="409519"/>
                    </a:cubicBezTo>
                    <a:lnTo>
                      <a:pt x="603454" y="409519"/>
                    </a:lnTo>
                    <a:cubicBezTo>
                      <a:pt x="558287" y="316173"/>
                      <a:pt x="519141" y="225838"/>
                      <a:pt x="473974" y="126469"/>
                    </a:cubicBezTo>
                    <a:close/>
                    <a:moveTo>
                      <a:pt x="476984" y="0"/>
                    </a:moveTo>
                    <a:lnTo>
                      <a:pt x="606463" y="258960"/>
                    </a:lnTo>
                    <a:cubicBezTo>
                      <a:pt x="639586" y="228849"/>
                      <a:pt x="669698" y="198737"/>
                      <a:pt x="702820" y="165614"/>
                    </a:cubicBezTo>
                    <a:cubicBezTo>
                      <a:pt x="720887" y="201748"/>
                      <a:pt x="738954" y="237882"/>
                      <a:pt x="757021" y="271005"/>
                    </a:cubicBezTo>
                    <a:cubicBezTo>
                      <a:pt x="766055" y="292083"/>
                      <a:pt x="781110" y="310150"/>
                      <a:pt x="787133" y="334239"/>
                    </a:cubicBezTo>
                    <a:cubicBezTo>
                      <a:pt x="805200" y="391451"/>
                      <a:pt x="838322" y="421563"/>
                      <a:pt x="898546" y="406507"/>
                    </a:cubicBezTo>
                    <a:cubicBezTo>
                      <a:pt x="916613" y="403496"/>
                      <a:pt x="925646" y="412530"/>
                      <a:pt x="919624" y="427585"/>
                    </a:cubicBezTo>
                    <a:cubicBezTo>
                      <a:pt x="913601" y="442641"/>
                      <a:pt x="934679" y="469742"/>
                      <a:pt x="901557" y="472753"/>
                    </a:cubicBezTo>
                    <a:lnTo>
                      <a:pt x="865423" y="472753"/>
                    </a:lnTo>
                    <a:cubicBezTo>
                      <a:pt x="865423" y="475764"/>
                      <a:pt x="865423" y="478775"/>
                      <a:pt x="862412" y="481786"/>
                    </a:cubicBezTo>
                    <a:cubicBezTo>
                      <a:pt x="859401" y="493831"/>
                      <a:pt x="886501" y="511898"/>
                      <a:pt x="862412" y="517920"/>
                    </a:cubicBezTo>
                    <a:cubicBezTo>
                      <a:pt x="841334" y="520932"/>
                      <a:pt x="808211" y="538999"/>
                      <a:pt x="796166" y="499853"/>
                    </a:cubicBezTo>
                    <a:cubicBezTo>
                      <a:pt x="790144" y="478775"/>
                      <a:pt x="778099" y="469742"/>
                      <a:pt x="757021" y="472753"/>
                    </a:cubicBezTo>
                    <a:cubicBezTo>
                      <a:pt x="741965" y="475764"/>
                      <a:pt x="726910" y="472753"/>
                      <a:pt x="708843" y="472753"/>
                    </a:cubicBezTo>
                    <a:cubicBezTo>
                      <a:pt x="705832" y="490820"/>
                      <a:pt x="720887" y="499853"/>
                      <a:pt x="720887" y="517920"/>
                    </a:cubicBezTo>
                    <a:cubicBezTo>
                      <a:pt x="708843" y="523943"/>
                      <a:pt x="696798" y="517920"/>
                      <a:pt x="684753" y="520932"/>
                    </a:cubicBezTo>
                    <a:cubicBezTo>
                      <a:pt x="663675" y="523943"/>
                      <a:pt x="651631" y="517920"/>
                      <a:pt x="645608" y="496842"/>
                    </a:cubicBezTo>
                    <a:cubicBezTo>
                      <a:pt x="639586" y="478775"/>
                      <a:pt x="627541" y="472753"/>
                      <a:pt x="609475" y="472753"/>
                    </a:cubicBezTo>
                    <a:cubicBezTo>
                      <a:pt x="585385" y="475764"/>
                      <a:pt x="561296" y="475764"/>
                      <a:pt x="537207" y="472753"/>
                    </a:cubicBezTo>
                    <a:cubicBezTo>
                      <a:pt x="522151" y="472753"/>
                      <a:pt x="513118" y="475764"/>
                      <a:pt x="516129" y="493831"/>
                    </a:cubicBezTo>
                    <a:cubicBezTo>
                      <a:pt x="522151" y="529965"/>
                      <a:pt x="528173" y="566099"/>
                      <a:pt x="531184" y="605244"/>
                    </a:cubicBezTo>
                    <a:cubicBezTo>
                      <a:pt x="534196" y="620300"/>
                      <a:pt x="540218" y="629334"/>
                      <a:pt x="555274" y="620300"/>
                    </a:cubicBezTo>
                    <a:cubicBezTo>
                      <a:pt x="600441" y="593200"/>
                      <a:pt x="642597" y="596211"/>
                      <a:pt x="687765" y="620300"/>
                    </a:cubicBezTo>
                    <a:cubicBezTo>
                      <a:pt x="717876" y="635356"/>
                      <a:pt x="754010" y="617289"/>
                      <a:pt x="781110" y="596211"/>
                    </a:cubicBezTo>
                    <a:cubicBezTo>
                      <a:pt x="790144" y="590188"/>
                      <a:pt x="796166" y="584166"/>
                      <a:pt x="808211" y="590188"/>
                    </a:cubicBezTo>
                    <a:cubicBezTo>
                      <a:pt x="862412" y="620300"/>
                      <a:pt x="874456" y="620300"/>
                      <a:pt x="928657" y="593200"/>
                    </a:cubicBezTo>
                    <a:cubicBezTo>
                      <a:pt x="952746" y="635356"/>
                      <a:pt x="952746" y="638367"/>
                      <a:pt x="907579" y="653423"/>
                    </a:cubicBezTo>
                    <a:cubicBezTo>
                      <a:pt x="877467" y="662456"/>
                      <a:pt x="847356" y="662456"/>
                      <a:pt x="817244" y="647401"/>
                    </a:cubicBezTo>
                    <a:cubicBezTo>
                      <a:pt x="802189" y="641378"/>
                      <a:pt x="790144" y="641378"/>
                      <a:pt x="775088" y="647401"/>
                    </a:cubicBezTo>
                    <a:cubicBezTo>
                      <a:pt x="726910" y="671490"/>
                      <a:pt x="678731" y="674501"/>
                      <a:pt x="630553" y="647401"/>
                    </a:cubicBezTo>
                    <a:cubicBezTo>
                      <a:pt x="621519" y="641378"/>
                      <a:pt x="612486" y="644389"/>
                      <a:pt x="603452" y="647401"/>
                    </a:cubicBezTo>
                    <a:cubicBezTo>
                      <a:pt x="564307" y="668479"/>
                      <a:pt x="522151" y="677512"/>
                      <a:pt x="483006" y="650412"/>
                    </a:cubicBezTo>
                    <a:cubicBezTo>
                      <a:pt x="473972" y="644389"/>
                      <a:pt x="470961" y="647401"/>
                      <a:pt x="461928" y="650412"/>
                    </a:cubicBezTo>
                    <a:cubicBezTo>
                      <a:pt x="425794" y="677512"/>
                      <a:pt x="386649" y="668479"/>
                      <a:pt x="350515" y="650412"/>
                    </a:cubicBezTo>
                    <a:cubicBezTo>
                      <a:pt x="335459" y="641378"/>
                      <a:pt x="323415" y="641378"/>
                      <a:pt x="308359" y="650412"/>
                    </a:cubicBezTo>
                    <a:cubicBezTo>
                      <a:pt x="263191" y="671490"/>
                      <a:pt x="215013" y="668479"/>
                      <a:pt x="169846" y="647401"/>
                    </a:cubicBezTo>
                    <a:cubicBezTo>
                      <a:pt x="154790" y="641378"/>
                      <a:pt x="142745" y="638367"/>
                      <a:pt x="127689" y="644389"/>
                    </a:cubicBezTo>
                    <a:cubicBezTo>
                      <a:pt x="97578" y="659445"/>
                      <a:pt x="67466" y="659445"/>
                      <a:pt x="34344" y="650412"/>
                    </a:cubicBezTo>
                    <a:cubicBezTo>
                      <a:pt x="-7813" y="638367"/>
                      <a:pt x="-7813" y="635356"/>
                      <a:pt x="16277" y="593200"/>
                    </a:cubicBezTo>
                    <a:cubicBezTo>
                      <a:pt x="58433" y="620300"/>
                      <a:pt x="100589" y="623311"/>
                      <a:pt x="139734" y="587177"/>
                    </a:cubicBezTo>
                    <a:cubicBezTo>
                      <a:pt x="148768" y="578144"/>
                      <a:pt x="154790" y="587177"/>
                      <a:pt x="160812" y="593200"/>
                    </a:cubicBezTo>
                    <a:cubicBezTo>
                      <a:pt x="212002" y="632345"/>
                      <a:pt x="263191" y="632345"/>
                      <a:pt x="314381" y="596211"/>
                    </a:cubicBezTo>
                    <a:cubicBezTo>
                      <a:pt x="323415" y="587177"/>
                      <a:pt x="332448" y="587177"/>
                      <a:pt x="341482" y="596211"/>
                    </a:cubicBezTo>
                    <a:cubicBezTo>
                      <a:pt x="344493" y="599222"/>
                      <a:pt x="347504" y="602233"/>
                      <a:pt x="353526" y="602233"/>
                    </a:cubicBezTo>
                    <a:cubicBezTo>
                      <a:pt x="404716" y="632345"/>
                      <a:pt x="413749" y="629334"/>
                      <a:pt x="419772" y="569110"/>
                    </a:cubicBezTo>
                    <a:cubicBezTo>
                      <a:pt x="422783" y="545021"/>
                      <a:pt x="425794" y="523943"/>
                      <a:pt x="428805" y="499853"/>
                    </a:cubicBezTo>
                    <a:cubicBezTo>
                      <a:pt x="431816" y="481786"/>
                      <a:pt x="431816" y="466731"/>
                      <a:pt x="407727" y="463719"/>
                    </a:cubicBezTo>
                    <a:cubicBezTo>
                      <a:pt x="416760" y="448664"/>
                      <a:pt x="425794" y="436619"/>
                      <a:pt x="437839" y="418552"/>
                    </a:cubicBezTo>
                    <a:lnTo>
                      <a:pt x="347504" y="418552"/>
                    </a:lnTo>
                    <a:cubicBezTo>
                      <a:pt x="338470" y="418552"/>
                      <a:pt x="335459" y="424574"/>
                      <a:pt x="332448" y="430597"/>
                    </a:cubicBezTo>
                    <a:cubicBezTo>
                      <a:pt x="329437" y="439630"/>
                      <a:pt x="326426" y="445652"/>
                      <a:pt x="320403" y="454686"/>
                    </a:cubicBezTo>
                    <a:cubicBezTo>
                      <a:pt x="296314" y="508887"/>
                      <a:pt x="296314" y="508887"/>
                      <a:pt x="233080" y="499853"/>
                    </a:cubicBezTo>
                    <a:cubicBezTo>
                      <a:pt x="236091" y="472753"/>
                      <a:pt x="254158" y="448664"/>
                      <a:pt x="263191" y="418552"/>
                    </a:cubicBezTo>
                    <a:lnTo>
                      <a:pt x="205980" y="418552"/>
                    </a:lnTo>
                    <a:cubicBezTo>
                      <a:pt x="190924" y="418552"/>
                      <a:pt x="181890" y="424574"/>
                      <a:pt x="175868" y="439630"/>
                    </a:cubicBezTo>
                    <a:cubicBezTo>
                      <a:pt x="172857" y="445652"/>
                      <a:pt x="172857" y="448664"/>
                      <a:pt x="169846" y="454686"/>
                    </a:cubicBezTo>
                    <a:cubicBezTo>
                      <a:pt x="145756" y="505876"/>
                      <a:pt x="145756" y="505876"/>
                      <a:pt x="82522" y="502865"/>
                    </a:cubicBezTo>
                    <a:cubicBezTo>
                      <a:pt x="85533" y="475764"/>
                      <a:pt x="106611" y="451675"/>
                      <a:pt x="112634" y="421563"/>
                    </a:cubicBezTo>
                    <a:lnTo>
                      <a:pt x="52411" y="421563"/>
                    </a:lnTo>
                    <a:cubicBezTo>
                      <a:pt x="34344" y="421563"/>
                      <a:pt x="31332" y="418552"/>
                      <a:pt x="31332" y="400485"/>
                    </a:cubicBezTo>
                    <a:cubicBezTo>
                      <a:pt x="31332" y="352306"/>
                      <a:pt x="31332" y="349295"/>
                      <a:pt x="76500" y="355318"/>
                    </a:cubicBezTo>
                    <a:cubicBezTo>
                      <a:pt x="133712" y="361340"/>
                      <a:pt x="169846" y="346284"/>
                      <a:pt x="187913" y="289072"/>
                    </a:cubicBezTo>
                    <a:cubicBezTo>
                      <a:pt x="199957" y="252938"/>
                      <a:pt x="221035" y="219815"/>
                      <a:pt x="236091" y="186692"/>
                    </a:cubicBezTo>
                    <a:cubicBezTo>
                      <a:pt x="245125" y="168625"/>
                      <a:pt x="251147" y="168625"/>
                      <a:pt x="266203" y="183681"/>
                    </a:cubicBezTo>
                    <a:cubicBezTo>
                      <a:pt x="284270" y="204759"/>
                      <a:pt x="302337" y="219815"/>
                      <a:pt x="320403" y="240893"/>
                    </a:cubicBezTo>
                    <a:cubicBezTo>
                      <a:pt x="338470" y="264983"/>
                      <a:pt x="347504" y="255949"/>
                      <a:pt x="359549" y="234871"/>
                    </a:cubicBezTo>
                    <a:cubicBezTo>
                      <a:pt x="392671" y="162603"/>
                      <a:pt x="428805" y="93346"/>
                      <a:pt x="464939" y="24089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1" name="任意多边形: 形状 190">
                <a:extLst>
                  <a:ext uri="{FF2B5EF4-FFF2-40B4-BE49-F238E27FC236}">
                    <a16:creationId xmlns:a16="http://schemas.microsoft.com/office/drawing/2014/main" id="{CC306D0D-2B97-4F86-9EE3-1BDB92A83E13}"/>
                  </a:ext>
                </a:extLst>
              </p:cNvPr>
              <p:cNvSpPr/>
              <p:nvPr/>
            </p:nvSpPr>
            <p:spPr>
              <a:xfrm>
                <a:off x="6233756" y="2003428"/>
                <a:ext cx="66244" cy="113560"/>
              </a:xfrm>
              <a:custGeom>
                <a:avLst/>
                <a:gdLst>
                  <a:gd name="connsiteX0" fmla="*/ 11913 w 23826"/>
                  <a:gd name="connsiteY0" fmla="*/ 4698 h 40844"/>
                  <a:gd name="connsiteX1" fmla="*/ 6498 w 23826"/>
                  <a:gd name="connsiteY1" fmla="*/ 12279 h 40844"/>
                  <a:gd name="connsiteX2" fmla="*/ 12996 w 23826"/>
                  <a:gd name="connsiteY2" fmla="*/ 18777 h 40844"/>
                  <a:gd name="connsiteX3" fmla="*/ 18411 w 23826"/>
                  <a:gd name="connsiteY3" fmla="*/ 11196 h 40844"/>
                  <a:gd name="connsiteX4" fmla="*/ 11913 w 23826"/>
                  <a:gd name="connsiteY4" fmla="*/ 4698 h 40844"/>
                  <a:gd name="connsiteX5" fmla="*/ 8664 w 23826"/>
                  <a:gd name="connsiteY5" fmla="*/ 366 h 40844"/>
                  <a:gd name="connsiteX6" fmla="*/ 21660 w 23826"/>
                  <a:gd name="connsiteY6" fmla="*/ 6864 h 40844"/>
                  <a:gd name="connsiteX7" fmla="*/ 23826 w 23826"/>
                  <a:gd name="connsiteY7" fmla="*/ 18778 h 40844"/>
                  <a:gd name="connsiteX8" fmla="*/ 22743 w 23826"/>
                  <a:gd name="connsiteY8" fmla="*/ 31774 h 40844"/>
                  <a:gd name="connsiteX9" fmla="*/ 14079 w 23826"/>
                  <a:gd name="connsiteY9" fmla="*/ 40438 h 40844"/>
                  <a:gd name="connsiteX10" fmla="*/ 3249 w 23826"/>
                  <a:gd name="connsiteY10" fmla="*/ 37189 h 40844"/>
                  <a:gd name="connsiteX11" fmla="*/ 1083 w 23826"/>
                  <a:gd name="connsiteY11" fmla="*/ 31774 h 40844"/>
                  <a:gd name="connsiteX12" fmla="*/ 6498 w 23826"/>
                  <a:gd name="connsiteY12" fmla="*/ 31774 h 40844"/>
                  <a:gd name="connsiteX13" fmla="*/ 7581 w 23826"/>
                  <a:gd name="connsiteY13" fmla="*/ 32857 h 40844"/>
                  <a:gd name="connsiteX14" fmla="*/ 16245 w 23826"/>
                  <a:gd name="connsiteY14" fmla="*/ 31774 h 40844"/>
                  <a:gd name="connsiteX15" fmla="*/ 17328 w 23826"/>
                  <a:gd name="connsiteY15" fmla="*/ 26359 h 40844"/>
                  <a:gd name="connsiteX16" fmla="*/ 10830 w 23826"/>
                  <a:gd name="connsiteY16" fmla="*/ 25276 h 40844"/>
                  <a:gd name="connsiteX17" fmla="*/ 0 w 23826"/>
                  <a:gd name="connsiteY17" fmla="*/ 13362 h 40844"/>
                  <a:gd name="connsiteX18" fmla="*/ 8664 w 23826"/>
                  <a:gd name="connsiteY18" fmla="*/ 366 h 4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826" h="40844">
                    <a:moveTo>
                      <a:pt x="11913" y="4698"/>
                    </a:moveTo>
                    <a:cubicBezTo>
                      <a:pt x="7581" y="4698"/>
                      <a:pt x="6498" y="7947"/>
                      <a:pt x="6498" y="12279"/>
                    </a:cubicBezTo>
                    <a:cubicBezTo>
                      <a:pt x="6498" y="17694"/>
                      <a:pt x="8664" y="18777"/>
                      <a:pt x="12996" y="18777"/>
                    </a:cubicBezTo>
                    <a:cubicBezTo>
                      <a:pt x="17328" y="17694"/>
                      <a:pt x="18411" y="15528"/>
                      <a:pt x="18411" y="11196"/>
                    </a:cubicBezTo>
                    <a:cubicBezTo>
                      <a:pt x="18411" y="6864"/>
                      <a:pt x="15162" y="4698"/>
                      <a:pt x="11913" y="4698"/>
                    </a:cubicBezTo>
                    <a:close/>
                    <a:moveTo>
                      <a:pt x="8664" y="366"/>
                    </a:moveTo>
                    <a:cubicBezTo>
                      <a:pt x="15162" y="-717"/>
                      <a:pt x="19494" y="366"/>
                      <a:pt x="21660" y="6864"/>
                    </a:cubicBezTo>
                    <a:cubicBezTo>
                      <a:pt x="23826" y="10113"/>
                      <a:pt x="23826" y="15528"/>
                      <a:pt x="23826" y="18778"/>
                    </a:cubicBezTo>
                    <a:cubicBezTo>
                      <a:pt x="23826" y="23110"/>
                      <a:pt x="23826" y="27442"/>
                      <a:pt x="22743" y="31774"/>
                    </a:cubicBezTo>
                    <a:cubicBezTo>
                      <a:pt x="21660" y="36106"/>
                      <a:pt x="18411" y="39355"/>
                      <a:pt x="14079" y="40438"/>
                    </a:cubicBezTo>
                    <a:cubicBezTo>
                      <a:pt x="9747" y="41521"/>
                      <a:pt x="6498" y="40438"/>
                      <a:pt x="3249" y="37189"/>
                    </a:cubicBezTo>
                    <a:cubicBezTo>
                      <a:pt x="2166" y="36106"/>
                      <a:pt x="0" y="33940"/>
                      <a:pt x="1083" y="31774"/>
                    </a:cubicBezTo>
                    <a:cubicBezTo>
                      <a:pt x="3249" y="28525"/>
                      <a:pt x="4332" y="30691"/>
                      <a:pt x="6498" y="31774"/>
                    </a:cubicBezTo>
                    <a:cubicBezTo>
                      <a:pt x="6498" y="31774"/>
                      <a:pt x="6498" y="32857"/>
                      <a:pt x="7581" y="32857"/>
                    </a:cubicBezTo>
                    <a:cubicBezTo>
                      <a:pt x="10830" y="33940"/>
                      <a:pt x="14079" y="35023"/>
                      <a:pt x="16245" y="31774"/>
                    </a:cubicBezTo>
                    <a:cubicBezTo>
                      <a:pt x="17328" y="30691"/>
                      <a:pt x="18411" y="27442"/>
                      <a:pt x="17328" y="26359"/>
                    </a:cubicBezTo>
                    <a:cubicBezTo>
                      <a:pt x="16245" y="23110"/>
                      <a:pt x="12996" y="25276"/>
                      <a:pt x="10830" y="25276"/>
                    </a:cubicBezTo>
                    <a:cubicBezTo>
                      <a:pt x="3249" y="25276"/>
                      <a:pt x="0" y="19861"/>
                      <a:pt x="0" y="13362"/>
                    </a:cubicBezTo>
                    <a:cubicBezTo>
                      <a:pt x="0" y="6864"/>
                      <a:pt x="2166" y="2532"/>
                      <a:pt x="8664" y="366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2" name="任意多边形: 形状 191">
                <a:extLst>
                  <a:ext uri="{FF2B5EF4-FFF2-40B4-BE49-F238E27FC236}">
                    <a16:creationId xmlns:a16="http://schemas.microsoft.com/office/drawing/2014/main" id="{CEC8D984-AD22-4E6A-9536-72A07077AE5C}"/>
                  </a:ext>
                </a:extLst>
              </p:cNvPr>
              <p:cNvSpPr/>
              <p:nvPr/>
            </p:nvSpPr>
            <p:spPr>
              <a:xfrm>
                <a:off x="6345169" y="2001435"/>
                <a:ext cx="72269" cy="111697"/>
              </a:xfrm>
              <a:custGeom>
                <a:avLst/>
                <a:gdLst>
                  <a:gd name="connsiteX0" fmla="*/ 12996 w 25993"/>
                  <a:gd name="connsiteY0" fmla="*/ 6498 h 40174"/>
                  <a:gd name="connsiteX1" fmla="*/ 5415 w 25993"/>
                  <a:gd name="connsiteY1" fmla="*/ 19495 h 40174"/>
                  <a:gd name="connsiteX2" fmla="*/ 12996 w 25993"/>
                  <a:gd name="connsiteY2" fmla="*/ 33574 h 40174"/>
                  <a:gd name="connsiteX3" fmla="*/ 20577 w 25993"/>
                  <a:gd name="connsiteY3" fmla="*/ 19495 h 40174"/>
                  <a:gd name="connsiteX4" fmla="*/ 12996 w 25993"/>
                  <a:gd name="connsiteY4" fmla="*/ 6498 h 40174"/>
                  <a:gd name="connsiteX5" fmla="*/ 14080 w 25993"/>
                  <a:gd name="connsiteY5" fmla="*/ 0 h 40174"/>
                  <a:gd name="connsiteX6" fmla="*/ 25993 w 25993"/>
                  <a:gd name="connsiteY6" fmla="*/ 12996 h 40174"/>
                  <a:gd name="connsiteX7" fmla="*/ 25993 w 25993"/>
                  <a:gd name="connsiteY7" fmla="*/ 19495 h 40174"/>
                  <a:gd name="connsiteX8" fmla="*/ 14080 w 25993"/>
                  <a:gd name="connsiteY8" fmla="*/ 40072 h 40174"/>
                  <a:gd name="connsiteX9" fmla="*/ 0 w 25993"/>
                  <a:gd name="connsiteY9" fmla="*/ 22744 h 40174"/>
                  <a:gd name="connsiteX10" fmla="*/ 1083 w 25993"/>
                  <a:gd name="connsiteY10" fmla="*/ 12996 h 40174"/>
                  <a:gd name="connsiteX11" fmla="*/ 14080 w 25993"/>
                  <a:gd name="connsiteY11" fmla="*/ 0 h 4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993" h="40174">
                    <a:moveTo>
                      <a:pt x="12996" y="6498"/>
                    </a:moveTo>
                    <a:cubicBezTo>
                      <a:pt x="5415" y="6498"/>
                      <a:pt x="5415" y="14079"/>
                      <a:pt x="5415" y="19495"/>
                    </a:cubicBezTo>
                    <a:cubicBezTo>
                      <a:pt x="5415" y="24910"/>
                      <a:pt x="3249" y="33574"/>
                      <a:pt x="12996" y="33574"/>
                    </a:cubicBezTo>
                    <a:cubicBezTo>
                      <a:pt x="21660" y="32491"/>
                      <a:pt x="19494" y="24910"/>
                      <a:pt x="20577" y="19495"/>
                    </a:cubicBezTo>
                    <a:cubicBezTo>
                      <a:pt x="20577" y="14079"/>
                      <a:pt x="20577" y="6498"/>
                      <a:pt x="12996" y="6498"/>
                    </a:cubicBezTo>
                    <a:close/>
                    <a:moveTo>
                      <a:pt x="14080" y="0"/>
                    </a:moveTo>
                    <a:cubicBezTo>
                      <a:pt x="21661" y="0"/>
                      <a:pt x="24910" y="6498"/>
                      <a:pt x="25993" y="12996"/>
                    </a:cubicBezTo>
                    <a:lnTo>
                      <a:pt x="25993" y="19495"/>
                    </a:lnTo>
                    <a:cubicBezTo>
                      <a:pt x="25993" y="30325"/>
                      <a:pt x="24910" y="37906"/>
                      <a:pt x="14080" y="40072"/>
                    </a:cubicBezTo>
                    <a:cubicBezTo>
                      <a:pt x="5415" y="41155"/>
                      <a:pt x="0" y="33574"/>
                      <a:pt x="0" y="22744"/>
                    </a:cubicBezTo>
                    <a:cubicBezTo>
                      <a:pt x="0" y="19495"/>
                      <a:pt x="0" y="16246"/>
                      <a:pt x="1083" y="12996"/>
                    </a:cubicBezTo>
                    <a:cubicBezTo>
                      <a:pt x="2166" y="6498"/>
                      <a:pt x="5415" y="0"/>
                      <a:pt x="14080" y="0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3" name="任意多边形: 形状 192">
                <a:extLst>
                  <a:ext uri="{FF2B5EF4-FFF2-40B4-BE49-F238E27FC236}">
                    <a16:creationId xmlns:a16="http://schemas.microsoft.com/office/drawing/2014/main" id="{2381F1B1-D45B-4650-838D-4AE21BC5DB2B}"/>
                  </a:ext>
                </a:extLst>
              </p:cNvPr>
              <p:cNvSpPr/>
              <p:nvPr/>
            </p:nvSpPr>
            <p:spPr>
              <a:xfrm>
                <a:off x="6459127" y="2003848"/>
                <a:ext cx="36600" cy="105989"/>
              </a:xfrm>
              <a:custGeom>
                <a:avLst/>
                <a:gdLst>
                  <a:gd name="connsiteX0" fmla="*/ 35416 w 38591"/>
                  <a:gd name="connsiteY0" fmla="*/ 64131 h 111755"/>
                  <a:gd name="connsiteX1" fmla="*/ 29066 w 38591"/>
                  <a:gd name="connsiteY1" fmla="*/ 111756 h 111755"/>
                  <a:gd name="connsiteX2" fmla="*/ 19541 w 38591"/>
                  <a:gd name="connsiteY2" fmla="*/ 64131 h 111755"/>
                  <a:gd name="connsiteX3" fmla="*/ 3666 w 38591"/>
                  <a:gd name="connsiteY3" fmla="*/ 29206 h 111755"/>
                  <a:gd name="connsiteX4" fmla="*/ 3666 w 38591"/>
                  <a:gd name="connsiteY4" fmla="*/ 16506 h 111755"/>
                  <a:gd name="connsiteX5" fmla="*/ 29066 w 38591"/>
                  <a:gd name="connsiteY5" fmla="*/ 631 h 111755"/>
                  <a:gd name="connsiteX6" fmla="*/ 38591 w 38591"/>
                  <a:gd name="connsiteY6" fmla="*/ 13331 h 111755"/>
                  <a:gd name="connsiteX7" fmla="*/ 35416 w 38591"/>
                  <a:gd name="connsiteY7" fmla="*/ 64131 h 11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91" h="111755">
                    <a:moveTo>
                      <a:pt x="35416" y="64131"/>
                    </a:moveTo>
                    <a:cubicBezTo>
                      <a:pt x="32241" y="76831"/>
                      <a:pt x="41766" y="111756"/>
                      <a:pt x="29066" y="111756"/>
                    </a:cubicBezTo>
                    <a:cubicBezTo>
                      <a:pt x="6841" y="111756"/>
                      <a:pt x="22716" y="80006"/>
                      <a:pt x="19541" y="64131"/>
                    </a:cubicBezTo>
                    <a:cubicBezTo>
                      <a:pt x="16366" y="51431"/>
                      <a:pt x="25891" y="35556"/>
                      <a:pt x="3666" y="29206"/>
                    </a:cubicBezTo>
                    <a:cubicBezTo>
                      <a:pt x="491" y="29206"/>
                      <a:pt x="-2684" y="22856"/>
                      <a:pt x="3666" y="16506"/>
                    </a:cubicBezTo>
                    <a:cubicBezTo>
                      <a:pt x="10016" y="10156"/>
                      <a:pt x="19541" y="3806"/>
                      <a:pt x="29066" y="631"/>
                    </a:cubicBezTo>
                    <a:cubicBezTo>
                      <a:pt x="35416" y="-2544"/>
                      <a:pt x="38591" y="6981"/>
                      <a:pt x="38591" y="13331"/>
                    </a:cubicBezTo>
                    <a:cubicBezTo>
                      <a:pt x="35416" y="29206"/>
                      <a:pt x="35416" y="45081"/>
                      <a:pt x="35416" y="64131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4" name="任意多边形: 形状 193">
                <a:extLst>
                  <a:ext uri="{FF2B5EF4-FFF2-40B4-BE49-F238E27FC236}">
                    <a16:creationId xmlns:a16="http://schemas.microsoft.com/office/drawing/2014/main" id="{7F841193-7397-4071-955B-1EA8F58D5C56}"/>
                  </a:ext>
                </a:extLst>
              </p:cNvPr>
              <p:cNvSpPr/>
              <p:nvPr/>
            </p:nvSpPr>
            <p:spPr>
              <a:xfrm>
                <a:off x="6148197" y="2007457"/>
                <a:ext cx="34370" cy="108402"/>
              </a:xfrm>
              <a:custGeom>
                <a:avLst/>
                <a:gdLst>
                  <a:gd name="connsiteX0" fmla="*/ 20365 w 36240"/>
                  <a:gd name="connsiteY0" fmla="*/ 111125 h 114300"/>
                  <a:gd name="connsiteX1" fmla="*/ 17190 w 36240"/>
                  <a:gd name="connsiteY1" fmla="*/ 50800 h 114300"/>
                  <a:gd name="connsiteX2" fmla="*/ 4490 w 36240"/>
                  <a:gd name="connsiteY2" fmla="*/ 28575 h 114300"/>
                  <a:gd name="connsiteX3" fmla="*/ 1315 w 36240"/>
                  <a:gd name="connsiteY3" fmla="*/ 19050 h 114300"/>
                  <a:gd name="connsiteX4" fmla="*/ 26715 w 36240"/>
                  <a:gd name="connsiteY4" fmla="*/ 0 h 114300"/>
                  <a:gd name="connsiteX5" fmla="*/ 36240 w 36240"/>
                  <a:gd name="connsiteY5" fmla="*/ 9525 h 114300"/>
                  <a:gd name="connsiteX6" fmla="*/ 36240 w 36240"/>
                  <a:gd name="connsiteY6" fmla="*/ 114300 h 114300"/>
                  <a:gd name="connsiteX7" fmla="*/ 20365 w 36240"/>
                  <a:gd name="connsiteY7" fmla="*/ 111125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240" h="114300">
                    <a:moveTo>
                      <a:pt x="20365" y="111125"/>
                    </a:moveTo>
                    <a:cubicBezTo>
                      <a:pt x="10840" y="92075"/>
                      <a:pt x="17190" y="69850"/>
                      <a:pt x="17190" y="50800"/>
                    </a:cubicBezTo>
                    <a:cubicBezTo>
                      <a:pt x="17190" y="41275"/>
                      <a:pt x="23540" y="25400"/>
                      <a:pt x="4490" y="28575"/>
                    </a:cubicBezTo>
                    <a:cubicBezTo>
                      <a:pt x="1315" y="28575"/>
                      <a:pt x="-1860" y="22225"/>
                      <a:pt x="1315" y="19050"/>
                    </a:cubicBezTo>
                    <a:cubicBezTo>
                      <a:pt x="7665" y="9525"/>
                      <a:pt x="14015" y="3175"/>
                      <a:pt x="26715" y="0"/>
                    </a:cubicBezTo>
                    <a:cubicBezTo>
                      <a:pt x="33065" y="0"/>
                      <a:pt x="36240" y="3175"/>
                      <a:pt x="36240" y="9525"/>
                    </a:cubicBezTo>
                    <a:lnTo>
                      <a:pt x="36240" y="114300"/>
                    </a:lnTo>
                    <a:cubicBezTo>
                      <a:pt x="29890" y="111125"/>
                      <a:pt x="26715" y="111125"/>
                      <a:pt x="20365" y="111125"/>
                    </a:cubicBezTo>
                    <a:close/>
                  </a:path>
                </a:pathLst>
              </a:custGeom>
              <a:grpFill/>
              <a:ln w="18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97" name="文本框 196">
            <a:extLst>
              <a:ext uri="{FF2B5EF4-FFF2-40B4-BE49-F238E27FC236}">
                <a16:creationId xmlns:a16="http://schemas.microsoft.com/office/drawing/2014/main" id="{91FDE601-4A2E-4504-83BB-C241EF9E94CC}"/>
              </a:ext>
            </a:extLst>
          </p:cNvPr>
          <p:cNvSpPr txBox="1"/>
          <p:nvPr/>
        </p:nvSpPr>
        <p:spPr>
          <a:xfrm>
            <a:off x="434210" y="3424942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版式更换：</a:t>
            </a:r>
          </a:p>
        </p:txBody>
      </p:sp>
      <p:pic>
        <p:nvPicPr>
          <p:cNvPr id="198" name="图片 197">
            <a:extLst>
              <a:ext uri="{FF2B5EF4-FFF2-40B4-BE49-F238E27FC236}">
                <a16:creationId xmlns:a16="http://schemas.microsoft.com/office/drawing/2014/main" id="{A4C5408A-AAC9-4859-B380-8391B3B73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451"/>
          <a:stretch/>
        </p:blipFill>
        <p:spPr>
          <a:xfrm>
            <a:off x="547669" y="4262112"/>
            <a:ext cx="2871122" cy="1014936"/>
          </a:xfrm>
          <a:prstGeom prst="rect">
            <a:avLst/>
          </a:prstGeom>
        </p:spPr>
      </p:pic>
      <p:sp>
        <p:nvSpPr>
          <p:cNvPr id="200" name="文本框 199">
            <a:extLst>
              <a:ext uri="{FF2B5EF4-FFF2-40B4-BE49-F238E27FC236}">
                <a16:creationId xmlns:a16="http://schemas.microsoft.com/office/drawing/2014/main" id="{9A93FEE6-0477-407B-9BB0-BE9A9BC06CF6}"/>
              </a:ext>
            </a:extLst>
          </p:cNvPr>
          <p:cNvSpPr txBox="1"/>
          <p:nvPr/>
        </p:nvSpPr>
        <p:spPr>
          <a:xfrm>
            <a:off x="1904217" y="3508770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开始→版式→选择自己想用的版式即可</a:t>
            </a: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2544C428-88DB-4683-B8B4-06ABD3B89558}"/>
              </a:ext>
            </a:extLst>
          </p:cNvPr>
          <p:cNvSpPr/>
          <p:nvPr/>
        </p:nvSpPr>
        <p:spPr>
          <a:xfrm>
            <a:off x="2841985" y="4480715"/>
            <a:ext cx="537310" cy="369332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2" name="图片 201">
            <a:extLst>
              <a:ext uri="{FF2B5EF4-FFF2-40B4-BE49-F238E27FC236}">
                <a16:creationId xmlns:a16="http://schemas.microsoft.com/office/drawing/2014/main" id="{BA08A139-3418-4DAA-A800-1DD9DBE9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696" y="3878102"/>
            <a:ext cx="2948300" cy="2753160"/>
          </a:xfrm>
          <a:prstGeom prst="rect">
            <a:avLst/>
          </a:prstGeom>
        </p:spPr>
      </p:pic>
      <p:grpSp>
        <p:nvGrpSpPr>
          <p:cNvPr id="203" name="组合 202">
            <a:extLst>
              <a:ext uri="{FF2B5EF4-FFF2-40B4-BE49-F238E27FC236}">
                <a16:creationId xmlns:a16="http://schemas.microsoft.com/office/drawing/2014/main" id="{AEC4AF01-2233-4A78-82F0-C4A3F81E1BC1}"/>
              </a:ext>
            </a:extLst>
          </p:cNvPr>
          <p:cNvGrpSpPr/>
          <p:nvPr/>
        </p:nvGrpSpPr>
        <p:grpSpPr>
          <a:xfrm>
            <a:off x="3599000" y="4363724"/>
            <a:ext cx="798422" cy="684868"/>
            <a:chOff x="5509667" y="3234378"/>
            <a:chExt cx="1236573" cy="1060704"/>
          </a:xfrm>
        </p:grpSpPr>
        <p:sp>
          <p:nvSpPr>
            <p:cNvPr id="204" name="等腰三角形 203">
              <a:extLst>
                <a:ext uri="{FF2B5EF4-FFF2-40B4-BE49-F238E27FC236}">
                  <a16:creationId xmlns:a16="http://schemas.microsoft.com/office/drawing/2014/main" id="{216EE613-323B-4D53-8052-01E5BAC0EFFA}"/>
                </a:ext>
              </a:extLst>
            </p:cNvPr>
            <p:cNvSpPr/>
            <p:nvPr/>
          </p:nvSpPr>
          <p:spPr>
            <a:xfrm rot="5400000">
              <a:off x="5758688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等腰三角形 204">
              <a:extLst>
                <a:ext uri="{FF2B5EF4-FFF2-40B4-BE49-F238E27FC236}">
                  <a16:creationId xmlns:a16="http://schemas.microsoft.com/office/drawing/2014/main" id="{9D83677D-DF89-421A-A807-9AA8AE76518D}"/>
                </a:ext>
              </a:extLst>
            </p:cNvPr>
            <p:cNvSpPr/>
            <p:nvPr/>
          </p:nvSpPr>
          <p:spPr>
            <a:xfrm rot="5400000">
              <a:off x="5436515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8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4288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90923B-194D-44FB-A670-BEF8F5ACF93A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母版修改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0B220C0-18C8-44E7-8612-82B8259A8866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488C4DC-E11B-4E87-947D-47AD46E45E0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B154111-0BD9-4BC8-8E01-B4713F275E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文本框 44">
            <a:extLst>
              <a:ext uri="{FF2B5EF4-FFF2-40B4-BE49-F238E27FC236}">
                <a16:creationId xmlns:a16="http://schemas.microsoft.com/office/drawing/2014/main" id="{47CD30F0-6050-41C3-BE89-9BFADC181690}"/>
              </a:ext>
            </a:extLst>
          </p:cNvPr>
          <p:cNvSpPr txBox="1"/>
          <p:nvPr/>
        </p:nvSpPr>
        <p:spPr>
          <a:xfrm>
            <a:off x="569834" y="212004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母版修改步骤：</a:t>
            </a:r>
          </a:p>
        </p:txBody>
      </p:sp>
      <p:grpSp>
        <p:nvGrpSpPr>
          <p:cNvPr id="203" name="组合 202">
            <a:extLst>
              <a:ext uri="{FF2B5EF4-FFF2-40B4-BE49-F238E27FC236}">
                <a16:creationId xmlns:a16="http://schemas.microsoft.com/office/drawing/2014/main" id="{AEC4AF01-2233-4A78-82F0-C4A3F81E1BC1}"/>
              </a:ext>
            </a:extLst>
          </p:cNvPr>
          <p:cNvGrpSpPr/>
          <p:nvPr/>
        </p:nvGrpSpPr>
        <p:grpSpPr>
          <a:xfrm rot="5400000">
            <a:off x="6206096" y="3485776"/>
            <a:ext cx="798422" cy="684868"/>
            <a:chOff x="5509667" y="3234378"/>
            <a:chExt cx="1236573" cy="1060704"/>
          </a:xfrm>
        </p:grpSpPr>
        <p:sp>
          <p:nvSpPr>
            <p:cNvPr id="204" name="等腰三角形 203">
              <a:extLst>
                <a:ext uri="{FF2B5EF4-FFF2-40B4-BE49-F238E27FC236}">
                  <a16:creationId xmlns:a16="http://schemas.microsoft.com/office/drawing/2014/main" id="{216EE613-323B-4D53-8052-01E5BAC0EFFA}"/>
                </a:ext>
              </a:extLst>
            </p:cNvPr>
            <p:cNvSpPr/>
            <p:nvPr/>
          </p:nvSpPr>
          <p:spPr>
            <a:xfrm rot="5400000">
              <a:off x="5758688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等腰三角形 204">
              <a:extLst>
                <a:ext uri="{FF2B5EF4-FFF2-40B4-BE49-F238E27FC236}">
                  <a16:creationId xmlns:a16="http://schemas.microsoft.com/office/drawing/2014/main" id="{9D83677D-DF89-421A-A807-9AA8AE76518D}"/>
                </a:ext>
              </a:extLst>
            </p:cNvPr>
            <p:cNvSpPr/>
            <p:nvPr/>
          </p:nvSpPr>
          <p:spPr>
            <a:xfrm rot="5400000">
              <a:off x="5436515" y="3307530"/>
              <a:ext cx="1060704" cy="914400"/>
            </a:xfrm>
            <a:prstGeom prst="triangle">
              <a:avLst/>
            </a:prstGeom>
            <a:gradFill>
              <a:gsLst>
                <a:gs pos="0">
                  <a:schemeClr val="accent1">
                    <a:alpha val="8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241EB49A-8C52-4454-8BD1-DE53A431971F}"/>
              </a:ext>
            </a:extLst>
          </p:cNvPr>
          <p:cNvSpPr txBox="1"/>
          <p:nvPr/>
        </p:nvSpPr>
        <p:spPr>
          <a:xfrm>
            <a:off x="569834" y="1250065"/>
            <a:ext cx="11052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在使用本套模板的过程中，为了方便您的使用，我设置了大量的母版，那么如何修改母版版式呢，您可以看本页教程</a:t>
            </a: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6D7176EB-9C4B-466F-9456-7AEF4FC5626D}"/>
              </a:ext>
            </a:extLst>
          </p:cNvPr>
          <p:cNvSpPr txBox="1"/>
          <p:nvPr/>
        </p:nvSpPr>
        <p:spPr>
          <a:xfrm>
            <a:off x="2607248" y="2212373"/>
            <a:ext cx="541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视图</a:t>
            </a:r>
            <a:r>
              <a:rPr lang="en-US" altLang="zh-CN" dirty="0"/>
              <a:t>-</a:t>
            </a:r>
            <a:r>
              <a:rPr lang="zh-CN" altLang="en-US" dirty="0"/>
              <a:t>幻灯片母版</a:t>
            </a:r>
            <a:r>
              <a:rPr lang="en-US" altLang="zh-CN" dirty="0"/>
              <a:t>-</a:t>
            </a:r>
            <a:r>
              <a:rPr lang="zh-CN" altLang="en-US" dirty="0"/>
              <a:t>在打开的母版中任意修改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40EF47E-19E6-4EB7-9C88-C9B62732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50" y="2840513"/>
            <a:ext cx="7788315" cy="4115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59F8AEB-6580-47AD-B205-F28CF856CB2F}"/>
              </a:ext>
            </a:extLst>
          </p:cNvPr>
          <p:cNvSpPr txBox="1"/>
          <p:nvPr/>
        </p:nvSpPr>
        <p:spPr>
          <a:xfrm>
            <a:off x="1692535" y="28405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步骤一</a:t>
            </a:r>
          </a:p>
        </p:txBody>
      </p:sp>
      <p:sp>
        <p:nvSpPr>
          <p:cNvPr id="201" name="矩形 200">
            <a:extLst>
              <a:ext uri="{FF2B5EF4-FFF2-40B4-BE49-F238E27FC236}">
                <a16:creationId xmlns:a16="http://schemas.microsoft.com/office/drawing/2014/main" id="{2544C428-88DB-4683-B8B4-06ABD3B89558}"/>
              </a:ext>
            </a:extLst>
          </p:cNvPr>
          <p:cNvSpPr/>
          <p:nvPr/>
        </p:nvSpPr>
        <p:spPr>
          <a:xfrm>
            <a:off x="7484216" y="2581704"/>
            <a:ext cx="537310" cy="847295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BA8CA5A-A8FC-496B-B309-B299B677F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714"/>
          <a:stretch/>
        </p:blipFill>
        <p:spPr>
          <a:xfrm>
            <a:off x="2711150" y="4382012"/>
            <a:ext cx="7788315" cy="1257409"/>
          </a:xfrm>
          <a:prstGeom prst="rect">
            <a:avLst/>
          </a:prstGeom>
        </p:spPr>
      </p:pic>
      <p:sp>
        <p:nvSpPr>
          <p:cNvPr id="199" name="矩形 198">
            <a:extLst>
              <a:ext uri="{FF2B5EF4-FFF2-40B4-BE49-F238E27FC236}">
                <a16:creationId xmlns:a16="http://schemas.microsoft.com/office/drawing/2014/main" id="{E8B1677F-D90F-4B2F-B44B-7766F94D670F}"/>
              </a:ext>
            </a:extLst>
          </p:cNvPr>
          <p:cNvSpPr/>
          <p:nvPr/>
        </p:nvSpPr>
        <p:spPr>
          <a:xfrm>
            <a:off x="5171606" y="4317897"/>
            <a:ext cx="791414" cy="1344656"/>
          </a:xfrm>
          <a:prstGeom prst="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5914E05-025B-4975-8FDD-B0EAD3918C98}"/>
              </a:ext>
            </a:extLst>
          </p:cNvPr>
          <p:cNvSpPr txBox="1"/>
          <p:nvPr/>
        </p:nvSpPr>
        <p:spPr>
          <a:xfrm>
            <a:off x="1692535" y="43820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步骤二</a:t>
            </a:r>
          </a:p>
        </p:txBody>
      </p:sp>
    </p:spTree>
    <p:extLst>
      <p:ext uri="{BB962C8B-B14F-4D97-AF65-F5344CB8AC3E}">
        <p14:creationId xmlns:p14="http://schemas.microsoft.com/office/powerpoint/2010/main" val="74527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>
            <a:extLst>
              <a:ext uri="{FF2B5EF4-FFF2-40B4-BE49-F238E27FC236}">
                <a16:creationId xmlns:a16="http://schemas.microsoft.com/office/drawing/2014/main" id="{262FA3EF-5926-41AD-B8FA-3030F20F2619}"/>
              </a:ext>
            </a:extLst>
          </p:cNvPr>
          <p:cNvSpPr/>
          <p:nvPr/>
        </p:nvSpPr>
        <p:spPr>
          <a:xfrm>
            <a:off x="2880360" y="3222642"/>
            <a:ext cx="6431280" cy="6431280"/>
          </a:xfrm>
          <a:prstGeom prst="ellipse">
            <a:avLst/>
          </a:prstGeom>
          <a:gradFill flip="none" rotWithShape="1">
            <a:gsLst>
              <a:gs pos="58000">
                <a:schemeClr val="accent1">
                  <a:alpha val="0"/>
                </a:schemeClr>
              </a:gs>
              <a:gs pos="100000">
                <a:schemeClr val="accent1">
                  <a:alpha val="31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177800" sx="102000" sy="102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6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2A60B2-9423-4054-8F34-C0ED4F8BA7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49C8E45-3ACF-4CA3-8271-AFF5A8C32E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52DA3E5-1308-4E28-B3FE-02C117037A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84FAFDC6-2477-45F9-8044-E9664B6542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BC51F154-7887-42FB-A319-CA977C0179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四段内容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D5FB8B-1C5C-4FE1-B8BA-FE3BD9618B43}"/>
              </a:ext>
            </a:extLst>
          </p:cNvPr>
          <p:cNvSpPr/>
          <p:nvPr/>
        </p:nvSpPr>
        <p:spPr>
          <a:xfrm>
            <a:off x="7054200" y="1778373"/>
            <a:ext cx="2726201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</a:p>
        </p:txBody>
      </p:sp>
      <p:sp>
        <p:nvSpPr>
          <p:cNvPr id="6" name="空心弧 5">
            <a:extLst>
              <a:ext uri="{FF2B5EF4-FFF2-40B4-BE49-F238E27FC236}">
                <a16:creationId xmlns:a16="http://schemas.microsoft.com/office/drawing/2014/main" id="{9AD92AA5-1B72-4E52-A7DC-B924B12F240D}"/>
              </a:ext>
            </a:extLst>
          </p:cNvPr>
          <p:cNvSpPr/>
          <p:nvPr/>
        </p:nvSpPr>
        <p:spPr>
          <a:xfrm>
            <a:off x="3787758" y="4130040"/>
            <a:ext cx="4616484" cy="4616484"/>
          </a:xfrm>
          <a:prstGeom prst="blockArc">
            <a:avLst>
              <a:gd name="adj1" fmla="val 10800000"/>
              <a:gd name="adj2" fmla="val 1332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空心弧 13">
            <a:extLst>
              <a:ext uri="{FF2B5EF4-FFF2-40B4-BE49-F238E27FC236}">
                <a16:creationId xmlns:a16="http://schemas.microsoft.com/office/drawing/2014/main" id="{32550BE9-3C54-4566-A145-5947DA5D5D35}"/>
              </a:ext>
            </a:extLst>
          </p:cNvPr>
          <p:cNvSpPr/>
          <p:nvPr/>
        </p:nvSpPr>
        <p:spPr>
          <a:xfrm>
            <a:off x="3787758" y="4130040"/>
            <a:ext cx="4616484" cy="4616484"/>
          </a:xfrm>
          <a:prstGeom prst="blockArc">
            <a:avLst>
              <a:gd name="adj1" fmla="val 19080000"/>
              <a:gd name="adj2" fmla="val 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空心弧 14">
            <a:extLst>
              <a:ext uri="{FF2B5EF4-FFF2-40B4-BE49-F238E27FC236}">
                <a16:creationId xmlns:a16="http://schemas.microsoft.com/office/drawing/2014/main" id="{90896A7D-67E1-4DB3-AC07-6B824C077CD7}"/>
              </a:ext>
            </a:extLst>
          </p:cNvPr>
          <p:cNvSpPr/>
          <p:nvPr/>
        </p:nvSpPr>
        <p:spPr>
          <a:xfrm>
            <a:off x="3787758" y="4130040"/>
            <a:ext cx="4616484" cy="4616484"/>
          </a:xfrm>
          <a:prstGeom prst="blockArc">
            <a:avLst>
              <a:gd name="adj1" fmla="val 16320000"/>
              <a:gd name="adj2" fmla="val 1884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空心弧 15">
            <a:extLst>
              <a:ext uri="{FF2B5EF4-FFF2-40B4-BE49-F238E27FC236}">
                <a16:creationId xmlns:a16="http://schemas.microsoft.com/office/drawing/2014/main" id="{ED1F5BF4-A357-45E9-BABE-756525B82FC3}"/>
              </a:ext>
            </a:extLst>
          </p:cNvPr>
          <p:cNvSpPr/>
          <p:nvPr/>
        </p:nvSpPr>
        <p:spPr>
          <a:xfrm>
            <a:off x="3787758" y="4130040"/>
            <a:ext cx="4616484" cy="4616484"/>
          </a:xfrm>
          <a:prstGeom prst="blockArc">
            <a:avLst>
              <a:gd name="adj1" fmla="val 13560000"/>
              <a:gd name="adj2" fmla="val 16080000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2C6A8C18-FC77-4C2A-9793-533351EA24FE}"/>
              </a:ext>
            </a:extLst>
          </p:cNvPr>
          <p:cNvSpPr/>
          <p:nvPr/>
        </p:nvSpPr>
        <p:spPr>
          <a:xfrm>
            <a:off x="4252413" y="5520592"/>
            <a:ext cx="511158" cy="510735"/>
          </a:xfrm>
          <a:custGeom>
            <a:avLst/>
            <a:gdLst>
              <a:gd name="T0" fmla="*/ 11212 w 12607"/>
              <a:gd name="T1" fmla="*/ 4855 h 12594"/>
              <a:gd name="T2" fmla="*/ 11019 w 12607"/>
              <a:gd name="T3" fmla="*/ 4855 h 12594"/>
              <a:gd name="T4" fmla="*/ 10644 w 12607"/>
              <a:gd name="T5" fmla="*/ 3981 h 12594"/>
              <a:gd name="T6" fmla="*/ 10796 w 12607"/>
              <a:gd name="T7" fmla="*/ 3830 h 12594"/>
              <a:gd name="T8" fmla="*/ 10796 w 12607"/>
              <a:gd name="T9" fmla="*/ 1864 h 12594"/>
              <a:gd name="T10" fmla="*/ 10755 w 12607"/>
              <a:gd name="T11" fmla="*/ 1823 h 12594"/>
              <a:gd name="T12" fmla="*/ 8781 w 12607"/>
              <a:gd name="T13" fmla="*/ 1823 h 12594"/>
              <a:gd name="T14" fmla="*/ 8611 w 12607"/>
              <a:gd name="T15" fmla="*/ 1992 h 12594"/>
              <a:gd name="T16" fmla="*/ 7729 w 12607"/>
              <a:gd name="T17" fmla="*/ 1634 h 12594"/>
              <a:gd name="T18" fmla="*/ 7729 w 12607"/>
              <a:gd name="T19" fmla="*/ 1390 h 12594"/>
              <a:gd name="T20" fmla="*/ 6333 w 12607"/>
              <a:gd name="T21" fmla="*/ 0 h 12594"/>
              <a:gd name="T22" fmla="*/ 6274 w 12607"/>
              <a:gd name="T23" fmla="*/ 0 h 12594"/>
              <a:gd name="T24" fmla="*/ 4878 w 12607"/>
              <a:gd name="T25" fmla="*/ 1390 h 12594"/>
              <a:gd name="T26" fmla="*/ 4878 w 12607"/>
              <a:gd name="T27" fmla="*/ 1652 h 12594"/>
              <a:gd name="T28" fmla="*/ 4033 w 12607"/>
              <a:gd name="T29" fmla="*/ 2003 h 12594"/>
              <a:gd name="T30" fmla="*/ 3852 w 12607"/>
              <a:gd name="T31" fmla="*/ 1823 h 12594"/>
              <a:gd name="T32" fmla="*/ 1878 w 12607"/>
              <a:gd name="T33" fmla="*/ 1823 h 12594"/>
              <a:gd name="T34" fmla="*/ 1837 w 12607"/>
              <a:gd name="T35" fmla="*/ 1864 h 12594"/>
              <a:gd name="T36" fmla="*/ 1837 w 12607"/>
              <a:gd name="T37" fmla="*/ 3830 h 12594"/>
              <a:gd name="T38" fmla="*/ 2012 w 12607"/>
              <a:gd name="T39" fmla="*/ 4004 h 12594"/>
              <a:gd name="T40" fmla="*/ 1650 w 12607"/>
              <a:gd name="T41" fmla="*/ 4855 h 12594"/>
              <a:gd name="T42" fmla="*/ 1396 w 12607"/>
              <a:gd name="T43" fmla="*/ 4855 h 12594"/>
              <a:gd name="T44" fmla="*/ 0 w 12607"/>
              <a:gd name="T45" fmla="*/ 6245 h 12594"/>
              <a:gd name="T46" fmla="*/ 0 w 12607"/>
              <a:gd name="T47" fmla="*/ 6304 h 12594"/>
              <a:gd name="T48" fmla="*/ 1396 w 12607"/>
              <a:gd name="T49" fmla="*/ 7694 h 12594"/>
              <a:gd name="T50" fmla="*/ 1618 w 12607"/>
              <a:gd name="T51" fmla="*/ 7694 h 12594"/>
              <a:gd name="T52" fmla="*/ 1983 w 12607"/>
              <a:gd name="T53" fmla="*/ 8593 h 12594"/>
              <a:gd name="T54" fmla="*/ 1814 w 12607"/>
              <a:gd name="T55" fmla="*/ 8761 h 12594"/>
              <a:gd name="T56" fmla="*/ 1814 w 12607"/>
              <a:gd name="T57" fmla="*/ 10728 h 12594"/>
              <a:gd name="T58" fmla="*/ 1855 w 12607"/>
              <a:gd name="T59" fmla="*/ 10769 h 12594"/>
              <a:gd name="T60" fmla="*/ 3829 w 12607"/>
              <a:gd name="T61" fmla="*/ 10769 h 12594"/>
              <a:gd name="T62" fmla="*/ 3981 w 12607"/>
              <a:gd name="T63" fmla="*/ 10618 h 12594"/>
              <a:gd name="T64" fmla="*/ 4878 w 12607"/>
              <a:gd name="T65" fmla="*/ 10999 h 12594"/>
              <a:gd name="T66" fmla="*/ 4878 w 12607"/>
              <a:gd name="T67" fmla="*/ 11204 h 12594"/>
              <a:gd name="T68" fmla="*/ 6274 w 12607"/>
              <a:gd name="T69" fmla="*/ 12594 h 12594"/>
              <a:gd name="T70" fmla="*/ 6333 w 12607"/>
              <a:gd name="T71" fmla="*/ 12594 h 12594"/>
              <a:gd name="T72" fmla="*/ 7729 w 12607"/>
              <a:gd name="T73" fmla="*/ 11204 h 12594"/>
              <a:gd name="T74" fmla="*/ 7729 w 12607"/>
              <a:gd name="T75" fmla="*/ 11016 h 12594"/>
              <a:gd name="T76" fmla="*/ 8664 w 12607"/>
              <a:gd name="T77" fmla="*/ 10630 h 12594"/>
              <a:gd name="T78" fmla="*/ 8803 w 12607"/>
              <a:gd name="T79" fmla="*/ 10769 h 12594"/>
              <a:gd name="T80" fmla="*/ 10777 w 12607"/>
              <a:gd name="T81" fmla="*/ 10769 h 12594"/>
              <a:gd name="T82" fmla="*/ 10819 w 12607"/>
              <a:gd name="T83" fmla="*/ 10728 h 12594"/>
              <a:gd name="T84" fmla="*/ 10819 w 12607"/>
              <a:gd name="T85" fmla="*/ 8761 h 12594"/>
              <a:gd name="T86" fmla="*/ 10673 w 12607"/>
              <a:gd name="T87" fmla="*/ 8616 h 12594"/>
              <a:gd name="T88" fmla="*/ 11051 w 12607"/>
              <a:gd name="T89" fmla="*/ 7694 h 12594"/>
              <a:gd name="T90" fmla="*/ 11211 w 12607"/>
              <a:gd name="T91" fmla="*/ 7694 h 12594"/>
              <a:gd name="T92" fmla="*/ 12607 w 12607"/>
              <a:gd name="T93" fmla="*/ 6304 h 12594"/>
              <a:gd name="T94" fmla="*/ 12607 w 12607"/>
              <a:gd name="T95" fmla="*/ 6245 h 12594"/>
              <a:gd name="T96" fmla="*/ 11212 w 12607"/>
              <a:gd name="T97" fmla="*/ 4855 h 12594"/>
              <a:gd name="T98" fmla="*/ 6337 w 12607"/>
              <a:gd name="T99" fmla="*/ 8498 h 12594"/>
              <a:gd name="T100" fmla="*/ 4152 w 12607"/>
              <a:gd name="T101" fmla="*/ 6323 h 12594"/>
              <a:gd name="T102" fmla="*/ 6337 w 12607"/>
              <a:gd name="T103" fmla="*/ 4146 h 12594"/>
              <a:gd name="T104" fmla="*/ 8521 w 12607"/>
              <a:gd name="T105" fmla="*/ 6323 h 12594"/>
              <a:gd name="T106" fmla="*/ 6337 w 12607"/>
              <a:gd name="T107" fmla="*/ 8498 h 12594"/>
              <a:gd name="T108" fmla="*/ 6337 w 12607"/>
              <a:gd name="T109" fmla="*/ 8498 h 1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607" h="12594">
                <a:moveTo>
                  <a:pt x="11212" y="4855"/>
                </a:moveTo>
                <a:lnTo>
                  <a:pt x="11019" y="4855"/>
                </a:lnTo>
                <a:cubicBezTo>
                  <a:pt x="10923" y="4550"/>
                  <a:pt x="10796" y="4258"/>
                  <a:pt x="10644" y="3981"/>
                </a:cubicBezTo>
                <a:lnTo>
                  <a:pt x="10796" y="3830"/>
                </a:lnTo>
                <a:cubicBezTo>
                  <a:pt x="11341" y="3287"/>
                  <a:pt x="11341" y="2407"/>
                  <a:pt x="10796" y="1864"/>
                </a:cubicBezTo>
                <a:lnTo>
                  <a:pt x="10755" y="1823"/>
                </a:lnTo>
                <a:cubicBezTo>
                  <a:pt x="10209" y="1279"/>
                  <a:pt x="9326" y="1279"/>
                  <a:pt x="8781" y="1823"/>
                </a:cubicBezTo>
                <a:lnTo>
                  <a:pt x="8611" y="1992"/>
                </a:lnTo>
                <a:cubicBezTo>
                  <a:pt x="8332" y="1846"/>
                  <a:pt x="8037" y="1725"/>
                  <a:pt x="7729" y="1634"/>
                </a:cubicBezTo>
                <a:lnTo>
                  <a:pt x="7729" y="1390"/>
                </a:lnTo>
                <a:cubicBezTo>
                  <a:pt x="7729" y="622"/>
                  <a:pt x="7104" y="0"/>
                  <a:pt x="6333" y="0"/>
                </a:cubicBezTo>
                <a:lnTo>
                  <a:pt x="6274" y="0"/>
                </a:lnTo>
                <a:cubicBezTo>
                  <a:pt x="5503" y="0"/>
                  <a:pt x="4878" y="622"/>
                  <a:pt x="4878" y="1390"/>
                </a:cubicBezTo>
                <a:lnTo>
                  <a:pt x="4878" y="1652"/>
                </a:lnTo>
                <a:cubicBezTo>
                  <a:pt x="4584" y="1742"/>
                  <a:pt x="4301" y="1861"/>
                  <a:pt x="4033" y="2003"/>
                </a:cubicBezTo>
                <a:lnTo>
                  <a:pt x="3852" y="1823"/>
                </a:lnTo>
                <a:cubicBezTo>
                  <a:pt x="3307" y="1280"/>
                  <a:pt x="2423" y="1280"/>
                  <a:pt x="1878" y="1823"/>
                </a:cubicBezTo>
                <a:lnTo>
                  <a:pt x="1837" y="1864"/>
                </a:lnTo>
                <a:cubicBezTo>
                  <a:pt x="1292" y="2407"/>
                  <a:pt x="1292" y="3287"/>
                  <a:pt x="1837" y="3830"/>
                </a:cubicBezTo>
                <a:lnTo>
                  <a:pt x="2012" y="4004"/>
                </a:lnTo>
                <a:cubicBezTo>
                  <a:pt x="1865" y="4274"/>
                  <a:pt x="1743" y="4558"/>
                  <a:pt x="1650" y="4855"/>
                </a:cubicBezTo>
                <a:lnTo>
                  <a:pt x="1396" y="4855"/>
                </a:lnTo>
                <a:cubicBezTo>
                  <a:pt x="625" y="4855"/>
                  <a:pt x="0" y="5478"/>
                  <a:pt x="0" y="6245"/>
                </a:cubicBezTo>
                <a:lnTo>
                  <a:pt x="0" y="6304"/>
                </a:lnTo>
                <a:cubicBezTo>
                  <a:pt x="0" y="7072"/>
                  <a:pt x="625" y="7694"/>
                  <a:pt x="1396" y="7694"/>
                </a:cubicBezTo>
                <a:lnTo>
                  <a:pt x="1618" y="7694"/>
                </a:lnTo>
                <a:cubicBezTo>
                  <a:pt x="1710" y="8008"/>
                  <a:pt x="1833" y="8308"/>
                  <a:pt x="1983" y="8593"/>
                </a:cubicBezTo>
                <a:lnTo>
                  <a:pt x="1814" y="8761"/>
                </a:lnTo>
                <a:cubicBezTo>
                  <a:pt x="1269" y="9304"/>
                  <a:pt x="1269" y="10185"/>
                  <a:pt x="1814" y="10728"/>
                </a:cubicBezTo>
                <a:lnTo>
                  <a:pt x="1855" y="10769"/>
                </a:lnTo>
                <a:cubicBezTo>
                  <a:pt x="2400" y="11312"/>
                  <a:pt x="3284" y="11312"/>
                  <a:pt x="3829" y="10769"/>
                </a:cubicBezTo>
                <a:lnTo>
                  <a:pt x="3981" y="10618"/>
                </a:lnTo>
                <a:cubicBezTo>
                  <a:pt x="4264" y="10773"/>
                  <a:pt x="4564" y="10902"/>
                  <a:pt x="4878" y="10999"/>
                </a:cubicBezTo>
                <a:lnTo>
                  <a:pt x="4878" y="11204"/>
                </a:lnTo>
                <a:cubicBezTo>
                  <a:pt x="4878" y="11972"/>
                  <a:pt x="5503" y="12594"/>
                  <a:pt x="6274" y="12594"/>
                </a:cubicBezTo>
                <a:lnTo>
                  <a:pt x="6333" y="12594"/>
                </a:lnTo>
                <a:cubicBezTo>
                  <a:pt x="7104" y="12594"/>
                  <a:pt x="7729" y="11972"/>
                  <a:pt x="7729" y="11204"/>
                </a:cubicBezTo>
                <a:lnTo>
                  <a:pt x="7729" y="11016"/>
                </a:lnTo>
                <a:cubicBezTo>
                  <a:pt x="8056" y="10920"/>
                  <a:pt x="8368" y="10788"/>
                  <a:pt x="8664" y="10630"/>
                </a:cubicBezTo>
                <a:lnTo>
                  <a:pt x="8803" y="10769"/>
                </a:lnTo>
                <a:cubicBezTo>
                  <a:pt x="9348" y="11312"/>
                  <a:pt x="10233" y="11312"/>
                  <a:pt x="10777" y="10769"/>
                </a:cubicBezTo>
                <a:lnTo>
                  <a:pt x="10819" y="10728"/>
                </a:lnTo>
                <a:cubicBezTo>
                  <a:pt x="11364" y="10185"/>
                  <a:pt x="11364" y="9304"/>
                  <a:pt x="10819" y="8761"/>
                </a:cubicBezTo>
                <a:lnTo>
                  <a:pt x="10673" y="8616"/>
                </a:lnTo>
                <a:cubicBezTo>
                  <a:pt x="10828" y="8324"/>
                  <a:pt x="10956" y="8017"/>
                  <a:pt x="11051" y="7694"/>
                </a:cubicBezTo>
                <a:lnTo>
                  <a:pt x="11211" y="7694"/>
                </a:lnTo>
                <a:cubicBezTo>
                  <a:pt x="11982" y="7694"/>
                  <a:pt x="12607" y="7071"/>
                  <a:pt x="12607" y="6304"/>
                </a:cubicBezTo>
                <a:lnTo>
                  <a:pt x="12607" y="6245"/>
                </a:lnTo>
                <a:cubicBezTo>
                  <a:pt x="12607" y="5477"/>
                  <a:pt x="11982" y="4855"/>
                  <a:pt x="11212" y="4855"/>
                </a:cubicBezTo>
                <a:close/>
                <a:moveTo>
                  <a:pt x="6337" y="8498"/>
                </a:moveTo>
                <a:cubicBezTo>
                  <a:pt x="5130" y="8498"/>
                  <a:pt x="4152" y="7524"/>
                  <a:pt x="4152" y="6323"/>
                </a:cubicBezTo>
                <a:cubicBezTo>
                  <a:pt x="4152" y="5120"/>
                  <a:pt x="5130" y="4146"/>
                  <a:pt x="6337" y="4146"/>
                </a:cubicBezTo>
                <a:cubicBezTo>
                  <a:pt x="7544" y="4146"/>
                  <a:pt x="8521" y="5120"/>
                  <a:pt x="8521" y="6323"/>
                </a:cubicBezTo>
                <a:cubicBezTo>
                  <a:pt x="8521" y="7524"/>
                  <a:pt x="7544" y="8498"/>
                  <a:pt x="6337" y="8498"/>
                </a:cubicBezTo>
                <a:close/>
                <a:moveTo>
                  <a:pt x="6337" y="849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2" name="Oval 26">
            <a:extLst>
              <a:ext uri="{FF2B5EF4-FFF2-40B4-BE49-F238E27FC236}">
                <a16:creationId xmlns:a16="http://schemas.microsoft.com/office/drawing/2014/main" id="{2E3B5524-AF7A-4275-8A13-4EFFF64DE7EB}"/>
              </a:ext>
            </a:extLst>
          </p:cNvPr>
          <p:cNvSpPr/>
          <p:nvPr/>
        </p:nvSpPr>
        <p:spPr>
          <a:xfrm>
            <a:off x="5172909" y="4581666"/>
            <a:ext cx="511158" cy="511021"/>
          </a:xfrm>
          <a:custGeom>
            <a:avLst/>
            <a:gdLst>
              <a:gd name="T0" fmla="*/ 1929 w 7768"/>
              <a:gd name="T1" fmla="*/ 3699 h 7766"/>
              <a:gd name="T2" fmla="*/ 3359 w 7768"/>
              <a:gd name="T3" fmla="*/ 3699 h 7766"/>
              <a:gd name="T4" fmla="*/ 3638 w 7768"/>
              <a:gd name="T5" fmla="*/ 3259 h 7766"/>
              <a:gd name="T6" fmla="*/ 3638 w 7768"/>
              <a:gd name="T7" fmla="*/ 1829 h 7766"/>
              <a:gd name="T8" fmla="*/ 1930 w 7768"/>
              <a:gd name="T9" fmla="*/ 17 h 7766"/>
              <a:gd name="T10" fmla="*/ 0 w 7768"/>
              <a:gd name="T11" fmla="*/ 1829 h 7766"/>
              <a:gd name="T12" fmla="*/ 1930 w 7768"/>
              <a:gd name="T13" fmla="*/ 3699 h 7766"/>
              <a:gd name="T14" fmla="*/ 1930 w 7768"/>
              <a:gd name="T15" fmla="*/ 3699 h 7766"/>
              <a:gd name="T16" fmla="*/ 1929 w 7768"/>
              <a:gd name="T17" fmla="*/ 3699 h 7766"/>
              <a:gd name="T18" fmla="*/ 4543 w 7768"/>
              <a:gd name="T19" fmla="*/ 3698 h 7766"/>
              <a:gd name="T20" fmla="*/ 5972 w 7768"/>
              <a:gd name="T21" fmla="*/ 3698 h 7766"/>
              <a:gd name="T22" fmla="*/ 7768 w 7768"/>
              <a:gd name="T23" fmla="*/ 1828 h 7766"/>
              <a:gd name="T24" fmla="*/ 5972 w 7768"/>
              <a:gd name="T25" fmla="*/ 0 h 7766"/>
              <a:gd name="T26" fmla="*/ 4165 w 7768"/>
              <a:gd name="T27" fmla="*/ 1829 h 7766"/>
              <a:gd name="T28" fmla="*/ 4165 w 7768"/>
              <a:gd name="T29" fmla="*/ 3258 h 7766"/>
              <a:gd name="T30" fmla="*/ 4543 w 7768"/>
              <a:gd name="T31" fmla="*/ 3698 h 7766"/>
              <a:gd name="T32" fmla="*/ 4543 w 7768"/>
              <a:gd name="T33" fmla="*/ 3698 h 7766"/>
              <a:gd name="T34" fmla="*/ 5972 w 7768"/>
              <a:gd name="T35" fmla="*/ 4233 h 7766"/>
              <a:gd name="T36" fmla="*/ 4543 w 7768"/>
              <a:gd name="T37" fmla="*/ 4233 h 7766"/>
              <a:gd name="T38" fmla="*/ 4165 w 7768"/>
              <a:gd name="T39" fmla="*/ 4649 h 7766"/>
              <a:gd name="T40" fmla="*/ 4165 w 7768"/>
              <a:gd name="T41" fmla="*/ 5871 h 7766"/>
              <a:gd name="T42" fmla="*/ 5972 w 7768"/>
              <a:gd name="T43" fmla="*/ 7766 h 7766"/>
              <a:gd name="T44" fmla="*/ 7768 w 7768"/>
              <a:gd name="T45" fmla="*/ 5871 h 7766"/>
              <a:gd name="T46" fmla="*/ 5972 w 7768"/>
              <a:gd name="T47" fmla="*/ 4233 h 7766"/>
              <a:gd name="T48" fmla="*/ 5972 w 7768"/>
              <a:gd name="T49" fmla="*/ 4233 h 7766"/>
              <a:gd name="T50" fmla="*/ 3359 w 7768"/>
              <a:gd name="T51" fmla="*/ 4233 h 7766"/>
              <a:gd name="T52" fmla="*/ 1929 w 7768"/>
              <a:gd name="T53" fmla="*/ 4233 h 7766"/>
              <a:gd name="T54" fmla="*/ 0 w 7768"/>
              <a:gd name="T55" fmla="*/ 5871 h 7766"/>
              <a:gd name="T56" fmla="*/ 1929 w 7768"/>
              <a:gd name="T57" fmla="*/ 7750 h 7766"/>
              <a:gd name="T58" fmla="*/ 3638 w 7768"/>
              <a:gd name="T59" fmla="*/ 5871 h 7766"/>
              <a:gd name="T60" fmla="*/ 3638 w 7768"/>
              <a:gd name="T61" fmla="*/ 4649 h 7766"/>
              <a:gd name="T62" fmla="*/ 3359 w 7768"/>
              <a:gd name="T63" fmla="*/ 4233 h 7766"/>
              <a:gd name="T64" fmla="*/ 3359 w 7768"/>
              <a:gd name="T65" fmla="*/ 4233 h 7766"/>
              <a:gd name="T66" fmla="*/ 3359 w 7768"/>
              <a:gd name="T67" fmla="*/ 4233 h 7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68" h="7766">
                <a:moveTo>
                  <a:pt x="1929" y="3699"/>
                </a:moveTo>
                <a:lnTo>
                  <a:pt x="3359" y="3699"/>
                </a:lnTo>
                <a:cubicBezTo>
                  <a:pt x="3589" y="3699"/>
                  <a:pt x="3638" y="3488"/>
                  <a:pt x="3638" y="3259"/>
                </a:cubicBezTo>
                <a:lnTo>
                  <a:pt x="3638" y="1829"/>
                </a:lnTo>
                <a:cubicBezTo>
                  <a:pt x="3638" y="809"/>
                  <a:pt x="2949" y="17"/>
                  <a:pt x="1930" y="17"/>
                </a:cubicBezTo>
                <a:cubicBezTo>
                  <a:pt x="911" y="17"/>
                  <a:pt x="0" y="809"/>
                  <a:pt x="0" y="1829"/>
                </a:cubicBezTo>
                <a:cubicBezTo>
                  <a:pt x="0" y="2848"/>
                  <a:pt x="911" y="3699"/>
                  <a:pt x="1930" y="3699"/>
                </a:cubicBezTo>
                <a:lnTo>
                  <a:pt x="1930" y="3699"/>
                </a:lnTo>
                <a:lnTo>
                  <a:pt x="1929" y="3699"/>
                </a:lnTo>
                <a:close/>
                <a:moveTo>
                  <a:pt x="4543" y="3698"/>
                </a:moveTo>
                <a:lnTo>
                  <a:pt x="5972" y="3698"/>
                </a:lnTo>
                <a:cubicBezTo>
                  <a:pt x="6991" y="3698"/>
                  <a:pt x="7768" y="2848"/>
                  <a:pt x="7768" y="1828"/>
                </a:cubicBezTo>
                <a:cubicBezTo>
                  <a:pt x="7768" y="809"/>
                  <a:pt x="6991" y="0"/>
                  <a:pt x="5972" y="0"/>
                </a:cubicBezTo>
                <a:cubicBezTo>
                  <a:pt x="4953" y="0"/>
                  <a:pt x="4165" y="809"/>
                  <a:pt x="4165" y="1829"/>
                </a:cubicBezTo>
                <a:lnTo>
                  <a:pt x="4165" y="3258"/>
                </a:lnTo>
                <a:cubicBezTo>
                  <a:pt x="4165" y="3488"/>
                  <a:pt x="4313" y="3698"/>
                  <a:pt x="4543" y="3698"/>
                </a:cubicBezTo>
                <a:lnTo>
                  <a:pt x="4543" y="3698"/>
                </a:lnTo>
                <a:close/>
                <a:moveTo>
                  <a:pt x="5972" y="4233"/>
                </a:moveTo>
                <a:lnTo>
                  <a:pt x="4543" y="4233"/>
                </a:lnTo>
                <a:cubicBezTo>
                  <a:pt x="4313" y="4233"/>
                  <a:pt x="4165" y="4419"/>
                  <a:pt x="4165" y="4649"/>
                </a:cubicBezTo>
                <a:lnTo>
                  <a:pt x="4165" y="5871"/>
                </a:lnTo>
                <a:cubicBezTo>
                  <a:pt x="4165" y="6890"/>
                  <a:pt x="4953" y="7766"/>
                  <a:pt x="5972" y="7766"/>
                </a:cubicBezTo>
                <a:cubicBezTo>
                  <a:pt x="6991" y="7766"/>
                  <a:pt x="7768" y="6891"/>
                  <a:pt x="7768" y="5871"/>
                </a:cubicBezTo>
                <a:cubicBezTo>
                  <a:pt x="7768" y="4852"/>
                  <a:pt x="6991" y="4233"/>
                  <a:pt x="5972" y="4233"/>
                </a:cubicBezTo>
                <a:lnTo>
                  <a:pt x="5972" y="4233"/>
                </a:lnTo>
                <a:close/>
                <a:moveTo>
                  <a:pt x="3359" y="4233"/>
                </a:moveTo>
                <a:lnTo>
                  <a:pt x="1929" y="4233"/>
                </a:lnTo>
                <a:cubicBezTo>
                  <a:pt x="911" y="4233"/>
                  <a:pt x="0" y="4852"/>
                  <a:pt x="0" y="5871"/>
                </a:cubicBezTo>
                <a:cubicBezTo>
                  <a:pt x="0" y="6890"/>
                  <a:pt x="911" y="7750"/>
                  <a:pt x="1929" y="7750"/>
                </a:cubicBezTo>
                <a:cubicBezTo>
                  <a:pt x="2949" y="7750"/>
                  <a:pt x="3638" y="6890"/>
                  <a:pt x="3638" y="5871"/>
                </a:cubicBezTo>
                <a:lnTo>
                  <a:pt x="3638" y="4649"/>
                </a:lnTo>
                <a:cubicBezTo>
                  <a:pt x="3638" y="4419"/>
                  <a:pt x="3589" y="4233"/>
                  <a:pt x="3359" y="4233"/>
                </a:cubicBezTo>
                <a:lnTo>
                  <a:pt x="3359" y="4233"/>
                </a:lnTo>
                <a:close/>
                <a:moveTo>
                  <a:pt x="3359" y="4233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3" name="Oval 27">
            <a:extLst>
              <a:ext uri="{FF2B5EF4-FFF2-40B4-BE49-F238E27FC236}">
                <a16:creationId xmlns:a16="http://schemas.microsoft.com/office/drawing/2014/main" id="{38EC3559-F1F5-4DD1-BAB1-ED94521EF35E}"/>
              </a:ext>
            </a:extLst>
          </p:cNvPr>
          <p:cNvSpPr/>
          <p:nvPr/>
        </p:nvSpPr>
        <p:spPr>
          <a:xfrm>
            <a:off x="6493146" y="4581666"/>
            <a:ext cx="511158" cy="511021"/>
          </a:xfrm>
          <a:custGeom>
            <a:avLst/>
            <a:gdLst>
              <a:gd name="T0" fmla="*/ 3884 w 7768"/>
              <a:gd name="T1" fmla="*/ 0 h 7766"/>
              <a:gd name="T2" fmla="*/ 0 w 7768"/>
              <a:gd name="T3" fmla="*/ 3883 h 7766"/>
              <a:gd name="T4" fmla="*/ 3884 w 7768"/>
              <a:gd name="T5" fmla="*/ 7766 h 7766"/>
              <a:gd name="T6" fmla="*/ 7768 w 7768"/>
              <a:gd name="T7" fmla="*/ 3883 h 7766"/>
              <a:gd name="T8" fmla="*/ 3884 w 7768"/>
              <a:gd name="T9" fmla="*/ 0 h 7766"/>
              <a:gd name="T10" fmla="*/ 3884 w 7768"/>
              <a:gd name="T11" fmla="*/ 6041 h 7766"/>
              <a:gd name="T12" fmla="*/ 3453 w 7768"/>
              <a:gd name="T13" fmla="*/ 5609 h 7766"/>
              <a:gd name="T14" fmla="*/ 3884 w 7768"/>
              <a:gd name="T15" fmla="*/ 5178 h 7766"/>
              <a:gd name="T16" fmla="*/ 4315 w 7768"/>
              <a:gd name="T17" fmla="*/ 5609 h 7766"/>
              <a:gd name="T18" fmla="*/ 3884 w 7768"/>
              <a:gd name="T19" fmla="*/ 6041 h 7766"/>
              <a:gd name="T20" fmla="*/ 4295 w 7768"/>
              <a:gd name="T21" fmla="*/ 4313 h 7766"/>
              <a:gd name="T22" fmla="*/ 3888 w 7768"/>
              <a:gd name="T23" fmla="*/ 4737 h 7766"/>
              <a:gd name="T24" fmla="*/ 3933 w 7768"/>
              <a:gd name="T25" fmla="*/ 4746 h 7766"/>
              <a:gd name="T26" fmla="*/ 3843 w 7768"/>
              <a:gd name="T27" fmla="*/ 4746 h 7766"/>
              <a:gd name="T28" fmla="*/ 3888 w 7768"/>
              <a:gd name="T29" fmla="*/ 4737 h 7766"/>
              <a:gd name="T30" fmla="*/ 3485 w 7768"/>
              <a:gd name="T31" fmla="*/ 4313 h 7766"/>
              <a:gd name="T32" fmla="*/ 3386 w 7768"/>
              <a:gd name="T33" fmla="*/ 2158 h 7766"/>
              <a:gd name="T34" fmla="*/ 3800 w 7768"/>
              <a:gd name="T35" fmla="*/ 1725 h 7766"/>
              <a:gd name="T36" fmla="*/ 3999 w 7768"/>
              <a:gd name="T37" fmla="*/ 1725 h 7766"/>
              <a:gd name="T38" fmla="*/ 4410 w 7768"/>
              <a:gd name="T39" fmla="*/ 2158 h 7766"/>
              <a:gd name="T40" fmla="*/ 4295 w 7768"/>
              <a:gd name="T41" fmla="*/ 4313 h 7766"/>
              <a:gd name="T42" fmla="*/ 4295 w 7768"/>
              <a:gd name="T43" fmla="*/ 4313 h 7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768" h="7766">
                <a:moveTo>
                  <a:pt x="3884" y="0"/>
                </a:moveTo>
                <a:cubicBezTo>
                  <a:pt x="1739" y="0"/>
                  <a:pt x="0" y="1738"/>
                  <a:pt x="0" y="3883"/>
                </a:cubicBezTo>
                <a:cubicBezTo>
                  <a:pt x="0" y="6028"/>
                  <a:pt x="1739" y="7766"/>
                  <a:pt x="3884" y="7766"/>
                </a:cubicBezTo>
                <a:cubicBezTo>
                  <a:pt x="6029" y="7766"/>
                  <a:pt x="7768" y="6028"/>
                  <a:pt x="7768" y="3883"/>
                </a:cubicBezTo>
                <a:cubicBezTo>
                  <a:pt x="7768" y="1738"/>
                  <a:pt x="6029" y="0"/>
                  <a:pt x="3884" y="0"/>
                </a:cubicBezTo>
                <a:close/>
                <a:moveTo>
                  <a:pt x="3884" y="6041"/>
                </a:moveTo>
                <a:cubicBezTo>
                  <a:pt x="3646" y="6041"/>
                  <a:pt x="3453" y="5847"/>
                  <a:pt x="3453" y="5609"/>
                </a:cubicBezTo>
                <a:cubicBezTo>
                  <a:pt x="3453" y="5371"/>
                  <a:pt x="3646" y="5178"/>
                  <a:pt x="3884" y="5178"/>
                </a:cubicBezTo>
                <a:cubicBezTo>
                  <a:pt x="4122" y="5178"/>
                  <a:pt x="4315" y="5371"/>
                  <a:pt x="4315" y="5609"/>
                </a:cubicBezTo>
                <a:cubicBezTo>
                  <a:pt x="4315" y="5847"/>
                  <a:pt x="4122" y="6041"/>
                  <a:pt x="3884" y="6041"/>
                </a:cubicBezTo>
                <a:close/>
                <a:moveTo>
                  <a:pt x="4295" y="4313"/>
                </a:moveTo>
                <a:cubicBezTo>
                  <a:pt x="4284" y="4537"/>
                  <a:pt x="4103" y="4714"/>
                  <a:pt x="3888" y="4737"/>
                </a:cubicBezTo>
                <a:cubicBezTo>
                  <a:pt x="3904" y="4739"/>
                  <a:pt x="3917" y="4746"/>
                  <a:pt x="3933" y="4746"/>
                </a:cubicBezTo>
                <a:lnTo>
                  <a:pt x="3843" y="4746"/>
                </a:lnTo>
                <a:cubicBezTo>
                  <a:pt x="3859" y="4746"/>
                  <a:pt x="3873" y="4739"/>
                  <a:pt x="3888" y="4737"/>
                </a:cubicBezTo>
                <a:cubicBezTo>
                  <a:pt x="3672" y="4714"/>
                  <a:pt x="3495" y="4541"/>
                  <a:pt x="3485" y="4313"/>
                </a:cubicBezTo>
                <a:lnTo>
                  <a:pt x="3386" y="2158"/>
                </a:lnTo>
                <a:cubicBezTo>
                  <a:pt x="3375" y="1919"/>
                  <a:pt x="3562" y="1725"/>
                  <a:pt x="3800" y="1725"/>
                </a:cubicBezTo>
                <a:lnTo>
                  <a:pt x="3999" y="1725"/>
                </a:lnTo>
                <a:cubicBezTo>
                  <a:pt x="4239" y="1725"/>
                  <a:pt x="4424" y="1914"/>
                  <a:pt x="4410" y="2158"/>
                </a:cubicBezTo>
                <a:lnTo>
                  <a:pt x="4295" y="4313"/>
                </a:lnTo>
                <a:close/>
                <a:moveTo>
                  <a:pt x="4295" y="4313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4" name="Oval 28">
            <a:extLst>
              <a:ext uri="{FF2B5EF4-FFF2-40B4-BE49-F238E27FC236}">
                <a16:creationId xmlns:a16="http://schemas.microsoft.com/office/drawing/2014/main" id="{C187CA89-64B7-41AC-9402-B40395A13E6D}"/>
              </a:ext>
            </a:extLst>
          </p:cNvPr>
          <p:cNvSpPr/>
          <p:nvPr/>
        </p:nvSpPr>
        <p:spPr>
          <a:xfrm>
            <a:off x="7454957" y="5520767"/>
            <a:ext cx="511158" cy="510386"/>
          </a:xfrm>
          <a:custGeom>
            <a:avLst/>
            <a:gdLst>
              <a:gd name="connsiteX0" fmla="*/ 419590 w 607639"/>
              <a:gd name="connsiteY0" fmla="*/ 469253 h 606722"/>
              <a:gd name="connsiteX1" fmla="*/ 396184 w 607639"/>
              <a:gd name="connsiteY1" fmla="*/ 492534 h 606722"/>
              <a:gd name="connsiteX2" fmla="*/ 419590 w 607639"/>
              <a:gd name="connsiteY2" fmla="*/ 515905 h 606722"/>
              <a:gd name="connsiteX3" fmla="*/ 514905 w 607639"/>
              <a:gd name="connsiteY3" fmla="*/ 515905 h 606722"/>
              <a:gd name="connsiteX4" fmla="*/ 538222 w 607639"/>
              <a:gd name="connsiteY4" fmla="*/ 492534 h 606722"/>
              <a:gd name="connsiteX5" fmla="*/ 514905 w 607639"/>
              <a:gd name="connsiteY5" fmla="*/ 469253 h 606722"/>
              <a:gd name="connsiteX6" fmla="*/ 419590 w 607639"/>
              <a:gd name="connsiteY6" fmla="*/ 401984 h 606722"/>
              <a:gd name="connsiteX7" fmla="*/ 396184 w 607639"/>
              <a:gd name="connsiteY7" fmla="*/ 425266 h 606722"/>
              <a:gd name="connsiteX8" fmla="*/ 419590 w 607639"/>
              <a:gd name="connsiteY8" fmla="*/ 448637 h 606722"/>
              <a:gd name="connsiteX9" fmla="*/ 514905 w 607639"/>
              <a:gd name="connsiteY9" fmla="*/ 448637 h 606722"/>
              <a:gd name="connsiteX10" fmla="*/ 538222 w 607639"/>
              <a:gd name="connsiteY10" fmla="*/ 425266 h 606722"/>
              <a:gd name="connsiteX11" fmla="*/ 514905 w 607639"/>
              <a:gd name="connsiteY11" fmla="*/ 401984 h 606722"/>
              <a:gd name="connsiteX12" fmla="*/ 106517 w 607639"/>
              <a:gd name="connsiteY12" fmla="*/ 401940 h 606722"/>
              <a:gd name="connsiteX13" fmla="*/ 89975 w 607639"/>
              <a:gd name="connsiteY13" fmla="*/ 408738 h 606722"/>
              <a:gd name="connsiteX14" fmla="*/ 89975 w 607639"/>
              <a:gd name="connsiteY14" fmla="*/ 441794 h 606722"/>
              <a:gd name="connsiteX15" fmla="*/ 107151 w 607639"/>
              <a:gd name="connsiteY15" fmla="*/ 458945 h 606722"/>
              <a:gd name="connsiteX16" fmla="*/ 89975 w 607639"/>
              <a:gd name="connsiteY16" fmla="*/ 476095 h 606722"/>
              <a:gd name="connsiteX17" fmla="*/ 89975 w 607639"/>
              <a:gd name="connsiteY17" fmla="*/ 509063 h 606722"/>
              <a:gd name="connsiteX18" fmla="*/ 122993 w 607639"/>
              <a:gd name="connsiteY18" fmla="*/ 509063 h 606722"/>
              <a:gd name="connsiteX19" fmla="*/ 140169 w 607639"/>
              <a:gd name="connsiteY19" fmla="*/ 491912 h 606722"/>
              <a:gd name="connsiteX20" fmla="*/ 157345 w 607639"/>
              <a:gd name="connsiteY20" fmla="*/ 509063 h 606722"/>
              <a:gd name="connsiteX21" fmla="*/ 190452 w 607639"/>
              <a:gd name="connsiteY21" fmla="*/ 509063 h 606722"/>
              <a:gd name="connsiteX22" fmla="*/ 190452 w 607639"/>
              <a:gd name="connsiteY22" fmla="*/ 476095 h 606722"/>
              <a:gd name="connsiteX23" fmla="*/ 173276 w 607639"/>
              <a:gd name="connsiteY23" fmla="*/ 458945 h 606722"/>
              <a:gd name="connsiteX24" fmla="*/ 190452 w 607639"/>
              <a:gd name="connsiteY24" fmla="*/ 441794 h 606722"/>
              <a:gd name="connsiteX25" fmla="*/ 190452 w 607639"/>
              <a:gd name="connsiteY25" fmla="*/ 408738 h 606722"/>
              <a:gd name="connsiteX26" fmla="*/ 157345 w 607639"/>
              <a:gd name="connsiteY26" fmla="*/ 408738 h 606722"/>
              <a:gd name="connsiteX27" fmla="*/ 140169 w 607639"/>
              <a:gd name="connsiteY27" fmla="*/ 425888 h 606722"/>
              <a:gd name="connsiteX28" fmla="*/ 122993 w 607639"/>
              <a:gd name="connsiteY28" fmla="*/ 408738 h 606722"/>
              <a:gd name="connsiteX29" fmla="*/ 106517 w 607639"/>
              <a:gd name="connsiteY29" fmla="*/ 401940 h 606722"/>
              <a:gd name="connsiteX30" fmla="*/ 334955 w 607639"/>
              <a:gd name="connsiteY30" fmla="*/ 326718 h 606722"/>
              <a:gd name="connsiteX31" fmla="*/ 599807 w 607639"/>
              <a:gd name="connsiteY31" fmla="*/ 326718 h 606722"/>
              <a:gd name="connsiteX32" fmla="*/ 607639 w 607639"/>
              <a:gd name="connsiteY32" fmla="*/ 334449 h 606722"/>
              <a:gd name="connsiteX33" fmla="*/ 607639 w 607639"/>
              <a:gd name="connsiteY33" fmla="*/ 536699 h 606722"/>
              <a:gd name="connsiteX34" fmla="*/ 537510 w 607639"/>
              <a:gd name="connsiteY34" fmla="*/ 606722 h 606722"/>
              <a:gd name="connsiteX35" fmla="*/ 334955 w 607639"/>
              <a:gd name="connsiteY35" fmla="*/ 606722 h 606722"/>
              <a:gd name="connsiteX36" fmla="*/ 327212 w 607639"/>
              <a:gd name="connsiteY36" fmla="*/ 598902 h 606722"/>
              <a:gd name="connsiteX37" fmla="*/ 327212 w 607639"/>
              <a:gd name="connsiteY37" fmla="*/ 334449 h 606722"/>
              <a:gd name="connsiteX38" fmla="*/ 334955 w 607639"/>
              <a:gd name="connsiteY38" fmla="*/ 326718 h 606722"/>
              <a:gd name="connsiteX39" fmla="*/ 7832 w 607639"/>
              <a:gd name="connsiteY39" fmla="*/ 326718 h 606722"/>
              <a:gd name="connsiteX40" fmla="*/ 272595 w 607639"/>
              <a:gd name="connsiteY40" fmla="*/ 326718 h 606722"/>
              <a:gd name="connsiteX41" fmla="*/ 280427 w 607639"/>
              <a:gd name="connsiteY41" fmla="*/ 334449 h 606722"/>
              <a:gd name="connsiteX42" fmla="*/ 280427 w 607639"/>
              <a:gd name="connsiteY42" fmla="*/ 598902 h 606722"/>
              <a:gd name="connsiteX43" fmla="*/ 272595 w 607639"/>
              <a:gd name="connsiteY43" fmla="*/ 606722 h 606722"/>
              <a:gd name="connsiteX44" fmla="*/ 70129 w 607639"/>
              <a:gd name="connsiteY44" fmla="*/ 606722 h 606722"/>
              <a:gd name="connsiteX45" fmla="*/ 0 w 607639"/>
              <a:gd name="connsiteY45" fmla="*/ 536699 h 606722"/>
              <a:gd name="connsiteX46" fmla="*/ 0 w 607639"/>
              <a:gd name="connsiteY46" fmla="*/ 334449 h 606722"/>
              <a:gd name="connsiteX47" fmla="*/ 7832 w 607639"/>
              <a:gd name="connsiteY47" fmla="*/ 326718 h 606722"/>
              <a:gd name="connsiteX48" fmla="*/ 419590 w 607639"/>
              <a:gd name="connsiteY48" fmla="*/ 124407 h 606722"/>
              <a:gd name="connsiteX49" fmla="*/ 396184 w 607639"/>
              <a:gd name="connsiteY49" fmla="*/ 147777 h 606722"/>
              <a:gd name="connsiteX50" fmla="*/ 419590 w 607639"/>
              <a:gd name="connsiteY50" fmla="*/ 171059 h 606722"/>
              <a:gd name="connsiteX51" fmla="*/ 514905 w 607639"/>
              <a:gd name="connsiteY51" fmla="*/ 171059 h 606722"/>
              <a:gd name="connsiteX52" fmla="*/ 538222 w 607639"/>
              <a:gd name="connsiteY52" fmla="*/ 147777 h 606722"/>
              <a:gd name="connsiteX53" fmla="*/ 514905 w 607639"/>
              <a:gd name="connsiteY53" fmla="*/ 124407 h 606722"/>
              <a:gd name="connsiteX54" fmla="*/ 140169 w 607639"/>
              <a:gd name="connsiteY54" fmla="*/ 76885 h 606722"/>
              <a:gd name="connsiteX55" fmla="*/ 116852 w 607639"/>
              <a:gd name="connsiteY55" fmla="*/ 100172 h 606722"/>
              <a:gd name="connsiteX56" fmla="*/ 116852 w 607639"/>
              <a:gd name="connsiteY56" fmla="*/ 124438 h 606722"/>
              <a:gd name="connsiteX57" fmla="*/ 92556 w 607639"/>
              <a:gd name="connsiteY57" fmla="*/ 124438 h 606722"/>
              <a:gd name="connsiteX58" fmla="*/ 69150 w 607639"/>
              <a:gd name="connsiteY58" fmla="*/ 147814 h 606722"/>
              <a:gd name="connsiteX59" fmla="*/ 92556 w 607639"/>
              <a:gd name="connsiteY59" fmla="*/ 171102 h 606722"/>
              <a:gd name="connsiteX60" fmla="*/ 116852 w 607639"/>
              <a:gd name="connsiteY60" fmla="*/ 171102 h 606722"/>
              <a:gd name="connsiteX61" fmla="*/ 116852 w 607639"/>
              <a:gd name="connsiteY61" fmla="*/ 195367 h 606722"/>
              <a:gd name="connsiteX62" fmla="*/ 140169 w 607639"/>
              <a:gd name="connsiteY62" fmla="*/ 218744 h 606722"/>
              <a:gd name="connsiteX63" fmla="*/ 163575 w 607639"/>
              <a:gd name="connsiteY63" fmla="*/ 195367 h 606722"/>
              <a:gd name="connsiteX64" fmla="*/ 163575 w 607639"/>
              <a:gd name="connsiteY64" fmla="*/ 171102 h 606722"/>
              <a:gd name="connsiteX65" fmla="*/ 187871 w 607639"/>
              <a:gd name="connsiteY65" fmla="*/ 171102 h 606722"/>
              <a:gd name="connsiteX66" fmla="*/ 211188 w 607639"/>
              <a:gd name="connsiteY66" fmla="*/ 147814 h 606722"/>
              <a:gd name="connsiteX67" fmla="*/ 187871 w 607639"/>
              <a:gd name="connsiteY67" fmla="*/ 124438 h 606722"/>
              <a:gd name="connsiteX68" fmla="*/ 163575 w 607639"/>
              <a:gd name="connsiteY68" fmla="*/ 124438 h 606722"/>
              <a:gd name="connsiteX69" fmla="*/ 163575 w 607639"/>
              <a:gd name="connsiteY69" fmla="*/ 100172 h 606722"/>
              <a:gd name="connsiteX70" fmla="*/ 140169 w 607639"/>
              <a:gd name="connsiteY70" fmla="*/ 76885 h 606722"/>
              <a:gd name="connsiteX71" fmla="*/ 334955 w 607639"/>
              <a:gd name="connsiteY71" fmla="*/ 0 h 606722"/>
              <a:gd name="connsiteX72" fmla="*/ 537510 w 607639"/>
              <a:gd name="connsiteY72" fmla="*/ 0 h 606722"/>
              <a:gd name="connsiteX73" fmla="*/ 607639 w 607639"/>
              <a:gd name="connsiteY73" fmla="*/ 70023 h 606722"/>
              <a:gd name="connsiteX74" fmla="*/ 607639 w 607639"/>
              <a:gd name="connsiteY74" fmla="*/ 272184 h 606722"/>
              <a:gd name="connsiteX75" fmla="*/ 599807 w 607639"/>
              <a:gd name="connsiteY75" fmla="*/ 280004 h 606722"/>
              <a:gd name="connsiteX76" fmla="*/ 334955 w 607639"/>
              <a:gd name="connsiteY76" fmla="*/ 280004 h 606722"/>
              <a:gd name="connsiteX77" fmla="*/ 327212 w 607639"/>
              <a:gd name="connsiteY77" fmla="*/ 272184 h 606722"/>
              <a:gd name="connsiteX78" fmla="*/ 327212 w 607639"/>
              <a:gd name="connsiteY78" fmla="*/ 7820 h 606722"/>
              <a:gd name="connsiteX79" fmla="*/ 334955 w 607639"/>
              <a:gd name="connsiteY79" fmla="*/ 0 h 606722"/>
              <a:gd name="connsiteX80" fmla="*/ 70129 w 607639"/>
              <a:gd name="connsiteY80" fmla="*/ 0 h 606722"/>
              <a:gd name="connsiteX81" fmla="*/ 272595 w 607639"/>
              <a:gd name="connsiteY81" fmla="*/ 0 h 606722"/>
              <a:gd name="connsiteX82" fmla="*/ 280427 w 607639"/>
              <a:gd name="connsiteY82" fmla="*/ 7822 h 606722"/>
              <a:gd name="connsiteX83" fmla="*/ 280427 w 607639"/>
              <a:gd name="connsiteY83" fmla="*/ 272252 h 606722"/>
              <a:gd name="connsiteX84" fmla="*/ 272595 w 607639"/>
              <a:gd name="connsiteY84" fmla="*/ 280074 h 606722"/>
              <a:gd name="connsiteX85" fmla="*/ 7832 w 607639"/>
              <a:gd name="connsiteY85" fmla="*/ 280074 h 606722"/>
              <a:gd name="connsiteX86" fmla="*/ 0 w 607639"/>
              <a:gd name="connsiteY86" fmla="*/ 272252 h 606722"/>
              <a:gd name="connsiteX87" fmla="*/ 0 w 607639"/>
              <a:gd name="connsiteY87" fmla="*/ 70041 h 606722"/>
              <a:gd name="connsiteX88" fmla="*/ 70129 w 607639"/>
              <a:gd name="connsiteY8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7639" h="606722">
                <a:moveTo>
                  <a:pt x="419590" y="469253"/>
                </a:moveTo>
                <a:cubicBezTo>
                  <a:pt x="406686" y="469253"/>
                  <a:pt x="396184" y="479649"/>
                  <a:pt x="396184" y="492534"/>
                </a:cubicBezTo>
                <a:cubicBezTo>
                  <a:pt x="396184" y="505419"/>
                  <a:pt x="406686" y="515905"/>
                  <a:pt x="419590" y="515905"/>
                </a:cubicBezTo>
                <a:lnTo>
                  <a:pt x="514905" y="515905"/>
                </a:lnTo>
                <a:cubicBezTo>
                  <a:pt x="527809" y="515905"/>
                  <a:pt x="538222" y="505419"/>
                  <a:pt x="538222" y="492534"/>
                </a:cubicBezTo>
                <a:cubicBezTo>
                  <a:pt x="538222" y="479649"/>
                  <a:pt x="527809" y="469253"/>
                  <a:pt x="514905" y="469253"/>
                </a:cubicBezTo>
                <a:close/>
                <a:moveTo>
                  <a:pt x="419590" y="401984"/>
                </a:moveTo>
                <a:cubicBezTo>
                  <a:pt x="406686" y="401984"/>
                  <a:pt x="396184" y="412381"/>
                  <a:pt x="396184" y="425266"/>
                </a:cubicBezTo>
                <a:cubicBezTo>
                  <a:pt x="396184" y="438151"/>
                  <a:pt x="406686" y="448637"/>
                  <a:pt x="419590" y="448637"/>
                </a:cubicBezTo>
                <a:lnTo>
                  <a:pt x="514905" y="448637"/>
                </a:lnTo>
                <a:cubicBezTo>
                  <a:pt x="527809" y="448637"/>
                  <a:pt x="538222" y="438151"/>
                  <a:pt x="538222" y="425266"/>
                </a:cubicBezTo>
                <a:cubicBezTo>
                  <a:pt x="538222" y="412381"/>
                  <a:pt x="527809" y="401984"/>
                  <a:pt x="514905" y="401984"/>
                </a:cubicBezTo>
                <a:close/>
                <a:moveTo>
                  <a:pt x="106517" y="401940"/>
                </a:moveTo>
                <a:cubicBezTo>
                  <a:pt x="100543" y="401940"/>
                  <a:pt x="94558" y="404206"/>
                  <a:pt x="89975" y="408738"/>
                </a:cubicBezTo>
                <a:cubicBezTo>
                  <a:pt x="80898" y="417890"/>
                  <a:pt x="80898" y="432641"/>
                  <a:pt x="89975" y="441794"/>
                </a:cubicBezTo>
                <a:lnTo>
                  <a:pt x="107151" y="458945"/>
                </a:lnTo>
                <a:lnTo>
                  <a:pt x="89975" y="476095"/>
                </a:lnTo>
                <a:cubicBezTo>
                  <a:pt x="80898" y="485159"/>
                  <a:pt x="80898" y="499999"/>
                  <a:pt x="89975" y="509063"/>
                </a:cubicBezTo>
                <a:cubicBezTo>
                  <a:pt x="99142" y="518215"/>
                  <a:pt x="113915" y="518215"/>
                  <a:pt x="122993" y="509063"/>
                </a:cubicBezTo>
                <a:lnTo>
                  <a:pt x="140169" y="491912"/>
                </a:lnTo>
                <a:lnTo>
                  <a:pt x="157345" y="509063"/>
                </a:lnTo>
                <a:cubicBezTo>
                  <a:pt x="166512" y="518215"/>
                  <a:pt x="181285" y="518215"/>
                  <a:pt x="190452" y="509063"/>
                </a:cubicBezTo>
                <a:cubicBezTo>
                  <a:pt x="199529" y="499999"/>
                  <a:pt x="199529" y="485159"/>
                  <a:pt x="190452" y="476095"/>
                </a:cubicBezTo>
                <a:lnTo>
                  <a:pt x="173276" y="458945"/>
                </a:lnTo>
                <a:lnTo>
                  <a:pt x="190452" y="441794"/>
                </a:lnTo>
                <a:cubicBezTo>
                  <a:pt x="199529" y="432641"/>
                  <a:pt x="199529" y="417890"/>
                  <a:pt x="190452" y="408738"/>
                </a:cubicBezTo>
                <a:cubicBezTo>
                  <a:pt x="181285" y="399674"/>
                  <a:pt x="166512" y="399674"/>
                  <a:pt x="157345" y="408738"/>
                </a:cubicBezTo>
                <a:lnTo>
                  <a:pt x="140169" y="425888"/>
                </a:lnTo>
                <a:lnTo>
                  <a:pt x="122993" y="408738"/>
                </a:lnTo>
                <a:cubicBezTo>
                  <a:pt x="118454" y="404206"/>
                  <a:pt x="112491" y="401940"/>
                  <a:pt x="106517" y="401940"/>
                </a:cubicBezTo>
                <a:close/>
                <a:moveTo>
                  <a:pt x="334955" y="326718"/>
                </a:moveTo>
                <a:lnTo>
                  <a:pt x="599807" y="326718"/>
                </a:lnTo>
                <a:cubicBezTo>
                  <a:pt x="604079" y="326718"/>
                  <a:pt x="607639" y="330184"/>
                  <a:pt x="607639" y="334449"/>
                </a:cubicBezTo>
                <a:lnTo>
                  <a:pt x="607639" y="536699"/>
                </a:lnTo>
                <a:cubicBezTo>
                  <a:pt x="607639" y="575354"/>
                  <a:pt x="576223" y="606722"/>
                  <a:pt x="537510" y="606722"/>
                </a:cubicBezTo>
                <a:lnTo>
                  <a:pt x="334955" y="606722"/>
                </a:lnTo>
                <a:cubicBezTo>
                  <a:pt x="330683" y="606722"/>
                  <a:pt x="327212" y="603168"/>
                  <a:pt x="327212" y="598902"/>
                </a:cubicBezTo>
                <a:lnTo>
                  <a:pt x="327212" y="334449"/>
                </a:lnTo>
                <a:cubicBezTo>
                  <a:pt x="327212" y="330184"/>
                  <a:pt x="330683" y="326718"/>
                  <a:pt x="334955" y="326718"/>
                </a:cubicBezTo>
                <a:close/>
                <a:moveTo>
                  <a:pt x="7832" y="326718"/>
                </a:moveTo>
                <a:lnTo>
                  <a:pt x="272595" y="326718"/>
                </a:lnTo>
                <a:cubicBezTo>
                  <a:pt x="276956" y="326718"/>
                  <a:pt x="280427" y="330184"/>
                  <a:pt x="280427" y="334449"/>
                </a:cubicBezTo>
                <a:lnTo>
                  <a:pt x="280427" y="598902"/>
                </a:lnTo>
                <a:cubicBezTo>
                  <a:pt x="280427" y="603168"/>
                  <a:pt x="276956" y="606722"/>
                  <a:pt x="272595" y="606722"/>
                </a:cubicBezTo>
                <a:lnTo>
                  <a:pt x="70129" y="606722"/>
                </a:lnTo>
                <a:cubicBezTo>
                  <a:pt x="31416" y="606722"/>
                  <a:pt x="0" y="575354"/>
                  <a:pt x="0" y="536699"/>
                </a:cubicBezTo>
                <a:lnTo>
                  <a:pt x="0" y="334449"/>
                </a:lnTo>
                <a:cubicBezTo>
                  <a:pt x="0" y="330184"/>
                  <a:pt x="3471" y="326718"/>
                  <a:pt x="7832" y="326718"/>
                </a:cubicBezTo>
                <a:close/>
                <a:moveTo>
                  <a:pt x="419590" y="124407"/>
                </a:moveTo>
                <a:cubicBezTo>
                  <a:pt x="406686" y="124407"/>
                  <a:pt x="396184" y="134892"/>
                  <a:pt x="396184" y="147777"/>
                </a:cubicBezTo>
                <a:cubicBezTo>
                  <a:pt x="396184" y="160662"/>
                  <a:pt x="406686" y="171059"/>
                  <a:pt x="419590" y="171059"/>
                </a:cubicBezTo>
                <a:lnTo>
                  <a:pt x="514905" y="171059"/>
                </a:lnTo>
                <a:cubicBezTo>
                  <a:pt x="527809" y="171059"/>
                  <a:pt x="538222" y="160662"/>
                  <a:pt x="538222" y="147777"/>
                </a:cubicBezTo>
                <a:cubicBezTo>
                  <a:pt x="538222" y="134892"/>
                  <a:pt x="527809" y="124407"/>
                  <a:pt x="514905" y="124407"/>
                </a:cubicBezTo>
                <a:close/>
                <a:moveTo>
                  <a:pt x="140169" y="76885"/>
                </a:moveTo>
                <a:cubicBezTo>
                  <a:pt x="127265" y="76885"/>
                  <a:pt x="116852" y="87284"/>
                  <a:pt x="116852" y="100172"/>
                </a:cubicBezTo>
                <a:lnTo>
                  <a:pt x="116852" y="124438"/>
                </a:lnTo>
                <a:lnTo>
                  <a:pt x="92556" y="124438"/>
                </a:lnTo>
                <a:cubicBezTo>
                  <a:pt x="79652" y="124438"/>
                  <a:pt x="69150" y="134926"/>
                  <a:pt x="69150" y="147814"/>
                </a:cubicBezTo>
                <a:cubicBezTo>
                  <a:pt x="69150" y="160703"/>
                  <a:pt x="79652" y="171102"/>
                  <a:pt x="92556" y="171102"/>
                </a:cubicBezTo>
                <a:lnTo>
                  <a:pt x="116852" y="171102"/>
                </a:lnTo>
                <a:lnTo>
                  <a:pt x="116852" y="195367"/>
                </a:lnTo>
                <a:cubicBezTo>
                  <a:pt x="116852" y="208256"/>
                  <a:pt x="127265" y="218744"/>
                  <a:pt x="140169" y="218744"/>
                </a:cubicBezTo>
                <a:cubicBezTo>
                  <a:pt x="153073" y="218744"/>
                  <a:pt x="163575" y="208256"/>
                  <a:pt x="163575" y="195367"/>
                </a:cubicBezTo>
                <a:lnTo>
                  <a:pt x="163575" y="171102"/>
                </a:lnTo>
                <a:lnTo>
                  <a:pt x="187871" y="171102"/>
                </a:lnTo>
                <a:cubicBezTo>
                  <a:pt x="200775" y="171102"/>
                  <a:pt x="211188" y="160703"/>
                  <a:pt x="211188" y="147814"/>
                </a:cubicBezTo>
                <a:cubicBezTo>
                  <a:pt x="211188" y="134926"/>
                  <a:pt x="200775" y="124438"/>
                  <a:pt x="187871" y="124438"/>
                </a:cubicBezTo>
                <a:lnTo>
                  <a:pt x="163575" y="124438"/>
                </a:lnTo>
                <a:lnTo>
                  <a:pt x="163575" y="100172"/>
                </a:lnTo>
                <a:cubicBezTo>
                  <a:pt x="163575" y="87284"/>
                  <a:pt x="153073" y="76885"/>
                  <a:pt x="140169" y="76885"/>
                </a:cubicBezTo>
                <a:close/>
                <a:moveTo>
                  <a:pt x="334955" y="0"/>
                </a:moveTo>
                <a:lnTo>
                  <a:pt x="537510" y="0"/>
                </a:lnTo>
                <a:cubicBezTo>
                  <a:pt x="576223" y="0"/>
                  <a:pt x="607639" y="31368"/>
                  <a:pt x="607639" y="70023"/>
                </a:cubicBezTo>
                <a:lnTo>
                  <a:pt x="607639" y="272184"/>
                </a:lnTo>
                <a:cubicBezTo>
                  <a:pt x="607639" y="276538"/>
                  <a:pt x="604079" y="280004"/>
                  <a:pt x="599807" y="280004"/>
                </a:cubicBezTo>
                <a:lnTo>
                  <a:pt x="334955" y="280004"/>
                </a:lnTo>
                <a:cubicBezTo>
                  <a:pt x="330683" y="280004"/>
                  <a:pt x="327212" y="276538"/>
                  <a:pt x="327212" y="272184"/>
                </a:cubicBezTo>
                <a:lnTo>
                  <a:pt x="327212" y="7820"/>
                </a:lnTo>
                <a:cubicBezTo>
                  <a:pt x="327212" y="3466"/>
                  <a:pt x="330683" y="0"/>
                  <a:pt x="334955" y="0"/>
                </a:cubicBezTo>
                <a:close/>
                <a:moveTo>
                  <a:pt x="70129" y="0"/>
                </a:moveTo>
                <a:lnTo>
                  <a:pt x="272595" y="0"/>
                </a:lnTo>
                <a:cubicBezTo>
                  <a:pt x="276956" y="0"/>
                  <a:pt x="280427" y="3466"/>
                  <a:pt x="280427" y="7822"/>
                </a:cubicBezTo>
                <a:lnTo>
                  <a:pt x="280427" y="272252"/>
                </a:lnTo>
                <a:cubicBezTo>
                  <a:pt x="280427" y="276608"/>
                  <a:pt x="276956" y="280074"/>
                  <a:pt x="272595" y="280074"/>
                </a:cubicBezTo>
                <a:lnTo>
                  <a:pt x="7832" y="280074"/>
                </a:lnTo>
                <a:cubicBezTo>
                  <a:pt x="3471" y="280074"/>
                  <a:pt x="0" y="276608"/>
                  <a:pt x="0" y="272252"/>
                </a:cubicBezTo>
                <a:lnTo>
                  <a:pt x="0" y="70041"/>
                </a:lnTo>
                <a:cubicBezTo>
                  <a:pt x="0" y="31376"/>
                  <a:pt x="31416" y="0"/>
                  <a:pt x="70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B908C2CC-811A-4B22-8E1A-FD862A4497F6}"/>
              </a:ext>
            </a:extLst>
          </p:cNvPr>
          <p:cNvSpPr/>
          <p:nvPr/>
        </p:nvSpPr>
        <p:spPr>
          <a:xfrm>
            <a:off x="2802083" y="5215223"/>
            <a:ext cx="610738" cy="610738"/>
          </a:xfrm>
          <a:prstGeom prst="ellipse">
            <a:avLst/>
          </a:prstGeom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1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F20D9393-D816-4C86-8953-C910E2EAE424}"/>
              </a:ext>
            </a:extLst>
          </p:cNvPr>
          <p:cNvSpPr/>
          <p:nvPr/>
        </p:nvSpPr>
        <p:spPr>
          <a:xfrm>
            <a:off x="4562171" y="3129395"/>
            <a:ext cx="610738" cy="610738"/>
          </a:xfrm>
          <a:prstGeom prst="ellipse">
            <a:avLst/>
          </a:prstGeom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2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B6BF2DA8-9B12-496E-8848-6D15DFCF09C4}"/>
              </a:ext>
            </a:extLst>
          </p:cNvPr>
          <p:cNvSpPr/>
          <p:nvPr/>
        </p:nvSpPr>
        <p:spPr>
          <a:xfrm>
            <a:off x="6936905" y="3129395"/>
            <a:ext cx="610738" cy="610738"/>
          </a:xfrm>
          <a:prstGeom prst="ellipse">
            <a:avLst/>
          </a:prstGeom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3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B9B97127-7987-45B3-AB96-F37073F559BC}"/>
              </a:ext>
            </a:extLst>
          </p:cNvPr>
          <p:cNvSpPr/>
          <p:nvPr/>
        </p:nvSpPr>
        <p:spPr>
          <a:xfrm>
            <a:off x="8801840" y="5215223"/>
            <a:ext cx="610738" cy="610738"/>
          </a:xfrm>
          <a:prstGeom prst="ellipse">
            <a:avLst/>
          </a:prstGeom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+mj-ea"/>
                <a:ea typeface="+mj-ea"/>
              </a:rPr>
              <a:t>4</a:t>
            </a:r>
            <a:endParaRPr lang="zh-CN" altLang="en-US" sz="2800" dirty="0"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B888920-B109-444B-8FAC-83BD976300D2}"/>
              </a:ext>
            </a:extLst>
          </p:cNvPr>
          <p:cNvSpPr txBox="1"/>
          <p:nvPr/>
        </p:nvSpPr>
        <p:spPr>
          <a:xfrm>
            <a:off x="7054200" y="131430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83D20A6A-810E-46CE-96E4-63E3F74D7B56}"/>
              </a:ext>
            </a:extLst>
          </p:cNvPr>
          <p:cNvSpPr/>
          <p:nvPr/>
        </p:nvSpPr>
        <p:spPr>
          <a:xfrm>
            <a:off x="8949862" y="3830312"/>
            <a:ext cx="2726201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C9A8A90-ACB3-409C-AE8C-A84CC2F639E5}"/>
              </a:ext>
            </a:extLst>
          </p:cNvPr>
          <p:cNvSpPr txBox="1"/>
          <p:nvPr/>
        </p:nvSpPr>
        <p:spPr>
          <a:xfrm>
            <a:off x="8949862" y="34116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374AEFB6-EFCF-41EE-9D13-D7BAE4A17F4F}"/>
              </a:ext>
            </a:extLst>
          </p:cNvPr>
          <p:cNvSpPr/>
          <p:nvPr/>
        </p:nvSpPr>
        <p:spPr>
          <a:xfrm>
            <a:off x="586071" y="3830312"/>
            <a:ext cx="2726201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9623E22-1A7E-444A-B262-DBDB62289CF5}"/>
              </a:ext>
            </a:extLst>
          </p:cNvPr>
          <p:cNvSpPr txBox="1"/>
          <p:nvPr/>
        </p:nvSpPr>
        <p:spPr>
          <a:xfrm>
            <a:off x="2358165" y="34116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C4921C7-6D70-4CDA-A635-CA7F159CD2F3}"/>
              </a:ext>
            </a:extLst>
          </p:cNvPr>
          <p:cNvSpPr/>
          <p:nvPr/>
        </p:nvSpPr>
        <p:spPr>
          <a:xfrm>
            <a:off x="2313023" y="1778373"/>
            <a:ext cx="2726201" cy="124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山东大学是中国近代高等教育的起源性大学。其医学学科起源于</a:t>
            </a:r>
            <a:r>
              <a: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1864</a:t>
            </a:r>
            <a:r>
              <a: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年，开启近代中国高等医学教育之先河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ED3AD8E-CE79-47C3-A321-831D2D869679}"/>
              </a:ext>
            </a:extLst>
          </p:cNvPr>
          <p:cNvSpPr txBox="1"/>
          <p:nvPr/>
        </p:nvSpPr>
        <p:spPr>
          <a:xfrm>
            <a:off x="4085117" y="131430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D214C8E-08F6-46D9-80EC-A3E17CFE3A09}"/>
              </a:ext>
            </a:extLst>
          </p:cNvPr>
          <p:cNvGrpSpPr/>
          <p:nvPr/>
        </p:nvGrpSpPr>
        <p:grpSpPr>
          <a:xfrm flipH="1">
            <a:off x="3222533" y="1678007"/>
            <a:ext cx="1725168" cy="0"/>
            <a:chOff x="1211072" y="2722880"/>
            <a:chExt cx="1725168" cy="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89871D2D-F40A-427C-B3F5-D42A1E2AC37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2FB1F163-8C89-460B-B2E8-69BA46A3F75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55145926-DBC9-489D-BD0D-D86C2FF68573}"/>
              </a:ext>
            </a:extLst>
          </p:cNvPr>
          <p:cNvGrpSpPr/>
          <p:nvPr/>
        </p:nvGrpSpPr>
        <p:grpSpPr>
          <a:xfrm flipH="1">
            <a:off x="1495581" y="3775332"/>
            <a:ext cx="1725168" cy="0"/>
            <a:chOff x="1211072" y="2722880"/>
            <a:chExt cx="1725168" cy="0"/>
          </a:xfrm>
        </p:grpSpPr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85055FE7-FFE1-4F20-BFEC-DCD2A15C68F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65062B88-96E7-42E8-B94B-982282F8EF71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8AB89A6-FB74-41C0-AD9A-C5F0952E4B4B}"/>
              </a:ext>
            </a:extLst>
          </p:cNvPr>
          <p:cNvGrpSpPr/>
          <p:nvPr/>
        </p:nvGrpSpPr>
        <p:grpSpPr>
          <a:xfrm>
            <a:off x="7145723" y="1689582"/>
            <a:ext cx="1725168" cy="0"/>
            <a:chOff x="1211072" y="2722880"/>
            <a:chExt cx="1725168" cy="0"/>
          </a:xfrm>
        </p:grpSpPr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B246173-5F46-4809-B6B6-AB2D846BBA1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A4DAF388-457A-4B08-BA43-D21CA6C856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382980B-CD83-4BA9-9D0F-FE76CE7CF47E}"/>
              </a:ext>
            </a:extLst>
          </p:cNvPr>
          <p:cNvGrpSpPr/>
          <p:nvPr/>
        </p:nvGrpSpPr>
        <p:grpSpPr>
          <a:xfrm>
            <a:off x="9052497" y="3775332"/>
            <a:ext cx="1725168" cy="0"/>
            <a:chOff x="1211072" y="2722880"/>
            <a:chExt cx="1725168" cy="0"/>
          </a:xfrm>
        </p:grpSpPr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EE456544-A94E-4065-9FDD-A902037D101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B871F996-5474-413E-A0DE-3D70BCB095DF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47975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90923B-194D-44FB-A670-BEF8F5ACF93A}"/>
              </a:ext>
            </a:extLst>
          </p:cNvPr>
          <p:cNvSpPr txBox="1"/>
          <p:nvPr/>
        </p:nvSpPr>
        <p:spPr>
          <a:xfrm>
            <a:off x="289031" y="22673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关于作者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0B220C0-18C8-44E7-8612-82B8259A8866}"/>
              </a:ext>
            </a:extLst>
          </p:cNvPr>
          <p:cNvGrpSpPr/>
          <p:nvPr/>
        </p:nvGrpSpPr>
        <p:grpSpPr>
          <a:xfrm>
            <a:off x="434210" y="902988"/>
            <a:ext cx="1725168" cy="0"/>
            <a:chOff x="1211072" y="2722880"/>
            <a:chExt cx="1725168" cy="0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9488C4DC-E11B-4E87-947D-47AD46E45E0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FB154111-0BD9-4BC8-8E01-B4713F275E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46C039B3-BAC4-4933-8DDE-019704421DB7}"/>
              </a:ext>
            </a:extLst>
          </p:cNvPr>
          <p:cNvSpPr txBox="1"/>
          <p:nvPr/>
        </p:nvSpPr>
        <p:spPr>
          <a:xfrm>
            <a:off x="434210" y="1206417"/>
            <a:ext cx="8494633" cy="2121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作者：野马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本名：祁文超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山东大学</a:t>
            </a:r>
            <a:r>
              <a:rPr lang="en-US" altLang="zh-CN" dirty="0">
                <a:latin typeface="+mn-ea"/>
              </a:rPr>
              <a:t>2018</a:t>
            </a:r>
            <a:r>
              <a:rPr lang="zh-CN" altLang="en-US" dirty="0">
                <a:latin typeface="+mn-ea"/>
              </a:rPr>
              <a:t>级研究生</a:t>
            </a:r>
            <a:r>
              <a:rPr lang="en-US" altLang="zh-CN" dirty="0">
                <a:latin typeface="+mn-ea"/>
              </a:rPr>
              <a:t>/PPT</a:t>
            </a:r>
            <a:r>
              <a:rPr lang="zh-CN" altLang="en-US" dirty="0">
                <a:latin typeface="+mn-ea"/>
              </a:rPr>
              <a:t>爱好者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如果你在使用本套模板时有疑问或有任何建议，欢迎添加我的个人微信与我交流，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也可以关注一下我的公众号，不定期会有干货放送哦</a:t>
            </a:r>
            <a:r>
              <a:rPr lang="en-US" altLang="zh-CN" dirty="0">
                <a:latin typeface="+mn-ea"/>
              </a:rPr>
              <a:t>~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7F50BC-3B23-4BE5-B9FD-CAC676825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4" y="3937000"/>
            <a:ext cx="2052320" cy="20523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A74E1F-A500-414B-A31D-17A6033CE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37000"/>
            <a:ext cx="2052320" cy="205232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1ECE2BC-76C3-44A4-9817-43989E33C405}"/>
              </a:ext>
            </a:extLst>
          </p:cNvPr>
          <p:cNvSpPr txBox="1"/>
          <p:nvPr/>
        </p:nvSpPr>
        <p:spPr>
          <a:xfrm>
            <a:off x="3112822" y="4525861"/>
            <a:ext cx="2279342" cy="874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微信账号：</a:t>
            </a:r>
            <a:r>
              <a:rPr lang="en-US" altLang="zh-CN" dirty="0" err="1">
                <a:latin typeface="+mn-ea"/>
              </a:rPr>
              <a:t>CrazyAC</a:t>
            </a:r>
            <a:endParaRPr lang="en-US" altLang="zh-CN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微信名：野马</a:t>
            </a:r>
          </a:p>
        </p:txBody>
      </p:sp>
      <p:sp>
        <p:nvSpPr>
          <p:cNvPr id="197" name="文本框 196">
            <a:extLst>
              <a:ext uri="{FF2B5EF4-FFF2-40B4-BE49-F238E27FC236}">
                <a16:creationId xmlns:a16="http://schemas.microsoft.com/office/drawing/2014/main" id="{BD9E901B-E122-4385-A572-A12AE4A72CD8}"/>
              </a:ext>
            </a:extLst>
          </p:cNvPr>
          <p:cNvSpPr txBox="1"/>
          <p:nvPr/>
        </p:nvSpPr>
        <p:spPr>
          <a:xfrm>
            <a:off x="8609382" y="4525861"/>
            <a:ext cx="3028393" cy="874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公众号账号：</a:t>
            </a:r>
            <a:r>
              <a:rPr lang="en-US" altLang="zh-CN" dirty="0">
                <a:latin typeface="+mn-ea"/>
              </a:rPr>
              <a:t>maomao9659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+mn-ea"/>
              </a:rPr>
              <a:t>微信名：房顶的猫</a:t>
            </a:r>
          </a:p>
        </p:txBody>
      </p:sp>
    </p:spTree>
    <p:extLst>
      <p:ext uri="{BB962C8B-B14F-4D97-AF65-F5344CB8AC3E}">
        <p14:creationId xmlns:p14="http://schemas.microsoft.com/office/powerpoint/2010/main" val="36758849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5883CD-5EBE-4577-BFB5-BDC37B33C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22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7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C4BF40E-9E86-4F83-8627-2ACDDB881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5A28CB1F-1B48-483A-844C-F43D3B9E92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123C247-91D9-4B12-BF6A-987316A645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74498DF6-1DBC-4D1F-AC4C-45EEE5AA96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BF6D9A20-8F91-41B5-90AF-D38B444490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五段内容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E0131A-2E2D-473C-A884-52AAF7AF2831}"/>
              </a:ext>
            </a:extLst>
          </p:cNvPr>
          <p:cNvSpPr/>
          <p:nvPr/>
        </p:nvSpPr>
        <p:spPr>
          <a:xfrm>
            <a:off x="4947757" y="1656139"/>
            <a:ext cx="22964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96B7CD3-4B16-4585-9D00-25CFEC55E6E7}"/>
              </a:ext>
            </a:extLst>
          </p:cNvPr>
          <p:cNvSpPr/>
          <p:nvPr/>
        </p:nvSpPr>
        <p:spPr>
          <a:xfrm>
            <a:off x="8385368" y="3667552"/>
            <a:ext cx="22964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268FE6AC-F7B7-4CA3-A077-171028D4454B}"/>
              </a:ext>
            </a:extLst>
          </p:cNvPr>
          <p:cNvSpPr/>
          <p:nvPr/>
        </p:nvSpPr>
        <p:spPr>
          <a:xfrm>
            <a:off x="7703484" y="5761651"/>
            <a:ext cx="22964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5A16638-2E48-4865-8F5D-350CF423B876}"/>
              </a:ext>
            </a:extLst>
          </p:cNvPr>
          <p:cNvSpPr/>
          <p:nvPr/>
        </p:nvSpPr>
        <p:spPr>
          <a:xfrm>
            <a:off x="2464103" y="5764450"/>
            <a:ext cx="22964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8DF705B-A2B7-41AA-B671-CF3FE97DEEBA}"/>
              </a:ext>
            </a:extLst>
          </p:cNvPr>
          <p:cNvGrpSpPr/>
          <p:nvPr/>
        </p:nvGrpSpPr>
        <p:grpSpPr>
          <a:xfrm rot="450287">
            <a:off x="4405018" y="2662740"/>
            <a:ext cx="3350928" cy="3425780"/>
            <a:chOff x="4420536" y="2217942"/>
            <a:chExt cx="3350928" cy="3425780"/>
          </a:xfrm>
        </p:grpSpPr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6DCEEEF7-72CA-4456-A93E-42F2DE4CC0DB}"/>
                </a:ext>
              </a:extLst>
            </p:cNvPr>
            <p:cNvSpPr/>
            <p:nvPr/>
          </p:nvSpPr>
          <p:spPr>
            <a:xfrm>
              <a:off x="4976113" y="2217942"/>
              <a:ext cx="1648394" cy="1896416"/>
            </a:xfrm>
            <a:custGeom>
              <a:avLst/>
              <a:gdLst>
                <a:gd name="connsiteX0" fmla="*/ 457200 w 794811"/>
                <a:gd name="connsiteY0" fmla="*/ 0 h 914402"/>
                <a:gd name="connsiteX1" fmla="*/ 780489 w 794811"/>
                <a:gd name="connsiteY1" fmla="*/ 133911 h 914402"/>
                <a:gd name="connsiteX2" fmla="*/ 794811 w 794811"/>
                <a:gd name="connsiteY2" fmla="*/ 151269 h 914402"/>
                <a:gd name="connsiteX3" fmla="*/ 712681 w 794811"/>
                <a:gd name="connsiteY3" fmla="*/ 176763 h 914402"/>
                <a:gd name="connsiteX4" fmla="*/ 433444 w 794811"/>
                <a:gd name="connsiteY4" fmla="*/ 598035 h 914402"/>
                <a:gd name="connsiteX5" fmla="*/ 511526 w 794811"/>
                <a:gd name="connsiteY5" fmla="*/ 853660 h 914402"/>
                <a:gd name="connsiteX6" fmla="*/ 553033 w 794811"/>
                <a:gd name="connsiteY6" fmla="*/ 903968 h 914402"/>
                <a:gd name="connsiteX7" fmla="*/ 549342 w 794811"/>
                <a:gd name="connsiteY7" fmla="*/ 905113 h 914402"/>
                <a:gd name="connsiteX8" fmla="*/ 457200 w 794811"/>
                <a:gd name="connsiteY8" fmla="*/ 914402 h 914402"/>
                <a:gd name="connsiteX9" fmla="*/ 0 w 794811"/>
                <a:gd name="connsiteY9" fmla="*/ 457201 h 914402"/>
                <a:gd name="connsiteX10" fmla="*/ 457200 w 794811"/>
                <a:gd name="connsiteY10" fmla="*/ 0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4811" h="914402">
                  <a:moveTo>
                    <a:pt x="457200" y="0"/>
                  </a:moveTo>
                  <a:cubicBezTo>
                    <a:pt x="583453" y="0"/>
                    <a:pt x="697753" y="51174"/>
                    <a:pt x="780489" y="133911"/>
                  </a:cubicBezTo>
                  <a:lnTo>
                    <a:pt x="794811" y="151269"/>
                  </a:lnTo>
                  <a:lnTo>
                    <a:pt x="712681" y="176763"/>
                  </a:lnTo>
                  <a:cubicBezTo>
                    <a:pt x="548585" y="246170"/>
                    <a:pt x="433444" y="408656"/>
                    <a:pt x="433444" y="598035"/>
                  </a:cubicBezTo>
                  <a:cubicBezTo>
                    <a:pt x="433444" y="692725"/>
                    <a:pt x="462229" y="780691"/>
                    <a:pt x="511526" y="853660"/>
                  </a:cubicBezTo>
                  <a:lnTo>
                    <a:pt x="553033" y="903968"/>
                  </a:lnTo>
                  <a:lnTo>
                    <a:pt x="549342" y="905113"/>
                  </a:lnTo>
                  <a:cubicBezTo>
                    <a:pt x="519579" y="911204"/>
                    <a:pt x="488763" y="914402"/>
                    <a:pt x="457200" y="914402"/>
                  </a:cubicBezTo>
                  <a:cubicBezTo>
                    <a:pt x="204695" y="914402"/>
                    <a:pt x="0" y="709706"/>
                    <a:pt x="0" y="457201"/>
                  </a:cubicBezTo>
                  <a:cubicBezTo>
                    <a:pt x="0" y="204696"/>
                    <a:pt x="204695" y="0"/>
                    <a:pt x="4572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AF3DB509-728C-4B41-934F-E7FD3E4CC300}"/>
                </a:ext>
              </a:extLst>
            </p:cNvPr>
            <p:cNvSpPr/>
            <p:nvPr/>
          </p:nvSpPr>
          <p:spPr>
            <a:xfrm>
              <a:off x="5875049" y="2510026"/>
              <a:ext cx="1896415" cy="1420810"/>
            </a:xfrm>
            <a:custGeom>
              <a:avLst/>
              <a:gdLst>
                <a:gd name="connsiteX0" fmla="*/ 457200 w 914400"/>
                <a:gd name="connsiteY0" fmla="*/ 0 h 685077"/>
                <a:gd name="connsiteX1" fmla="*/ 914400 w 914400"/>
                <a:gd name="connsiteY1" fmla="*/ 457201 h 685077"/>
                <a:gd name="connsiteX2" fmla="*/ 878471 w 914400"/>
                <a:gd name="connsiteY2" fmla="*/ 635164 h 685077"/>
                <a:gd name="connsiteX3" fmla="*/ 851379 w 914400"/>
                <a:gd name="connsiteY3" fmla="*/ 685077 h 685077"/>
                <a:gd name="connsiteX4" fmla="*/ 836317 w 914400"/>
                <a:gd name="connsiteY4" fmla="*/ 657326 h 685077"/>
                <a:gd name="connsiteX5" fmla="*/ 457199 w 914400"/>
                <a:gd name="connsiteY5" fmla="*/ 455750 h 685077"/>
                <a:gd name="connsiteX6" fmla="*/ 78081 w 914400"/>
                <a:gd name="connsiteY6" fmla="*/ 657326 h 685077"/>
                <a:gd name="connsiteX7" fmla="*/ 63020 w 914400"/>
                <a:gd name="connsiteY7" fmla="*/ 685075 h 685077"/>
                <a:gd name="connsiteX8" fmla="*/ 35929 w 914400"/>
                <a:gd name="connsiteY8" fmla="*/ 635164 h 685077"/>
                <a:gd name="connsiteX9" fmla="*/ 0 w 914400"/>
                <a:gd name="connsiteY9" fmla="*/ 457201 h 685077"/>
                <a:gd name="connsiteX10" fmla="*/ 457200 w 914400"/>
                <a:gd name="connsiteY10" fmla="*/ 0 h 685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400" h="685077">
                  <a:moveTo>
                    <a:pt x="457200" y="0"/>
                  </a:moveTo>
                  <a:cubicBezTo>
                    <a:pt x="709705" y="0"/>
                    <a:pt x="914400" y="204696"/>
                    <a:pt x="914400" y="457201"/>
                  </a:cubicBezTo>
                  <a:cubicBezTo>
                    <a:pt x="914400" y="520327"/>
                    <a:pt x="901607" y="580466"/>
                    <a:pt x="878471" y="635164"/>
                  </a:cubicBezTo>
                  <a:lnTo>
                    <a:pt x="851379" y="685077"/>
                  </a:lnTo>
                  <a:lnTo>
                    <a:pt x="836317" y="657326"/>
                  </a:lnTo>
                  <a:cubicBezTo>
                    <a:pt x="754154" y="535710"/>
                    <a:pt x="615015" y="455750"/>
                    <a:pt x="457199" y="455750"/>
                  </a:cubicBezTo>
                  <a:cubicBezTo>
                    <a:pt x="299383" y="455750"/>
                    <a:pt x="160244" y="535710"/>
                    <a:pt x="78081" y="657326"/>
                  </a:cubicBezTo>
                  <a:lnTo>
                    <a:pt x="63020" y="685075"/>
                  </a:lnTo>
                  <a:lnTo>
                    <a:pt x="35929" y="635164"/>
                  </a:lnTo>
                  <a:cubicBezTo>
                    <a:pt x="12793" y="580466"/>
                    <a:pt x="0" y="520327"/>
                    <a:pt x="0" y="457201"/>
                  </a:cubicBezTo>
                  <a:cubicBezTo>
                    <a:pt x="0" y="204696"/>
                    <a:pt x="204695" y="0"/>
                    <a:pt x="4572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FB800EAC-AB2F-4389-A66C-8C5A43C79B4C}"/>
                </a:ext>
              </a:extLst>
            </p:cNvPr>
            <p:cNvSpPr/>
            <p:nvPr/>
          </p:nvSpPr>
          <p:spPr>
            <a:xfrm>
              <a:off x="6123070" y="3455222"/>
              <a:ext cx="1648394" cy="1896416"/>
            </a:xfrm>
            <a:custGeom>
              <a:avLst/>
              <a:gdLst>
                <a:gd name="connsiteX0" fmla="*/ 337611 w 794811"/>
                <a:gd name="connsiteY0" fmla="*/ 0 h 914402"/>
                <a:gd name="connsiteX1" fmla="*/ 794811 w 794811"/>
                <a:gd name="connsiteY1" fmla="*/ 457201 h 914402"/>
                <a:gd name="connsiteX2" fmla="*/ 337611 w 794811"/>
                <a:gd name="connsiteY2" fmla="*/ 914402 h 914402"/>
                <a:gd name="connsiteX3" fmla="*/ 245469 w 794811"/>
                <a:gd name="connsiteY3" fmla="*/ 905113 h 914402"/>
                <a:gd name="connsiteX4" fmla="*/ 241778 w 794811"/>
                <a:gd name="connsiteY4" fmla="*/ 903967 h 914402"/>
                <a:gd name="connsiteX5" fmla="*/ 283285 w 794811"/>
                <a:gd name="connsiteY5" fmla="*/ 853660 h 914402"/>
                <a:gd name="connsiteX6" fmla="*/ 361367 w 794811"/>
                <a:gd name="connsiteY6" fmla="*/ 598035 h 914402"/>
                <a:gd name="connsiteX7" fmla="*/ 82130 w 794811"/>
                <a:gd name="connsiteY7" fmla="*/ 176763 h 914402"/>
                <a:gd name="connsiteX8" fmla="*/ 0 w 794811"/>
                <a:gd name="connsiteY8" fmla="*/ 151269 h 914402"/>
                <a:gd name="connsiteX9" fmla="*/ 14322 w 794811"/>
                <a:gd name="connsiteY9" fmla="*/ 133911 h 914402"/>
                <a:gd name="connsiteX10" fmla="*/ 337611 w 794811"/>
                <a:gd name="connsiteY10" fmla="*/ 0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4811" h="914402">
                  <a:moveTo>
                    <a:pt x="337611" y="0"/>
                  </a:moveTo>
                  <a:cubicBezTo>
                    <a:pt x="590116" y="0"/>
                    <a:pt x="794811" y="204696"/>
                    <a:pt x="794811" y="457201"/>
                  </a:cubicBezTo>
                  <a:cubicBezTo>
                    <a:pt x="794811" y="709706"/>
                    <a:pt x="590116" y="914402"/>
                    <a:pt x="337611" y="914402"/>
                  </a:cubicBezTo>
                  <a:cubicBezTo>
                    <a:pt x="306048" y="914402"/>
                    <a:pt x="275232" y="911204"/>
                    <a:pt x="245469" y="905113"/>
                  </a:cubicBezTo>
                  <a:lnTo>
                    <a:pt x="241778" y="903967"/>
                  </a:lnTo>
                  <a:lnTo>
                    <a:pt x="283285" y="853660"/>
                  </a:lnTo>
                  <a:cubicBezTo>
                    <a:pt x="332582" y="780691"/>
                    <a:pt x="361367" y="692724"/>
                    <a:pt x="361367" y="598035"/>
                  </a:cubicBezTo>
                  <a:cubicBezTo>
                    <a:pt x="361367" y="408656"/>
                    <a:pt x="246226" y="246170"/>
                    <a:pt x="82130" y="176763"/>
                  </a:cubicBezTo>
                  <a:lnTo>
                    <a:pt x="0" y="151269"/>
                  </a:lnTo>
                  <a:lnTo>
                    <a:pt x="14322" y="133911"/>
                  </a:lnTo>
                  <a:cubicBezTo>
                    <a:pt x="97059" y="51174"/>
                    <a:pt x="211359" y="0"/>
                    <a:pt x="337611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190C9E3-433E-4B61-97A3-EC4DDC45D79D}"/>
                </a:ext>
              </a:extLst>
            </p:cNvPr>
            <p:cNvSpPr/>
            <p:nvPr/>
          </p:nvSpPr>
          <p:spPr>
            <a:xfrm>
              <a:off x="4986370" y="3829034"/>
              <a:ext cx="1886153" cy="1814688"/>
            </a:xfrm>
            <a:custGeom>
              <a:avLst/>
              <a:gdLst>
                <a:gd name="connsiteX0" fmla="*/ 636622 w 909452"/>
                <a:gd name="connsiteY0" fmla="*/ 0 h 874995"/>
                <a:gd name="connsiteX1" fmla="*/ 707877 w 909452"/>
                <a:gd name="connsiteY1" fmla="*/ 38676 h 874995"/>
                <a:gd name="connsiteX2" fmla="*/ 909452 w 909452"/>
                <a:gd name="connsiteY2" fmla="*/ 417794 h 874995"/>
                <a:gd name="connsiteX3" fmla="*/ 452252 w 909452"/>
                <a:gd name="connsiteY3" fmla="*/ 874995 h 874995"/>
                <a:gd name="connsiteX4" fmla="*/ 4341 w 909452"/>
                <a:gd name="connsiteY4" fmla="*/ 509936 h 874995"/>
                <a:gd name="connsiteX5" fmla="*/ 0 w 909452"/>
                <a:gd name="connsiteY5" fmla="*/ 466880 h 874995"/>
                <a:gd name="connsiteX6" fmla="*/ 6407 w 909452"/>
                <a:gd name="connsiteY6" fmla="*/ 470357 h 874995"/>
                <a:gd name="connsiteX7" fmla="*/ 184370 w 909452"/>
                <a:gd name="connsiteY7" fmla="*/ 506286 h 874995"/>
                <a:gd name="connsiteX8" fmla="*/ 641570 w 909452"/>
                <a:gd name="connsiteY8" fmla="*/ 49085 h 874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9452" h="874995">
                  <a:moveTo>
                    <a:pt x="636622" y="0"/>
                  </a:moveTo>
                  <a:lnTo>
                    <a:pt x="707877" y="38676"/>
                  </a:lnTo>
                  <a:cubicBezTo>
                    <a:pt x="829493" y="120838"/>
                    <a:pt x="909452" y="259979"/>
                    <a:pt x="909452" y="417794"/>
                  </a:cubicBezTo>
                  <a:cubicBezTo>
                    <a:pt x="909452" y="670299"/>
                    <a:pt x="704757" y="874995"/>
                    <a:pt x="452252" y="874995"/>
                  </a:cubicBezTo>
                  <a:cubicBezTo>
                    <a:pt x="231310" y="874995"/>
                    <a:pt x="46973" y="718275"/>
                    <a:pt x="4341" y="509936"/>
                  </a:cubicBezTo>
                  <a:lnTo>
                    <a:pt x="0" y="466880"/>
                  </a:lnTo>
                  <a:lnTo>
                    <a:pt x="6407" y="470357"/>
                  </a:lnTo>
                  <a:cubicBezTo>
                    <a:pt x="61106" y="493493"/>
                    <a:pt x="121244" y="506286"/>
                    <a:pt x="184370" y="506286"/>
                  </a:cubicBezTo>
                  <a:cubicBezTo>
                    <a:pt x="436875" y="506286"/>
                    <a:pt x="641570" y="301590"/>
                    <a:pt x="641570" y="49085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09EEDF13-5EF7-4918-A8C8-13792F173AFB}"/>
                </a:ext>
              </a:extLst>
            </p:cNvPr>
            <p:cNvSpPr/>
            <p:nvPr/>
          </p:nvSpPr>
          <p:spPr>
            <a:xfrm>
              <a:off x="4420536" y="3064351"/>
              <a:ext cx="1886153" cy="1814690"/>
            </a:xfrm>
            <a:custGeom>
              <a:avLst/>
              <a:gdLst>
                <a:gd name="connsiteX0" fmla="*/ 272831 w 909452"/>
                <a:gd name="connsiteY0" fmla="*/ 0 h 874996"/>
                <a:gd name="connsiteX1" fmla="*/ 267883 w 909452"/>
                <a:gd name="connsiteY1" fmla="*/ 49086 h 874996"/>
                <a:gd name="connsiteX2" fmla="*/ 725083 w 909452"/>
                <a:gd name="connsiteY2" fmla="*/ 506287 h 874996"/>
                <a:gd name="connsiteX3" fmla="*/ 903046 w 909452"/>
                <a:gd name="connsiteY3" fmla="*/ 470358 h 874996"/>
                <a:gd name="connsiteX4" fmla="*/ 909452 w 909452"/>
                <a:gd name="connsiteY4" fmla="*/ 466881 h 874996"/>
                <a:gd name="connsiteX5" fmla="*/ 905111 w 909452"/>
                <a:gd name="connsiteY5" fmla="*/ 509937 h 874996"/>
                <a:gd name="connsiteX6" fmla="*/ 457200 w 909452"/>
                <a:gd name="connsiteY6" fmla="*/ 874996 h 874996"/>
                <a:gd name="connsiteX7" fmla="*/ 0 w 909452"/>
                <a:gd name="connsiteY7" fmla="*/ 417795 h 874996"/>
                <a:gd name="connsiteX8" fmla="*/ 201575 w 909452"/>
                <a:gd name="connsiteY8" fmla="*/ 38677 h 87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9452" h="874996">
                  <a:moveTo>
                    <a:pt x="272831" y="0"/>
                  </a:moveTo>
                  <a:lnTo>
                    <a:pt x="267883" y="49086"/>
                  </a:lnTo>
                  <a:cubicBezTo>
                    <a:pt x="267883" y="301591"/>
                    <a:pt x="472578" y="506287"/>
                    <a:pt x="725083" y="506287"/>
                  </a:cubicBezTo>
                  <a:cubicBezTo>
                    <a:pt x="788209" y="506287"/>
                    <a:pt x="848347" y="493494"/>
                    <a:pt x="903046" y="470358"/>
                  </a:cubicBezTo>
                  <a:lnTo>
                    <a:pt x="909452" y="466881"/>
                  </a:lnTo>
                  <a:lnTo>
                    <a:pt x="905111" y="509937"/>
                  </a:lnTo>
                  <a:cubicBezTo>
                    <a:pt x="862479" y="718276"/>
                    <a:pt x="678142" y="874996"/>
                    <a:pt x="457200" y="874996"/>
                  </a:cubicBezTo>
                  <a:cubicBezTo>
                    <a:pt x="204695" y="874996"/>
                    <a:pt x="0" y="670300"/>
                    <a:pt x="0" y="417795"/>
                  </a:cubicBezTo>
                  <a:cubicBezTo>
                    <a:pt x="0" y="259980"/>
                    <a:pt x="79959" y="120839"/>
                    <a:pt x="201575" y="3867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AB71EE94-4BE9-4176-860C-C113E1F0B19C}"/>
              </a:ext>
            </a:extLst>
          </p:cNvPr>
          <p:cNvSpPr/>
          <p:nvPr/>
        </p:nvSpPr>
        <p:spPr>
          <a:xfrm rot="450287">
            <a:off x="5692441" y="2336933"/>
            <a:ext cx="633308" cy="63330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D6F64186-6AFE-45D7-B13F-49C05ADB4A4A}"/>
              </a:ext>
            </a:extLst>
          </p:cNvPr>
          <p:cNvSpPr/>
          <p:nvPr/>
        </p:nvSpPr>
        <p:spPr>
          <a:xfrm rot="450287">
            <a:off x="7499279" y="3754845"/>
            <a:ext cx="633308" cy="63330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48B147F-F33A-4D28-B336-C48D96BA9152}"/>
              </a:ext>
            </a:extLst>
          </p:cNvPr>
          <p:cNvSpPr/>
          <p:nvPr/>
        </p:nvSpPr>
        <p:spPr>
          <a:xfrm rot="450287">
            <a:off x="6730746" y="5510699"/>
            <a:ext cx="633308" cy="63330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57DDDAE0-E5FE-4385-8BEF-2E0B5FDDD6CA}"/>
              </a:ext>
            </a:extLst>
          </p:cNvPr>
          <p:cNvSpPr/>
          <p:nvPr/>
        </p:nvSpPr>
        <p:spPr>
          <a:xfrm rot="450287">
            <a:off x="4914392" y="5510698"/>
            <a:ext cx="633308" cy="63330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79EC3AE-AA9C-4D9F-BF42-8C25B5157039}"/>
              </a:ext>
            </a:extLst>
          </p:cNvPr>
          <p:cNvSpPr/>
          <p:nvPr/>
        </p:nvSpPr>
        <p:spPr>
          <a:xfrm rot="450287">
            <a:off x="4123431" y="3754845"/>
            <a:ext cx="633308" cy="63330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585530F-66D7-4687-8D2A-F5F42D8BEF46}"/>
              </a:ext>
            </a:extLst>
          </p:cNvPr>
          <p:cNvSpPr/>
          <p:nvPr/>
        </p:nvSpPr>
        <p:spPr>
          <a:xfrm>
            <a:off x="1574308" y="3653550"/>
            <a:ext cx="2296486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ea"/>
              </a:rPr>
              <a:t>山东大学是中国近代高等教育的起源性大学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536AC7E-CC65-4B65-918B-B3D5C6CA7E35}"/>
              </a:ext>
            </a:extLst>
          </p:cNvPr>
          <p:cNvSpPr txBox="1"/>
          <p:nvPr/>
        </p:nvSpPr>
        <p:spPr>
          <a:xfrm>
            <a:off x="2871677" y="32835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8CB7143-CB89-4A14-ACF8-17F8062E2C5E}"/>
              </a:ext>
            </a:extLst>
          </p:cNvPr>
          <p:cNvGrpSpPr/>
          <p:nvPr/>
        </p:nvGrpSpPr>
        <p:grpSpPr>
          <a:xfrm flipH="1">
            <a:off x="2009093" y="3667552"/>
            <a:ext cx="1725168" cy="0"/>
            <a:chOff x="1211072" y="2722880"/>
            <a:chExt cx="1725168" cy="0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8E5C658C-5E90-4480-A1A3-4DF9C176E38F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A39FE9B-A9EB-4482-A50A-2D646F82DCF5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C36882AD-4F5F-4BE3-9FEF-6ED9ABBD8407}"/>
              </a:ext>
            </a:extLst>
          </p:cNvPr>
          <p:cNvSpPr txBox="1"/>
          <p:nvPr/>
        </p:nvSpPr>
        <p:spPr>
          <a:xfrm>
            <a:off x="3770603" y="537762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941066AA-4D16-4CDF-B600-86D61274E250}"/>
              </a:ext>
            </a:extLst>
          </p:cNvPr>
          <p:cNvGrpSpPr/>
          <p:nvPr/>
        </p:nvGrpSpPr>
        <p:grpSpPr>
          <a:xfrm flipH="1">
            <a:off x="2908019" y="5761651"/>
            <a:ext cx="1725168" cy="0"/>
            <a:chOff x="1211072" y="2722880"/>
            <a:chExt cx="1725168" cy="0"/>
          </a:xfrm>
        </p:grpSpPr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EEE69D71-4984-4CAB-8C06-CBD8C597E1E8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061327A5-763D-4210-8BCB-027AE2D2AD7D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A50A2DC9-9D5E-48CB-9722-5788E1A9A584}"/>
              </a:ext>
            </a:extLst>
          </p:cNvPr>
          <p:cNvSpPr txBox="1"/>
          <p:nvPr/>
        </p:nvSpPr>
        <p:spPr>
          <a:xfrm flipH="1">
            <a:off x="7702113" y="534013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B61B7B66-54B1-40B0-A710-B597F6488B99}"/>
              </a:ext>
            </a:extLst>
          </p:cNvPr>
          <p:cNvGrpSpPr/>
          <p:nvPr/>
        </p:nvGrpSpPr>
        <p:grpSpPr>
          <a:xfrm>
            <a:off x="7803713" y="5724161"/>
            <a:ext cx="1725168" cy="0"/>
            <a:chOff x="1211072" y="2722880"/>
            <a:chExt cx="1725168" cy="0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F0724296-CCEF-475D-B471-C5BA28B1E39C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BE9CFF70-279A-4E76-B02B-9B3B366E0C36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文本框 72">
            <a:extLst>
              <a:ext uri="{FF2B5EF4-FFF2-40B4-BE49-F238E27FC236}">
                <a16:creationId xmlns:a16="http://schemas.microsoft.com/office/drawing/2014/main" id="{CD2AB99F-3C26-4D25-933B-550168CECB5B}"/>
              </a:ext>
            </a:extLst>
          </p:cNvPr>
          <p:cNvSpPr txBox="1"/>
          <p:nvPr/>
        </p:nvSpPr>
        <p:spPr>
          <a:xfrm flipH="1">
            <a:off x="8382912" y="32835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9A71EF6-B089-402C-840D-E5048455722B}"/>
              </a:ext>
            </a:extLst>
          </p:cNvPr>
          <p:cNvGrpSpPr/>
          <p:nvPr/>
        </p:nvGrpSpPr>
        <p:grpSpPr>
          <a:xfrm>
            <a:off x="8484512" y="3667552"/>
            <a:ext cx="1725168" cy="0"/>
            <a:chOff x="1211072" y="2722880"/>
            <a:chExt cx="1725168" cy="0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84ED0722-273F-46A5-AF05-86D9AA963EF4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27AC0558-B031-4CA6-BDCC-4983F623D750}"/>
                </a:ext>
              </a:extLst>
            </p:cNvPr>
            <p:cNvCxnSpPr>
              <a:cxnSpLocks/>
            </p:cNvCxnSpPr>
            <p:nvPr/>
          </p:nvCxnSpPr>
          <p:spPr>
            <a:xfrm>
              <a:off x="1211072" y="2722880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193AAE9E-0D17-41C2-BC01-8B0ED3FA5E6A}"/>
              </a:ext>
            </a:extLst>
          </p:cNvPr>
          <p:cNvSpPr txBox="1"/>
          <p:nvPr/>
        </p:nvSpPr>
        <p:spPr>
          <a:xfrm flipH="1">
            <a:off x="5618947" y="123016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B7D75C3-1581-4F11-95A1-CD06A27916E7}"/>
              </a:ext>
            </a:extLst>
          </p:cNvPr>
          <p:cNvGrpSpPr/>
          <p:nvPr/>
        </p:nvGrpSpPr>
        <p:grpSpPr>
          <a:xfrm>
            <a:off x="5233416" y="1614189"/>
            <a:ext cx="1725168" cy="0"/>
            <a:chOff x="5091626" y="1553229"/>
            <a:chExt cx="1725168" cy="0"/>
          </a:xfrm>
        </p:grpSpPr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26846AF7-E1DF-4A40-9128-5745677817E7}"/>
                </a:ext>
              </a:extLst>
            </p:cNvPr>
            <p:cNvCxnSpPr>
              <a:cxnSpLocks/>
            </p:cNvCxnSpPr>
            <p:nvPr/>
          </p:nvCxnSpPr>
          <p:spPr>
            <a:xfrm>
              <a:off x="5091626" y="1553229"/>
              <a:ext cx="1725168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6695FFAD-8377-4DDA-8D31-6566410E834B}"/>
                </a:ext>
              </a:extLst>
            </p:cNvPr>
            <p:cNvCxnSpPr>
              <a:cxnSpLocks/>
            </p:cNvCxnSpPr>
            <p:nvPr/>
          </p:nvCxnSpPr>
          <p:spPr>
            <a:xfrm>
              <a:off x="5785046" y="1553229"/>
              <a:ext cx="338328" cy="0"/>
            </a:xfrm>
            <a:prstGeom prst="line">
              <a:avLst/>
            </a:prstGeom>
            <a:ln w="508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Oval 80">
            <a:extLst>
              <a:ext uri="{FF2B5EF4-FFF2-40B4-BE49-F238E27FC236}">
                <a16:creationId xmlns:a16="http://schemas.microsoft.com/office/drawing/2014/main" id="{A9A01AA7-294C-443F-A478-B822854EB7F9}"/>
              </a:ext>
            </a:extLst>
          </p:cNvPr>
          <p:cNvSpPr/>
          <p:nvPr/>
        </p:nvSpPr>
        <p:spPr>
          <a:xfrm>
            <a:off x="7635695" y="3894975"/>
            <a:ext cx="360476" cy="353048"/>
          </a:xfrm>
          <a:custGeom>
            <a:avLst/>
            <a:gdLst>
              <a:gd name="connsiteX0" fmla="*/ 581442 w 591029"/>
              <a:gd name="connsiteY0" fmla="*/ 444891 h 578851"/>
              <a:gd name="connsiteX1" fmla="*/ 587920 w 591029"/>
              <a:gd name="connsiteY1" fmla="*/ 444891 h 578851"/>
              <a:gd name="connsiteX2" fmla="*/ 587920 w 591029"/>
              <a:gd name="connsiteY2" fmla="*/ 448259 h 578851"/>
              <a:gd name="connsiteX3" fmla="*/ 581442 w 591029"/>
              <a:gd name="connsiteY3" fmla="*/ 448259 h 578851"/>
              <a:gd name="connsiteX4" fmla="*/ 151838 w 591029"/>
              <a:gd name="connsiteY4" fmla="*/ 327256 h 578851"/>
              <a:gd name="connsiteX5" fmla="*/ 154947 w 591029"/>
              <a:gd name="connsiteY5" fmla="*/ 327256 h 578851"/>
              <a:gd name="connsiteX6" fmla="*/ 154947 w 591029"/>
              <a:gd name="connsiteY6" fmla="*/ 341766 h 578851"/>
              <a:gd name="connsiteX7" fmla="*/ 151838 w 591029"/>
              <a:gd name="connsiteY7" fmla="*/ 341766 h 578851"/>
              <a:gd name="connsiteX8" fmla="*/ 581442 w 591029"/>
              <a:gd name="connsiteY8" fmla="*/ 309636 h 578851"/>
              <a:gd name="connsiteX9" fmla="*/ 587920 w 591029"/>
              <a:gd name="connsiteY9" fmla="*/ 309636 h 578851"/>
              <a:gd name="connsiteX10" fmla="*/ 587920 w 591029"/>
              <a:gd name="connsiteY10" fmla="*/ 312745 h 578851"/>
              <a:gd name="connsiteX11" fmla="*/ 581442 w 591029"/>
              <a:gd name="connsiteY11" fmla="*/ 312745 h 578851"/>
              <a:gd name="connsiteX12" fmla="*/ 305231 w 591029"/>
              <a:gd name="connsiteY12" fmla="*/ 309636 h 578851"/>
              <a:gd name="connsiteX13" fmla="*/ 319741 w 591029"/>
              <a:gd name="connsiteY13" fmla="*/ 309636 h 578851"/>
              <a:gd name="connsiteX14" fmla="*/ 319741 w 591029"/>
              <a:gd name="connsiteY14" fmla="*/ 312745 h 578851"/>
              <a:gd name="connsiteX15" fmla="*/ 305231 w 591029"/>
              <a:gd name="connsiteY15" fmla="*/ 312745 h 578851"/>
              <a:gd name="connsiteX16" fmla="*/ 222834 w 591029"/>
              <a:gd name="connsiteY16" fmla="*/ 309636 h 578851"/>
              <a:gd name="connsiteX17" fmla="*/ 235789 w 591029"/>
              <a:gd name="connsiteY17" fmla="*/ 309636 h 578851"/>
              <a:gd name="connsiteX18" fmla="*/ 235789 w 591029"/>
              <a:gd name="connsiteY18" fmla="*/ 312745 h 578851"/>
              <a:gd name="connsiteX19" fmla="*/ 222834 w 591029"/>
              <a:gd name="connsiteY19" fmla="*/ 312745 h 578851"/>
              <a:gd name="connsiteX20" fmla="*/ 195369 w 591029"/>
              <a:gd name="connsiteY20" fmla="*/ 309636 h 578851"/>
              <a:gd name="connsiteX21" fmla="*/ 208324 w 591029"/>
              <a:gd name="connsiteY21" fmla="*/ 309636 h 578851"/>
              <a:gd name="connsiteX22" fmla="*/ 208324 w 591029"/>
              <a:gd name="connsiteY22" fmla="*/ 312745 h 578851"/>
              <a:gd name="connsiteX23" fmla="*/ 195369 w 591029"/>
              <a:gd name="connsiteY23" fmla="*/ 312745 h 578851"/>
              <a:gd name="connsiteX24" fmla="*/ 166348 w 591029"/>
              <a:gd name="connsiteY24" fmla="*/ 309636 h 578851"/>
              <a:gd name="connsiteX25" fmla="*/ 180858 w 591029"/>
              <a:gd name="connsiteY25" fmla="*/ 309636 h 578851"/>
              <a:gd name="connsiteX26" fmla="*/ 180858 w 591029"/>
              <a:gd name="connsiteY26" fmla="*/ 312745 h 578851"/>
              <a:gd name="connsiteX27" fmla="*/ 166348 w 591029"/>
              <a:gd name="connsiteY27" fmla="*/ 312745 h 578851"/>
              <a:gd name="connsiteX28" fmla="*/ 111417 w 591029"/>
              <a:gd name="connsiteY28" fmla="*/ 309636 h 578851"/>
              <a:gd name="connsiteX29" fmla="*/ 125927 w 591029"/>
              <a:gd name="connsiteY29" fmla="*/ 309636 h 578851"/>
              <a:gd name="connsiteX30" fmla="*/ 125927 w 591029"/>
              <a:gd name="connsiteY30" fmla="*/ 312745 h 578851"/>
              <a:gd name="connsiteX31" fmla="*/ 111417 w 591029"/>
              <a:gd name="connsiteY31" fmla="*/ 312745 h 578851"/>
              <a:gd name="connsiteX32" fmla="*/ 83952 w 591029"/>
              <a:gd name="connsiteY32" fmla="*/ 309636 h 578851"/>
              <a:gd name="connsiteX33" fmla="*/ 98462 w 591029"/>
              <a:gd name="connsiteY33" fmla="*/ 309636 h 578851"/>
              <a:gd name="connsiteX34" fmla="*/ 98462 w 591029"/>
              <a:gd name="connsiteY34" fmla="*/ 312745 h 578851"/>
              <a:gd name="connsiteX35" fmla="*/ 83952 w 591029"/>
              <a:gd name="connsiteY35" fmla="*/ 312745 h 578851"/>
              <a:gd name="connsiteX36" fmla="*/ 56486 w 591029"/>
              <a:gd name="connsiteY36" fmla="*/ 309636 h 578851"/>
              <a:gd name="connsiteX37" fmla="*/ 70996 w 591029"/>
              <a:gd name="connsiteY37" fmla="*/ 309636 h 578851"/>
              <a:gd name="connsiteX38" fmla="*/ 70996 w 591029"/>
              <a:gd name="connsiteY38" fmla="*/ 312745 h 578851"/>
              <a:gd name="connsiteX39" fmla="*/ 56486 w 591029"/>
              <a:gd name="connsiteY39" fmla="*/ 312745 h 578851"/>
              <a:gd name="connsiteX40" fmla="*/ 35498 w 591029"/>
              <a:gd name="connsiteY40" fmla="*/ 309636 h 578851"/>
              <a:gd name="connsiteX41" fmla="*/ 41976 w 591029"/>
              <a:gd name="connsiteY41" fmla="*/ 309636 h 578851"/>
              <a:gd name="connsiteX42" fmla="*/ 41976 w 591029"/>
              <a:gd name="connsiteY42" fmla="*/ 312745 h 578851"/>
              <a:gd name="connsiteX43" fmla="*/ 35498 w 591029"/>
              <a:gd name="connsiteY43" fmla="*/ 312745 h 578851"/>
              <a:gd name="connsiteX44" fmla="*/ 151735 w 591029"/>
              <a:gd name="connsiteY44" fmla="*/ 299790 h 578851"/>
              <a:gd name="connsiteX45" fmla="*/ 154948 w 591029"/>
              <a:gd name="connsiteY45" fmla="*/ 299790 h 578851"/>
              <a:gd name="connsiteX46" fmla="*/ 154948 w 591029"/>
              <a:gd name="connsiteY46" fmla="*/ 312745 h 578851"/>
              <a:gd name="connsiteX47" fmla="*/ 151735 w 591029"/>
              <a:gd name="connsiteY47" fmla="*/ 312745 h 578851"/>
              <a:gd name="connsiteX48" fmla="*/ 138883 w 591029"/>
              <a:gd name="connsiteY48" fmla="*/ 312745 h 578851"/>
              <a:gd name="connsiteX49" fmla="*/ 138883 w 591029"/>
              <a:gd name="connsiteY49" fmla="*/ 309506 h 578851"/>
              <a:gd name="connsiteX50" fmla="*/ 151735 w 591029"/>
              <a:gd name="connsiteY50" fmla="*/ 309506 h 578851"/>
              <a:gd name="connsiteX51" fmla="*/ 287612 w 591029"/>
              <a:gd name="connsiteY51" fmla="*/ 272583 h 578851"/>
              <a:gd name="connsiteX52" fmla="*/ 290721 w 591029"/>
              <a:gd name="connsiteY52" fmla="*/ 272583 h 578851"/>
              <a:gd name="connsiteX53" fmla="*/ 290721 w 591029"/>
              <a:gd name="connsiteY53" fmla="*/ 287093 h 578851"/>
              <a:gd name="connsiteX54" fmla="*/ 287612 w 591029"/>
              <a:gd name="connsiteY54" fmla="*/ 287093 h 578851"/>
              <a:gd name="connsiteX55" fmla="*/ 151838 w 591029"/>
              <a:gd name="connsiteY55" fmla="*/ 270770 h 578851"/>
              <a:gd name="connsiteX56" fmla="*/ 154947 w 591029"/>
              <a:gd name="connsiteY56" fmla="*/ 270770 h 578851"/>
              <a:gd name="connsiteX57" fmla="*/ 154947 w 591029"/>
              <a:gd name="connsiteY57" fmla="*/ 285280 h 578851"/>
              <a:gd name="connsiteX58" fmla="*/ 151838 w 591029"/>
              <a:gd name="connsiteY58" fmla="*/ 285280 h 578851"/>
              <a:gd name="connsiteX59" fmla="*/ 287612 w 591029"/>
              <a:gd name="connsiteY59" fmla="*/ 245118 h 578851"/>
              <a:gd name="connsiteX60" fmla="*/ 290721 w 591029"/>
              <a:gd name="connsiteY60" fmla="*/ 245118 h 578851"/>
              <a:gd name="connsiteX61" fmla="*/ 290721 w 591029"/>
              <a:gd name="connsiteY61" fmla="*/ 258073 h 578851"/>
              <a:gd name="connsiteX62" fmla="*/ 287612 w 591029"/>
              <a:gd name="connsiteY62" fmla="*/ 258073 h 578851"/>
              <a:gd name="connsiteX63" fmla="*/ 151838 w 591029"/>
              <a:gd name="connsiteY63" fmla="*/ 243563 h 578851"/>
              <a:gd name="connsiteX64" fmla="*/ 154947 w 591029"/>
              <a:gd name="connsiteY64" fmla="*/ 243563 h 578851"/>
              <a:gd name="connsiteX65" fmla="*/ 154947 w 591029"/>
              <a:gd name="connsiteY65" fmla="*/ 258073 h 578851"/>
              <a:gd name="connsiteX66" fmla="*/ 151838 w 591029"/>
              <a:gd name="connsiteY66" fmla="*/ 258073 h 578851"/>
              <a:gd name="connsiteX67" fmla="*/ 287612 w 591029"/>
              <a:gd name="connsiteY67" fmla="*/ 217652 h 578851"/>
              <a:gd name="connsiteX68" fmla="*/ 290721 w 591029"/>
              <a:gd name="connsiteY68" fmla="*/ 217652 h 578851"/>
              <a:gd name="connsiteX69" fmla="*/ 290721 w 591029"/>
              <a:gd name="connsiteY69" fmla="*/ 230607 h 578851"/>
              <a:gd name="connsiteX70" fmla="*/ 287612 w 591029"/>
              <a:gd name="connsiteY70" fmla="*/ 230607 h 578851"/>
              <a:gd name="connsiteX71" fmla="*/ 151838 w 591029"/>
              <a:gd name="connsiteY71" fmla="*/ 216097 h 578851"/>
              <a:gd name="connsiteX72" fmla="*/ 154947 w 591029"/>
              <a:gd name="connsiteY72" fmla="*/ 216097 h 578851"/>
              <a:gd name="connsiteX73" fmla="*/ 154947 w 591029"/>
              <a:gd name="connsiteY73" fmla="*/ 230607 h 578851"/>
              <a:gd name="connsiteX74" fmla="*/ 151838 w 591029"/>
              <a:gd name="connsiteY74" fmla="*/ 230607 h 578851"/>
              <a:gd name="connsiteX75" fmla="*/ 423126 w 591029"/>
              <a:gd name="connsiteY75" fmla="*/ 193555 h 578851"/>
              <a:gd name="connsiteX76" fmla="*/ 426494 w 591029"/>
              <a:gd name="connsiteY76" fmla="*/ 193555 h 578851"/>
              <a:gd name="connsiteX77" fmla="*/ 426494 w 591029"/>
              <a:gd name="connsiteY77" fmla="*/ 206251 h 578851"/>
              <a:gd name="connsiteX78" fmla="*/ 423126 w 591029"/>
              <a:gd name="connsiteY78" fmla="*/ 206251 h 578851"/>
              <a:gd name="connsiteX79" fmla="*/ 287612 w 591029"/>
              <a:gd name="connsiteY79" fmla="*/ 190186 h 578851"/>
              <a:gd name="connsiteX80" fmla="*/ 290721 w 591029"/>
              <a:gd name="connsiteY80" fmla="*/ 190186 h 578851"/>
              <a:gd name="connsiteX81" fmla="*/ 290721 w 591029"/>
              <a:gd name="connsiteY81" fmla="*/ 203141 h 578851"/>
              <a:gd name="connsiteX82" fmla="*/ 287612 w 591029"/>
              <a:gd name="connsiteY82" fmla="*/ 203141 h 578851"/>
              <a:gd name="connsiteX83" fmla="*/ 151838 w 591029"/>
              <a:gd name="connsiteY83" fmla="*/ 188632 h 578851"/>
              <a:gd name="connsiteX84" fmla="*/ 154947 w 591029"/>
              <a:gd name="connsiteY84" fmla="*/ 188632 h 578851"/>
              <a:gd name="connsiteX85" fmla="*/ 154947 w 591029"/>
              <a:gd name="connsiteY85" fmla="*/ 201587 h 578851"/>
              <a:gd name="connsiteX86" fmla="*/ 151838 w 591029"/>
              <a:gd name="connsiteY86" fmla="*/ 201587 h 578851"/>
              <a:gd name="connsiteX87" fmla="*/ 581442 w 591029"/>
              <a:gd name="connsiteY87" fmla="*/ 182154 h 578851"/>
              <a:gd name="connsiteX88" fmla="*/ 587920 w 591029"/>
              <a:gd name="connsiteY88" fmla="*/ 182154 h 578851"/>
              <a:gd name="connsiteX89" fmla="*/ 587920 w 591029"/>
              <a:gd name="connsiteY89" fmla="*/ 185522 h 578851"/>
              <a:gd name="connsiteX90" fmla="*/ 581442 w 591029"/>
              <a:gd name="connsiteY90" fmla="*/ 185522 h 578851"/>
              <a:gd name="connsiteX91" fmla="*/ 384519 w 591029"/>
              <a:gd name="connsiteY91" fmla="*/ 182154 h 578851"/>
              <a:gd name="connsiteX92" fmla="*/ 399029 w 591029"/>
              <a:gd name="connsiteY92" fmla="*/ 182154 h 578851"/>
              <a:gd name="connsiteX93" fmla="*/ 399029 w 591029"/>
              <a:gd name="connsiteY93" fmla="*/ 185522 h 578851"/>
              <a:gd name="connsiteX94" fmla="*/ 384519 w 591029"/>
              <a:gd name="connsiteY94" fmla="*/ 185522 h 578851"/>
              <a:gd name="connsiteX95" fmla="*/ 357053 w 591029"/>
              <a:gd name="connsiteY95" fmla="*/ 182154 h 578851"/>
              <a:gd name="connsiteX96" fmla="*/ 369749 w 591029"/>
              <a:gd name="connsiteY96" fmla="*/ 182154 h 578851"/>
              <a:gd name="connsiteX97" fmla="*/ 369749 w 591029"/>
              <a:gd name="connsiteY97" fmla="*/ 185522 h 578851"/>
              <a:gd name="connsiteX98" fmla="*/ 357053 w 591029"/>
              <a:gd name="connsiteY98" fmla="*/ 185522 h 578851"/>
              <a:gd name="connsiteX99" fmla="*/ 327774 w 591029"/>
              <a:gd name="connsiteY99" fmla="*/ 182154 h 578851"/>
              <a:gd name="connsiteX100" fmla="*/ 342284 w 591029"/>
              <a:gd name="connsiteY100" fmla="*/ 182154 h 578851"/>
              <a:gd name="connsiteX101" fmla="*/ 342284 w 591029"/>
              <a:gd name="connsiteY101" fmla="*/ 185522 h 578851"/>
              <a:gd name="connsiteX102" fmla="*/ 327774 w 591029"/>
              <a:gd name="connsiteY102" fmla="*/ 185522 h 578851"/>
              <a:gd name="connsiteX103" fmla="*/ 300308 w 591029"/>
              <a:gd name="connsiteY103" fmla="*/ 182154 h 578851"/>
              <a:gd name="connsiteX104" fmla="*/ 313263 w 591029"/>
              <a:gd name="connsiteY104" fmla="*/ 182154 h 578851"/>
              <a:gd name="connsiteX105" fmla="*/ 313263 w 591029"/>
              <a:gd name="connsiteY105" fmla="*/ 185522 h 578851"/>
              <a:gd name="connsiteX106" fmla="*/ 300308 w 591029"/>
              <a:gd name="connsiteY106" fmla="*/ 185522 h 578851"/>
              <a:gd name="connsiteX107" fmla="*/ 271288 w 591029"/>
              <a:gd name="connsiteY107" fmla="*/ 182154 h 578851"/>
              <a:gd name="connsiteX108" fmla="*/ 285798 w 591029"/>
              <a:gd name="connsiteY108" fmla="*/ 182154 h 578851"/>
              <a:gd name="connsiteX109" fmla="*/ 285798 w 591029"/>
              <a:gd name="connsiteY109" fmla="*/ 185522 h 578851"/>
              <a:gd name="connsiteX110" fmla="*/ 271288 w 591029"/>
              <a:gd name="connsiteY110" fmla="*/ 185522 h 578851"/>
              <a:gd name="connsiteX111" fmla="*/ 243822 w 591029"/>
              <a:gd name="connsiteY111" fmla="*/ 182154 h 578851"/>
              <a:gd name="connsiteX112" fmla="*/ 258332 w 591029"/>
              <a:gd name="connsiteY112" fmla="*/ 182154 h 578851"/>
              <a:gd name="connsiteX113" fmla="*/ 258332 w 591029"/>
              <a:gd name="connsiteY113" fmla="*/ 185522 h 578851"/>
              <a:gd name="connsiteX114" fmla="*/ 243822 w 591029"/>
              <a:gd name="connsiteY114" fmla="*/ 185522 h 578851"/>
              <a:gd name="connsiteX115" fmla="*/ 214802 w 591029"/>
              <a:gd name="connsiteY115" fmla="*/ 182154 h 578851"/>
              <a:gd name="connsiteX116" fmla="*/ 229312 w 591029"/>
              <a:gd name="connsiteY116" fmla="*/ 182154 h 578851"/>
              <a:gd name="connsiteX117" fmla="*/ 229312 w 591029"/>
              <a:gd name="connsiteY117" fmla="*/ 185522 h 578851"/>
              <a:gd name="connsiteX118" fmla="*/ 214802 w 591029"/>
              <a:gd name="connsiteY118" fmla="*/ 185522 h 578851"/>
              <a:gd name="connsiteX119" fmla="*/ 187336 w 591029"/>
              <a:gd name="connsiteY119" fmla="*/ 182154 h 578851"/>
              <a:gd name="connsiteX120" fmla="*/ 201846 w 591029"/>
              <a:gd name="connsiteY120" fmla="*/ 182154 h 578851"/>
              <a:gd name="connsiteX121" fmla="*/ 201846 w 591029"/>
              <a:gd name="connsiteY121" fmla="*/ 185522 h 578851"/>
              <a:gd name="connsiteX122" fmla="*/ 187336 w 591029"/>
              <a:gd name="connsiteY122" fmla="*/ 185522 h 578851"/>
              <a:gd name="connsiteX123" fmla="*/ 158316 w 591029"/>
              <a:gd name="connsiteY123" fmla="*/ 182154 h 578851"/>
              <a:gd name="connsiteX124" fmla="*/ 172826 w 591029"/>
              <a:gd name="connsiteY124" fmla="*/ 182154 h 578851"/>
              <a:gd name="connsiteX125" fmla="*/ 172826 w 591029"/>
              <a:gd name="connsiteY125" fmla="*/ 185522 h 578851"/>
              <a:gd name="connsiteX126" fmla="*/ 158316 w 591029"/>
              <a:gd name="connsiteY126" fmla="*/ 185522 h 578851"/>
              <a:gd name="connsiteX127" fmla="*/ 130850 w 591029"/>
              <a:gd name="connsiteY127" fmla="*/ 182154 h 578851"/>
              <a:gd name="connsiteX128" fmla="*/ 145360 w 591029"/>
              <a:gd name="connsiteY128" fmla="*/ 182154 h 578851"/>
              <a:gd name="connsiteX129" fmla="*/ 145360 w 591029"/>
              <a:gd name="connsiteY129" fmla="*/ 185522 h 578851"/>
              <a:gd name="connsiteX130" fmla="*/ 130850 w 591029"/>
              <a:gd name="connsiteY130" fmla="*/ 185522 h 578851"/>
              <a:gd name="connsiteX131" fmla="*/ 101830 w 591029"/>
              <a:gd name="connsiteY131" fmla="*/ 182154 h 578851"/>
              <a:gd name="connsiteX132" fmla="*/ 116340 w 591029"/>
              <a:gd name="connsiteY132" fmla="*/ 182154 h 578851"/>
              <a:gd name="connsiteX133" fmla="*/ 116340 w 591029"/>
              <a:gd name="connsiteY133" fmla="*/ 185522 h 578851"/>
              <a:gd name="connsiteX134" fmla="*/ 101830 w 591029"/>
              <a:gd name="connsiteY134" fmla="*/ 185522 h 578851"/>
              <a:gd name="connsiteX135" fmla="*/ 74364 w 591029"/>
              <a:gd name="connsiteY135" fmla="*/ 182154 h 578851"/>
              <a:gd name="connsiteX136" fmla="*/ 88874 w 591029"/>
              <a:gd name="connsiteY136" fmla="*/ 182154 h 578851"/>
              <a:gd name="connsiteX137" fmla="*/ 88874 w 591029"/>
              <a:gd name="connsiteY137" fmla="*/ 185522 h 578851"/>
              <a:gd name="connsiteX138" fmla="*/ 74364 w 591029"/>
              <a:gd name="connsiteY138" fmla="*/ 185522 h 578851"/>
              <a:gd name="connsiteX139" fmla="*/ 45344 w 591029"/>
              <a:gd name="connsiteY139" fmla="*/ 182154 h 578851"/>
              <a:gd name="connsiteX140" fmla="*/ 59854 w 591029"/>
              <a:gd name="connsiteY140" fmla="*/ 182154 h 578851"/>
              <a:gd name="connsiteX141" fmla="*/ 59854 w 591029"/>
              <a:gd name="connsiteY141" fmla="*/ 185522 h 578851"/>
              <a:gd name="connsiteX142" fmla="*/ 45344 w 591029"/>
              <a:gd name="connsiteY142" fmla="*/ 185522 h 578851"/>
              <a:gd name="connsiteX143" fmla="*/ 287612 w 591029"/>
              <a:gd name="connsiteY143" fmla="*/ 162721 h 578851"/>
              <a:gd name="connsiteX144" fmla="*/ 290721 w 591029"/>
              <a:gd name="connsiteY144" fmla="*/ 162721 h 578851"/>
              <a:gd name="connsiteX145" fmla="*/ 290721 w 591029"/>
              <a:gd name="connsiteY145" fmla="*/ 175676 h 578851"/>
              <a:gd name="connsiteX146" fmla="*/ 287612 w 591029"/>
              <a:gd name="connsiteY146" fmla="*/ 175676 h 578851"/>
              <a:gd name="connsiteX147" fmla="*/ 151838 w 591029"/>
              <a:gd name="connsiteY147" fmla="*/ 159612 h 578851"/>
              <a:gd name="connsiteX148" fmla="*/ 154947 w 591029"/>
              <a:gd name="connsiteY148" fmla="*/ 159612 h 578851"/>
              <a:gd name="connsiteX149" fmla="*/ 154947 w 591029"/>
              <a:gd name="connsiteY149" fmla="*/ 174122 h 578851"/>
              <a:gd name="connsiteX150" fmla="*/ 151838 w 591029"/>
              <a:gd name="connsiteY150" fmla="*/ 174122 h 578851"/>
              <a:gd name="connsiteX151" fmla="*/ 423126 w 591029"/>
              <a:gd name="connsiteY151" fmla="*/ 137069 h 578851"/>
              <a:gd name="connsiteX152" fmla="*/ 426494 w 591029"/>
              <a:gd name="connsiteY152" fmla="*/ 137069 h 578851"/>
              <a:gd name="connsiteX153" fmla="*/ 426494 w 591029"/>
              <a:gd name="connsiteY153" fmla="*/ 150024 h 578851"/>
              <a:gd name="connsiteX154" fmla="*/ 423126 w 591029"/>
              <a:gd name="connsiteY154" fmla="*/ 150024 h 578851"/>
              <a:gd name="connsiteX155" fmla="*/ 287612 w 591029"/>
              <a:gd name="connsiteY155" fmla="*/ 133701 h 578851"/>
              <a:gd name="connsiteX156" fmla="*/ 290721 w 591029"/>
              <a:gd name="connsiteY156" fmla="*/ 133701 h 578851"/>
              <a:gd name="connsiteX157" fmla="*/ 290721 w 591029"/>
              <a:gd name="connsiteY157" fmla="*/ 148211 h 578851"/>
              <a:gd name="connsiteX158" fmla="*/ 287612 w 591029"/>
              <a:gd name="connsiteY158" fmla="*/ 148211 h 578851"/>
              <a:gd name="connsiteX159" fmla="*/ 151838 w 591029"/>
              <a:gd name="connsiteY159" fmla="*/ 132146 h 578851"/>
              <a:gd name="connsiteX160" fmla="*/ 154947 w 591029"/>
              <a:gd name="connsiteY160" fmla="*/ 132146 h 578851"/>
              <a:gd name="connsiteX161" fmla="*/ 154947 w 591029"/>
              <a:gd name="connsiteY161" fmla="*/ 146656 h 578851"/>
              <a:gd name="connsiteX162" fmla="*/ 151838 w 591029"/>
              <a:gd name="connsiteY162" fmla="*/ 146656 h 578851"/>
              <a:gd name="connsiteX163" fmla="*/ 423126 w 591029"/>
              <a:gd name="connsiteY163" fmla="*/ 108049 h 578851"/>
              <a:gd name="connsiteX164" fmla="*/ 426494 w 591029"/>
              <a:gd name="connsiteY164" fmla="*/ 108049 h 578851"/>
              <a:gd name="connsiteX165" fmla="*/ 426494 w 591029"/>
              <a:gd name="connsiteY165" fmla="*/ 122559 h 578851"/>
              <a:gd name="connsiteX166" fmla="*/ 423126 w 591029"/>
              <a:gd name="connsiteY166" fmla="*/ 122559 h 578851"/>
              <a:gd name="connsiteX167" fmla="*/ 287612 w 591029"/>
              <a:gd name="connsiteY167" fmla="*/ 106494 h 578851"/>
              <a:gd name="connsiteX168" fmla="*/ 290721 w 591029"/>
              <a:gd name="connsiteY168" fmla="*/ 106494 h 578851"/>
              <a:gd name="connsiteX169" fmla="*/ 290721 w 591029"/>
              <a:gd name="connsiteY169" fmla="*/ 121004 h 578851"/>
              <a:gd name="connsiteX170" fmla="*/ 287612 w 591029"/>
              <a:gd name="connsiteY170" fmla="*/ 121004 h 578851"/>
              <a:gd name="connsiteX171" fmla="*/ 151838 w 591029"/>
              <a:gd name="connsiteY171" fmla="*/ 104680 h 578851"/>
              <a:gd name="connsiteX172" fmla="*/ 154947 w 591029"/>
              <a:gd name="connsiteY172" fmla="*/ 104680 h 578851"/>
              <a:gd name="connsiteX173" fmla="*/ 154947 w 591029"/>
              <a:gd name="connsiteY173" fmla="*/ 117635 h 578851"/>
              <a:gd name="connsiteX174" fmla="*/ 151838 w 591029"/>
              <a:gd name="connsiteY174" fmla="*/ 117635 h 578851"/>
              <a:gd name="connsiteX175" fmla="*/ 423126 w 591029"/>
              <a:gd name="connsiteY175" fmla="*/ 80583 h 578851"/>
              <a:gd name="connsiteX176" fmla="*/ 426494 w 591029"/>
              <a:gd name="connsiteY176" fmla="*/ 80583 h 578851"/>
              <a:gd name="connsiteX177" fmla="*/ 426494 w 591029"/>
              <a:gd name="connsiteY177" fmla="*/ 93538 h 578851"/>
              <a:gd name="connsiteX178" fmla="*/ 423126 w 591029"/>
              <a:gd name="connsiteY178" fmla="*/ 93538 h 578851"/>
              <a:gd name="connsiteX179" fmla="*/ 287612 w 591029"/>
              <a:gd name="connsiteY179" fmla="*/ 79028 h 578851"/>
              <a:gd name="connsiteX180" fmla="*/ 290721 w 591029"/>
              <a:gd name="connsiteY180" fmla="*/ 79028 h 578851"/>
              <a:gd name="connsiteX181" fmla="*/ 290721 w 591029"/>
              <a:gd name="connsiteY181" fmla="*/ 93538 h 578851"/>
              <a:gd name="connsiteX182" fmla="*/ 287612 w 591029"/>
              <a:gd name="connsiteY182" fmla="*/ 93538 h 578851"/>
              <a:gd name="connsiteX183" fmla="*/ 151838 w 591029"/>
              <a:gd name="connsiteY183" fmla="*/ 75660 h 578851"/>
              <a:gd name="connsiteX184" fmla="*/ 154947 w 591029"/>
              <a:gd name="connsiteY184" fmla="*/ 75660 h 578851"/>
              <a:gd name="connsiteX185" fmla="*/ 154947 w 591029"/>
              <a:gd name="connsiteY185" fmla="*/ 90170 h 578851"/>
              <a:gd name="connsiteX186" fmla="*/ 151838 w 591029"/>
              <a:gd name="connsiteY186" fmla="*/ 90170 h 578851"/>
              <a:gd name="connsiteX187" fmla="*/ 423126 w 591029"/>
              <a:gd name="connsiteY187" fmla="*/ 51563 h 578851"/>
              <a:gd name="connsiteX188" fmla="*/ 426494 w 591029"/>
              <a:gd name="connsiteY188" fmla="*/ 51563 h 578851"/>
              <a:gd name="connsiteX189" fmla="*/ 426494 w 591029"/>
              <a:gd name="connsiteY189" fmla="*/ 66073 h 578851"/>
              <a:gd name="connsiteX190" fmla="*/ 423126 w 591029"/>
              <a:gd name="connsiteY190" fmla="*/ 66073 h 578851"/>
              <a:gd name="connsiteX191" fmla="*/ 287612 w 591029"/>
              <a:gd name="connsiteY191" fmla="*/ 51563 h 578851"/>
              <a:gd name="connsiteX192" fmla="*/ 290721 w 591029"/>
              <a:gd name="connsiteY192" fmla="*/ 51563 h 578851"/>
              <a:gd name="connsiteX193" fmla="*/ 290721 w 591029"/>
              <a:gd name="connsiteY193" fmla="*/ 66073 h 578851"/>
              <a:gd name="connsiteX194" fmla="*/ 287612 w 591029"/>
              <a:gd name="connsiteY194" fmla="*/ 66073 h 578851"/>
              <a:gd name="connsiteX195" fmla="*/ 151838 w 591029"/>
              <a:gd name="connsiteY195" fmla="*/ 48454 h 578851"/>
              <a:gd name="connsiteX196" fmla="*/ 154947 w 591029"/>
              <a:gd name="connsiteY196" fmla="*/ 48454 h 578851"/>
              <a:gd name="connsiteX197" fmla="*/ 154947 w 591029"/>
              <a:gd name="connsiteY197" fmla="*/ 62964 h 578851"/>
              <a:gd name="connsiteX198" fmla="*/ 151838 w 591029"/>
              <a:gd name="connsiteY198" fmla="*/ 62964 h 578851"/>
              <a:gd name="connsiteX199" fmla="*/ 584551 w 591029"/>
              <a:gd name="connsiteY199" fmla="*/ 46640 h 578851"/>
              <a:gd name="connsiteX200" fmla="*/ 591029 w 591029"/>
              <a:gd name="connsiteY200" fmla="*/ 46640 h 578851"/>
              <a:gd name="connsiteX201" fmla="*/ 591029 w 591029"/>
              <a:gd name="connsiteY201" fmla="*/ 50008 h 578851"/>
              <a:gd name="connsiteX202" fmla="*/ 584551 w 591029"/>
              <a:gd name="connsiteY202" fmla="*/ 50008 h 578851"/>
              <a:gd name="connsiteX203" fmla="*/ 500600 w 591029"/>
              <a:gd name="connsiteY203" fmla="*/ 46640 h 578851"/>
              <a:gd name="connsiteX204" fmla="*/ 515110 w 591029"/>
              <a:gd name="connsiteY204" fmla="*/ 46640 h 578851"/>
              <a:gd name="connsiteX205" fmla="*/ 515110 w 591029"/>
              <a:gd name="connsiteY205" fmla="*/ 50008 h 578851"/>
              <a:gd name="connsiteX206" fmla="*/ 500600 w 591029"/>
              <a:gd name="connsiteY206" fmla="*/ 50008 h 578851"/>
              <a:gd name="connsiteX207" fmla="*/ 473134 w 591029"/>
              <a:gd name="connsiteY207" fmla="*/ 46640 h 578851"/>
              <a:gd name="connsiteX208" fmla="*/ 487644 w 591029"/>
              <a:gd name="connsiteY208" fmla="*/ 46640 h 578851"/>
              <a:gd name="connsiteX209" fmla="*/ 487644 w 591029"/>
              <a:gd name="connsiteY209" fmla="*/ 50008 h 578851"/>
              <a:gd name="connsiteX210" fmla="*/ 473134 w 591029"/>
              <a:gd name="connsiteY210" fmla="*/ 50008 h 578851"/>
              <a:gd name="connsiteX211" fmla="*/ 444114 w 591029"/>
              <a:gd name="connsiteY211" fmla="*/ 46640 h 578851"/>
              <a:gd name="connsiteX212" fmla="*/ 458624 w 591029"/>
              <a:gd name="connsiteY212" fmla="*/ 46640 h 578851"/>
              <a:gd name="connsiteX213" fmla="*/ 458624 w 591029"/>
              <a:gd name="connsiteY213" fmla="*/ 50008 h 578851"/>
              <a:gd name="connsiteX214" fmla="*/ 444114 w 591029"/>
              <a:gd name="connsiteY214" fmla="*/ 50008 h 578851"/>
              <a:gd name="connsiteX215" fmla="*/ 416648 w 591029"/>
              <a:gd name="connsiteY215" fmla="*/ 46640 h 578851"/>
              <a:gd name="connsiteX216" fmla="*/ 431158 w 591029"/>
              <a:gd name="connsiteY216" fmla="*/ 46640 h 578851"/>
              <a:gd name="connsiteX217" fmla="*/ 431158 w 591029"/>
              <a:gd name="connsiteY217" fmla="*/ 50008 h 578851"/>
              <a:gd name="connsiteX218" fmla="*/ 416648 w 591029"/>
              <a:gd name="connsiteY218" fmla="*/ 50008 h 578851"/>
              <a:gd name="connsiteX219" fmla="*/ 389183 w 591029"/>
              <a:gd name="connsiteY219" fmla="*/ 46640 h 578851"/>
              <a:gd name="connsiteX220" fmla="*/ 402138 w 591029"/>
              <a:gd name="connsiteY220" fmla="*/ 46640 h 578851"/>
              <a:gd name="connsiteX221" fmla="*/ 402138 w 591029"/>
              <a:gd name="connsiteY221" fmla="*/ 50008 h 578851"/>
              <a:gd name="connsiteX222" fmla="*/ 389183 w 591029"/>
              <a:gd name="connsiteY222" fmla="*/ 50008 h 578851"/>
              <a:gd name="connsiteX223" fmla="*/ 360162 w 591029"/>
              <a:gd name="connsiteY223" fmla="*/ 46640 h 578851"/>
              <a:gd name="connsiteX224" fmla="*/ 374672 w 591029"/>
              <a:gd name="connsiteY224" fmla="*/ 46640 h 578851"/>
              <a:gd name="connsiteX225" fmla="*/ 374672 w 591029"/>
              <a:gd name="connsiteY225" fmla="*/ 50008 h 578851"/>
              <a:gd name="connsiteX226" fmla="*/ 360162 w 591029"/>
              <a:gd name="connsiteY226" fmla="*/ 50008 h 578851"/>
              <a:gd name="connsiteX227" fmla="*/ 332697 w 591029"/>
              <a:gd name="connsiteY227" fmla="*/ 46640 h 578851"/>
              <a:gd name="connsiteX228" fmla="*/ 347207 w 591029"/>
              <a:gd name="connsiteY228" fmla="*/ 46640 h 578851"/>
              <a:gd name="connsiteX229" fmla="*/ 347207 w 591029"/>
              <a:gd name="connsiteY229" fmla="*/ 50008 h 578851"/>
              <a:gd name="connsiteX230" fmla="*/ 332697 w 591029"/>
              <a:gd name="connsiteY230" fmla="*/ 50008 h 578851"/>
              <a:gd name="connsiteX231" fmla="*/ 303676 w 591029"/>
              <a:gd name="connsiteY231" fmla="*/ 46640 h 578851"/>
              <a:gd name="connsiteX232" fmla="*/ 318186 w 591029"/>
              <a:gd name="connsiteY232" fmla="*/ 46640 h 578851"/>
              <a:gd name="connsiteX233" fmla="*/ 318186 w 591029"/>
              <a:gd name="connsiteY233" fmla="*/ 50008 h 578851"/>
              <a:gd name="connsiteX234" fmla="*/ 303676 w 591029"/>
              <a:gd name="connsiteY234" fmla="*/ 50008 h 578851"/>
              <a:gd name="connsiteX235" fmla="*/ 276211 w 591029"/>
              <a:gd name="connsiteY235" fmla="*/ 46640 h 578851"/>
              <a:gd name="connsiteX236" fmla="*/ 290721 w 591029"/>
              <a:gd name="connsiteY236" fmla="*/ 46640 h 578851"/>
              <a:gd name="connsiteX237" fmla="*/ 290721 w 591029"/>
              <a:gd name="connsiteY237" fmla="*/ 50008 h 578851"/>
              <a:gd name="connsiteX238" fmla="*/ 276211 w 591029"/>
              <a:gd name="connsiteY238" fmla="*/ 50008 h 578851"/>
              <a:gd name="connsiteX239" fmla="*/ 248745 w 591029"/>
              <a:gd name="connsiteY239" fmla="*/ 46640 h 578851"/>
              <a:gd name="connsiteX240" fmla="*/ 261700 w 591029"/>
              <a:gd name="connsiteY240" fmla="*/ 46640 h 578851"/>
              <a:gd name="connsiteX241" fmla="*/ 261700 w 591029"/>
              <a:gd name="connsiteY241" fmla="*/ 50008 h 578851"/>
              <a:gd name="connsiteX242" fmla="*/ 248745 w 591029"/>
              <a:gd name="connsiteY242" fmla="*/ 50008 h 578851"/>
              <a:gd name="connsiteX243" fmla="*/ 219725 w 591029"/>
              <a:gd name="connsiteY243" fmla="*/ 46640 h 578851"/>
              <a:gd name="connsiteX244" fmla="*/ 234235 w 591029"/>
              <a:gd name="connsiteY244" fmla="*/ 46640 h 578851"/>
              <a:gd name="connsiteX245" fmla="*/ 234235 w 591029"/>
              <a:gd name="connsiteY245" fmla="*/ 50008 h 578851"/>
              <a:gd name="connsiteX246" fmla="*/ 219725 w 591029"/>
              <a:gd name="connsiteY246" fmla="*/ 50008 h 578851"/>
              <a:gd name="connsiteX247" fmla="*/ 192259 w 591029"/>
              <a:gd name="connsiteY247" fmla="*/ 46640 h 578851"/>
              <a:gd name="connsiteX248" fmla="*/ 206769 w 591029"/>
              <a:gd name="connsiteY248" fmla="*/ 46640 h 578851"/>
              <a:gd name="connsiteX249" fmla="*/ 206769 w 591029"/>
              <a:gd name="connsiteY249" fmla="*/ 50008 h 578851"/>
              <a:gd name="connsiteX250" fmla="*/ 192259 w 591029"/>
              <a:gd name="connsiteY250" fmla="*/ 50008 h 578851"/>
              <a:gd name="connsiteX251" fmla="*/ 163239 w 591029"/>
              <a:gd name="connsiteY251" fmla="*/ 46640 h 578851"/>
              <a:gd name="connsiteX252" fmla="*/ 177749 w 591029"/>
              <a:gd name="connsiteY252" fmla="*/ 46640 h 578851"/>
              <a:gd name="connsiteX253" fmla="*/ 177749 w 591029"/>
              <a:gd name="connsiteY253" fmla="*/ 50008 h 578851"/>
              <a:gd name="connsiteX254" fmla="*/ 163239 w 591029"/>
              <a:gd name="connsiteY254" fmla="*/ 50008 h 578851"/>
              <a:gd name="connsiteX255" fmla="*/ 135773 w 591029"/>
              <a:gd name="connsiteY255" fmla="*/ 46640 h 578851"/>
              <a:gd name="connsiteX256" fmla="*/ 150283 w 591029"/>
              <a:gd name="connsiteY256" fmla="*/ 46640 h 578851"/>
              <a:gd name="connsiteX257" fmla="*/ 150283 w 591029"/>
              <a:gd name="connsiteY257" fmla="*/ 50008 h 578851"/>
              <a:gd name="connsiteX258" fmla="*/ 135773 w 591029"/>
              <a:gd name="connsiteY258" fmla="*/ 50008 h 578851"/>
              <a:gd name="connsiteX259" fmla="*/ 108308 w 591029"/>
              <a:gd name="connsiteY259" fmla="*/ 46640 h 578851"/>
              <a:gd name="connsiteX260" fmla="*/ 121004 w 591029"/>
              <a:gd name="connsiteY260" fmla="*/ 46640 h 578851"/>
              <a:gd name="connsiteX261" fmla="*/ 121004 w 591029"/>
              <a:gd name="connsiteY261" fmla="*/ 50008 h 578851"/>
              <a:gd name="connsiteX262" fmla="*/ 108308 w 591029"/>
              <a:gd name="connsiteY262" fmla="*/ 50008 h 578851"/>
              <a:gd name="connsiteX263" fmla="*/ 79028 w 591029"/>
              <a:gd name="connsiteY263" fmla="*/ 46640 h 578851"/>
              <a:gd name="connsiteX264" fmla="*/ 93797 w 591029"/>
              <a:gd name="connsiteY264" fmla="*/ 46640 h 578851"/>
              <a:gd name="connsiteX265" fmla="*/ 93797 w 591029"/>
              <a:gd name="connsiteY265" fmla="*/ 50008 h 578851"/>
              <a:gd name="connsiteX266" fmla="*/ 79028 w 591029"/>
              <a:gd name="connsiteY266" fmla="*/ 50008 h 578851"/>
              <a:gd name="connsiteX267" fmla="*/ 51563 w 591029"/>
              <a:gd name="connsiteY267" fmla="*/ 46640 h 578851"/>
              <a:gd name="connsiteX268" fmla="*/ 66332 w 591029"/>
              <a:gd name="connsiteY268" fmla="*/ 46640 h 578851"/>
              <a:gd name="connsiteX269" fmla="*/ 66332 w 591029"/>
              <a:gd name="connsiteY269" fmla="*/ 50008 h 578851"/>
              <a:gd name="connsiteX270" fmla="*/ 51563 w 591029"/>
              <a:gd name="connsiteY270" fmla="*/ 50008 h 578851"/>
              <a:gd name="connsiteX271" fmla="*/ 30575 w 591029"/>
              <a:gd name="connsiteY271" fmla="*/ 46640 h 578851"/>
              <a:gd name="connsiteX272" fmla="*/ 37053 w 591029"/>
              <a:gd name="connsiteY272" fmla="*/ 46640 h 578851"/>
              <a:gd name="connsiteX273" fmla="*/ 37053 w 591029"/>
              <a:gd name="connsiteY273" fmla="*/ 50008 h 578851"/>
              <a:gd name="connsiteX274" fmla="*/ 30575 w 591029"/>
              <a:gd name="connsiteY274" fmla="*/ 50008 h 578851"/>
              <a:gd name="connsiteX275" fmla="*/ 423126 w 591029"/>
              <a:gd name="connsiteY275" fmla="*/ 24097 h 578851"/>
              <a:gd name="connsiteX276" fmla="*/ 426494 w 591029"/>
              <a:gd name="connsiteY276" fmla="*/ 24097 h 578851"/>
              <a:gd name="connsiteX277" fmla="*/ 426494 w 591029"/>
              <a:gd name="connsiteY277" fmla="*/ 37052 h 578851"/>
              <a:gd name="connsiteX278" fmla="*/ 423126 w 591029"/>
              <a:gd name="connsiteY278" fmla="*/ 37052 h 578851"/>
              <a:gd name="connsiteX279" fmla="*/ 287612 w 591029"/>
              <a:gd name="connsiteY279" fmla="*/ 24097 h 578851"/>
              <a:gd name="connsiteX280" fmla="*/ 290721 w 591029"/>
              <a:gd name="connsiteY280" fmla="*/ 24097 h 578851"/>
              <a:gd name="connsiteX281" fmla="*/ 290721 w 591029"/>
              <a:gd name="connsiteY281" fmla="*/ 37052 h 578851"/>
              <a:gd name="connsiteX282" fmla="*/ 287612 w 591029"/>
              <a:gd name="connsiteY282" fmla="*/ 37052 h 578851"/>
              <a:gd name="connsiteX283" fmla="*/ 151838 w 591029"/>
              <a:gd name="connsiteY283" fmla="*/ 20988 h 578851"/>
              <a:gd name="connsiteX284" fmla="*/ 154947 w 591029"/>
              <a:gd name="connsiteY284" fmla="*/ 20988 h 578851"/>
              <a:gd name="connsiteX285" fmla="*/ 154947 w 591029"/>
              <a:gd name="connsiteY285" fmla="*/ 35498 h 578851"/>
              <a:gd name="connsiteX286" fmla="*/ 151838 w 591029"/>
              <a:gd name="connsiteY286" fmla="*/ 35498 h 578851"/>
              <a:gd name="connsiteX287" fmla="*/ 423126 w 591029"/>
              <a:gd name="connsiteY287" fmla="*/ 3109 h 578851"/>
              <a:gd name="connsiteX288" fmla="*/ 426494 w 591029"/>
              <a:gd name="connsiteY288" fmla="*/ 3109 h 578851"/>
              <a:gd name="connsiteX289" fmla="*/ 426494 w 591029"/>
              <a:gd name="connsiteY289" fmla="*/ 9587 h 578851"/>
              <a:gd name="connsiteX290" fmla="*/ 423126 w 591029"/>
              <a:gd name="connsiteY290" fmla="*/ 9587 h 578851"/>
              <a:gd name="connsiteX291" fmla="*/ 287612 w 591029"/>
              <a:gd name="connsiteY291" fmla="*/ 3109 h 578851"/>
              <a:gd name="connsiteX292" fmla="*/ 290721 w 591029"/>
              <a:gd name="connsiteY292" fmla="*/ 3109 h 578851"/>
              <a:gd name="connsiteX293" fmla="*/ 290721 w 591029"/>
              <a:gd name="connsiteY293" fmla="*/ 9587 h 578851"/>
              <a:gd name="connsiteX294" fmla="*/ 287612 w 591029"/>
              <a:gd name="connsiteY294" fmla="*/ 9587 h 578851"/>
              <a:gd name="connsiteX295" fmla="*/ 0 w 591029"/>
              <a:gd name="connsiteY295" fmla="*/ 1555 h 578851"/>
              <a:gd name="connsiteX296" fmla="*/ 27458 w 591029"/>
              <a:gd name="connsiteY296" fmla="*/ 1555 h 578851"/>
              <a:gd name="connsiteX297" fmla="*/ 27458 w 591029"/>
              <a:gd name="connsiteY297" fmla="*/ 182162 h 578851"/>
              <a:gd name="connsiteX298" fmla="*/ 32303 w 591029"/>
              <a:gd name="connsiteY298" fmla="*/ 182162 h 578851"/>
              <a:gd name="connsiteX299" fmla="*/ 32303 w 591029"/>
              <a:gd name="connsiteY299" fmla="*/ 185387 h 578851"/>
              <a:gd name="connsiteX300" fmla="*/ 27458 w 591029"/>
              <a:gd name="connsiteY300" fmla="*/ 185387 h 578851"/>
              <a:gd name="connsiteX301" fmla="*/ 27458 w 591029"/>
              <a:gd name="connsiteY301" fmla="*/ 419208 h 578851"/>
              <a:gd name="connsiteX302" fmla="*/ 151825 w 591029"/>
              <a:gd name="connsiteY302" fmla="*/ 361156 h 578851"/>
              <a:gd name="connsiteX303" fmla="*/ 151825 w 591029"/>
              <a:gd name="connsiteY303" fmla="*/ 354705 h 578851"/>
              <a:gd name="connsiteX304" fmla="*/ 155056 w 591029"/>
              <a:gd name="connsiteY304" fmla="*/ 354705 h 578851"/>
              <a:gd name="connsiteX305" fmla="*/ 155056 w 591029"/>
              <a:gd name="connsiteY305" fmla="*/ 359543 h 578851"/>
              <a:gd name="connsiteX306" fmla="*/ 256811 w 591029"/>
              <a:gd name="connsiteY306" fmla="*/ 312779 h 578851"/>
              <a:gd name="connsiteX307" fmla="*/ 250351 w 591029"/>
              <a:gd name="connsiteY307" fmla="*/ 312779 h 578851"/>
              <a:gd name="connsiteX308" fmla="*/ 250351 w 591029"/>
              <a:gd name="connsiteY308" fmla="*/ 309554 h 578851"/>
              <a:gd name="connsiteX309" fmla="*/ 263272 w 591029"/>
              <a:gd name="connsiteY309" fmla="*/ 309554 h 578851"/>
              <a:gd name="connsiteX310" fmla="*/ 319803 w 591029"/>
              <a:gd name="connsiteY310" fmla="*/ 283753 h 578851"/>
              <a:gd name="connsiteX311" fmla="*/ 423173 w 591029"/>
              <a:gd name="connsiteY311" fmla="*/ 169261 h 578851"/>
              <a:gd name="connsiteX312" fmla="*/ 423173 w 591029"/>
              <a:gd name="connsiteY312" fmla="*/ 164423 h 578851"/>
              <a:gd name="connsiteX313" fmla="*/ 426404 w 591029"/>
              <a:gd name="connsiteY313" fmla="*/ 164423 h 578851"/>
              <a:gd name="connsiteX314" fmla="*/ 531389 w 591029"/>
              <a:gd name="connsiteY314" fmla="*/ 49932 h 578851"/>
              <a:gd name="connsiteX315" fmla="*/ 529774 w 591029"/>
              <a:gd name="connsiteY315" fmla="*/ 49932 h 578851"/>
              <a:gd name="connsiteX316" fmla="*/ 529774 w 591029"/>
              <a:gd name="connsiteY316" fmla="*/ 46707 h 578851"/>
              <a:gd name="connsiteX317" fmla="*/ 534620 w 591029"/>
              <a:gd name="connsiteY317" fmla="*/ 46707 h 578851"/>
              <a:gd name="connsiteX318" fmla="*/ 537850 w 591029"/>
              <a:gd name="connsiteY318" fmla="*/ 41869 h 578851"/>
              <a:gd name="connsiteX319" fmla="*/ 520083 w 591029"/>
              <a:gd name="connsiteY319" fmla="*/ 25743 h 578851"/>
              <a:gd name="connsiteX320" fmla="*/ 574999 w 591029"/>
              <a:gd name="connsiteY320" fmla="*/ 12843 h 578851"/>
              <a:gd name="connsiteX321" fmla="*/ 566923 w 591029"/>
              <a:gd name="connsiteY321" fmla="*/ 46707 h 578851"/>
              <a:gd name="connsiteX322" fmla="*/ 571768 w 591029"/>
              <a:gd name="connsiteY322" fmla="*/ 46707 h 578851"/>
              <a:gd name="connsiteX323" fmla="*/ 571768 w 591029"/>
              <a:gd name="connsiteY323" fmla="*/ 49932 h 578851"/>
              <a:gd name="connsiteX324" fmla="*/ 566923 w 591029"/>
              <a:gd name="connsiteY324" fmla="*/ 49932 h 578851"/>
              <a:gd name="connsiteX325" fmla="*/ 562077 w 591029"/>
              <a:gd name="connsiteY325" fmla="*/ 67670 h 578851"/>
              <a:gd name="connsiteX326" fmla="*/ 557232 w 591029"/>
              <a:gd name="connsiteY326" fmla="*/ 62832 h 578851"/>
              <a:gd name="connsiteX327" fmla="*/ 555617 w 591029"/>
              <a:gd name="connsiteY327" fmla="*/ 62832 h 578851"/>
              <a:gd name="connsiteX328" fmla="*/ 555617 w 591029"/>
              <a:gd name="connsiteY328" fmla="*/ 59607 h 578851"/>
              <a:gd name="connsiteX329" fmla="*/ 547541 w 591029"/>
              <a:gd name="connsiteY329" fmla="*/ 51544 h 578851"/>
              <a:gd name="connsiteX330" fmla="*/ 326263 w 591029"/>
              <a:gd name="connsiteY330" fmla="*/ 296653 h 578851"/>
              <a:gd name="connsiteX331" fmla="*/ 292345 w 591029"/>
              <a:gd name="connsiteY331" fmla="*/ 312779 h 578851"/>
              <a:gd name="connsiteX332" fmla="*/ 290730 w 591029"/>
              <a:gd name="connsiteY332" fmla="*/ 312779 h 578851"/>
              <a:gd name="connsiteX333" fmla="*/ 290730 w 591029"/>
              <a:gd name="connsiteY333" fmla="*/ 314391 h 578851"/>
              <a:gd name="connsiteX334" fmla="*/ 289114 w 591029"/>
              <a:gd name="connsiteY334" fmla="*/ 314391 h 578851"/>
              <a:gd name="connsiteX335" fmla="*/ 27458 w 591029"/>
              <a:gd name="connsiteY335" fmla="*/ 433721 h 578851"/>
              <a:gd name="connsiteX336" fmla="*/ 27458 w 591029"/>
              <a:gd name="connsiteY336" fmla="*/ 446621 h 578851"/>
              <a:gd name="connsiteX337" fmla="*/ 30688 w 591029"/>
              <a:gd name="connsiteY337" fmla="*/ 445009 h 578851"/>
              <a:gd name="connsiteX338" fmla="*/ 151825 w 591029"/>
              <a:gd name="connsiteY338" fmla="*/ 390182 h 578851"/>
              <a:gd name="connsiteX339" fmla="*/ 151825 w 591029"/>
              <a:gd name="connsiteY339" fmla="*/ 383731 h 578851"/>
              <a:gd name="connsiteX340" fmla="*/ 155056 w 591029"/>
              <a:gd name="connsiteY340" fmla="*/ 383731 h 578851"/>
              <a:gd name="connsiteX341" fmla="*/ 155056 w 591029"/>
              <a:gd name="connsiteY341" fmla="*/ 388569 h 578851"/>
              <a:gd name="connsiteX342" fmla="*/ 287499 w 591029"/>
              <a:gd name="connsiteY342" fmla="*/ 330517 h 578851"/>
              <a:gd name="connsiteX343" fmla="*/ 287499 w 591029"/>
              <a:gd name="connsiteY343" fmla="*/ 327292 h 578851"/>
              <a:gd name="connsiteX344" fmla="*/ 290730 w 591029"/>
              <a:gd name="connsiteY344" fmla="*/ 327292 h 578851"/>
              <a:gd name="connsiteX345" fmla="*/ 290730 w 591029"/>
              <a:gd name="connsiteY345" fmla="*/ 328904 h 578851"/>
              <a:gd name="connsiteX346" fmla="*/ 332724 w 591029"/>
              <a:gd name="connsiteY346" fmla="*/ 309554 h 578851"/>
              <a:gd name="connsiteX347" fmla="*/ 447401 w 591029"/>
              <a:gd name="connsiteY347" fmla="*/ 185387 h 578851"/>
              <a:gd name="connsiteX348" fmla="*/ 440940 w 591029"/>
              <a:gd name="connsiteY348" fmla="*/ 185387 h 578851"/>
              <a:gd name="connsiteX349" fmla="*/ 440940 w 591029"/>
              <a:gd name="connsiteY349" fmla="*/ 182162 h 578851"/>
              <a:gd name="connsiteX350" fmla="*/ 450631 w 591029"/>
              <a:gd name="connsiteY350" fmla="*/ 182162 h 578851"/>
              <a:gd name="connsiteX351" fmla="*/ 557232 w 591029"/>
              <a:gd name="connsiteY351" fmla="*/ 66057 h 578851"/>
              <a:gd name="connsiteX352" fmla="*/ 557232 w 591029"/>
              <a:gd name="connsiteY352" fmla="*/ 75733 h 578851"/>
              <a:gd name="connsiteX353" fmla="*/ 558847 w 591029"/>
              <a:gd name="connsiteY353" fmla="*/ 75733 h 578851"/>
              <a:gd name="connsiteX354" fmla="*/ 558847 w 591029"/>
              <a:gd name="connsiteY354" fmla="*/ 90246 h 578851"/>
              <a:gd name="connsiteX355" fmla="*/ 557232 w 591029"/>
              <a:gd name="connsiteY355" fmla="*/ 90246 h 578851"/>
              <a:gd name="connsiteX356" fmla="*/ 557232 w 591029"/>
              <a:gd name="connsiteY356" fmla="*/ 104759 h 578851"/>
              <a:gd name="connsiteX357" fmla="*/ 558847 w 591029"/>
              <a:gd name="connsiteY357" fmla="*/ 104759 h 578851"/>
              <a:gd name="connsiteX358" fmla="*/ 558847 w 591029"/>
              <a:gd name="connsiteY358" fmla="*/ 117659 h 578851"/>
              <a:gd name="connsiteX359" fmla="*/ 557232 w 591029"/>
              <a:gd name="connsiteY359" fmla="*/ 117659 h 578851"/>
              <a:gd name="connsiteX360" fmla="*/ 557232 w 591029"/>
              <a:gd name="connsiteY360" fmla="*/ 132172 h 578851"/>
              <a:gd name="connsiteX361" fmla="*/ 558847 w 591029"/>
              <a:gd name="connsiteY361" fmla="*/ 132172 h 578851"/>
              <a:gd name="connsiteX362" fmla="*/ 558847 w 591029"/>
              <a:gd name="connsiteY362" fmla="*/ 146685 h 578851"/>
              <a:gd name="connsiteX363" fmla="*/ 557232 w 591029"/>
              <a:gd name="connsiteY363" fmla="*/ 146685 h 578851"/>
              <a:gd name="connsiteX364" fmla="*/ 557232 w 591029"/>
              <a:gd name="connsiteY364" fmla="*/ 161198 h 578851"/>
              <a:gd name="connsiteX365" fmla="*/ 558847 w 591029"/>
              <a:gd name="connsiteY365" fmla="*/ 161198 h 578851"/>
              <a:gd name="connsiteX366" fmla="*/ 558847 w 591029"/>
              <a:gd name="connsiteY366" fmla="*/ 174099 h 578851"/>
              <a:gd name="connsiteX367" fmla="*/ 557232 w 591029"/>
              <a:gd name="connsiteY367" fmla="*/ 174099 h 578851"/>
              <a:gd name="connsiteX368" fmla="*/ 557232 w 591029"/>
              <a:gd name="connsiteY368" fmla="*/ 182162 h 578851"/>
              <a:gd name="connsiteX369" fmla="*/ 568538 w 591029"/>
              <a:gd name="connsiteY369" fmla="*/ 182162 h 578851"/>
              <a:gd name="connsiteX370" fmla="*/ 568538 w 591029"/>
              <a:gd name="connsiteY370" fmla="*/ 185387 h 578851"/>
              <a:gd name="connsiteX371" fmla="*/ 557232 w 591029"/>
              <a:gd name="connsiteY371" fmla="*/ 185387 h 578851"/>
              <a:gd name="connsiteX372" fmla="*/ 557232 w 591029"/>
              <a:gd name="connsiteY372" fmla="*/ 188612 h 578851"/>
              <a:gd name="connsiteX373" fmla="*/ 558847 w 591029"/>
              <a:gd name="connsiteY373" fmla="*/ 188612 h 578851"/>
              <a:gd name="connsiteX374" fmla="*/ 558847 w 591029"/>
              <a:gd name="connsiteY374" fmla="*/ 203125 h 578851"/>
              <a:gd name="connsiteX375" fmla="*/ 557232 w 591029"/>
              <a:gd name="connsiteY375" fmla="*/ 203125 h 578851"/>
              <a:gd name="connsiteX376" fmla="*/ 557232 w 591029"/>
              <a:gd name="connsiteY376" fmla="*/ 216025 h 578851"/>
              <a:gd name="connsiteX377" fmla="*/ 558847 w 591029"/>
              <a:gd name="connsiteY377" fmla="*/ 216025 h 578851"/>
              <a:gd name="connsiteX378" fmla="*/ 558847 w 591029"/>
              <a:gd name="connsiteY378" fmla="*/ 230538 h 578851"/>
              <a:gd name="connsiteX379" fmla="*/ 557232 w 591029"/>
              <a:gd name="connsiteY379" fmla="*/ 230538 h 578851"/>
              <a:gd name="connsiteX380" fmla="*/ 557232 w 591029"/>
              <a:gd name="connsiteY380" fmla="*/ 245051 h 578851"/>
              <a:gd name="connsiteX381" fmla="*/ 558847 w 591029"/>
              <a:gd name="connsiteY381" fmla="*/ 245051 h 578851"/>
              <a:gd name="connsiteX382" fmla="*/ 558847 w 591029"/>
              <a:gd name="connsiteY382" fmla="*/ 257952 h 578851"/>
              <a:gd name="connsiteX383" fmla="*/ 557232 w 591029"/>
              <a:gd name="connsiteY383" fmla="*/ 257952 h 578851"/>
              <a:gd name="connsiteX384" fmla="*/ 557232 w 591029"/>
              <a:gd name="connsiteY384" fmla="*/ 272465 h 578851"/>
              <a:gd name="connsiteX385" fmla="*/ 558847 w 591029"/>
              <a:gd name="connsiteY385" fmla="*/ 272465 h 578851"/>
              <a:gd name="connsiteX386" fmla="*/ 558847 w 591029"/>
              <a:gd name="connsiteY386" fmla="*/ 286978 h 578851"/>
              <a:gd name="connsiteX387" fmla="*/ 557232 w 591029"/>
              <a:gd name="connsiteY387" fmla="*/ 286978 h 578851"/>
              <a:gd name="connsiteX388" fmla="*/ 557232 w 591029"/>
              <a:gd name="connsiteY388" fmla="*/ 301491 h 578851"/>
              <a:gd name="connsiteX389" fmla="*/ 558847 w 591029"/>
              <a:gd name="connsiteY389" fmla="*/ 301491 h 578851"/>
              <a:gd name="connsiteX390" fmla="*/ 558847 w 591029"/>
              <a:gd name="connsiteY390" fmla="*/ 309554 h 578851"/>
              <a:gd name="connsiteX391" fmla="*/ 568538 w 591029"/>
              <a:gd name="connsiteY391" fmla="*/ 309554 h 578851"/>
              <a:gd name="connsiteX392" fmla="*/ 568538 w 591029"/>
              <a:gd name="connsiteY392" fmla="*/ 312779 h 578851"/>
              <a:gd name="connsiteX393" fmla="*/ 558847 w 591029"/>
              <a:gd name="connsiteY393" fmla="*/ 312779 h 578851"/>
              <a:gd name="connsiteX394" fmla="*/ 558847 w 591029"/>
              <a:gd name="connsiteY394" fmla="*/ 314391 h 578851"/>
              <a:gd name="connsiteX395" fmla="*/ 557232 w 591029"/>
              <a:gd name="connsiteY395" fmla="*/ 314391 h 578851"/>
              <a:gd name="connsiteX396" fmla="*/ 557232 w 591029"/>
              <a:gd name="connsiteY396" fmla="*/ 328904 h 578851"/>
              <a:gd name="connsiteX397" fmla="*/ 558847 w 591029"/>
              <a:gd name="connsiteY397" fmla="*/ 328904 h 578851"/>
              <a:gd name="connsiteX398" fmla="*/ 558847 w 591029"/>
              <a:gd name="connsiteY398" fmla="*/ 343417 h 578851"/>
              <a:gd name="connsiteX399" fmla="*/ 557232 w 591029"/>
              <a:gd name="connsiteY399" fmla="*/ 343417 h 578851"/>
              <a:gd name="connsiteX400" fmla="*/ 557232 w 591029"/>
              <a:gd name="connsiteY400" fmla="*/ 356318 h 578851"/>
              <a:gd name="connsiteX401" fmla="*/ 558847 w 591029"/>
              <a:gd name="connsiteY401" fmla="*/ 356318 h 578851"/>
              <a:gd name="connsiteX402" fmla="*/ 558847 w 591029"/>
              <a:gd name="connsiteY402" fmla="*/ 370831 h 578851"/>
              <a:gd name="connsiteX403" fmla="*/ 557232 w 591029"/>
              <a:gd name="connsiteY403" fmla="*/ 370831 h 578851"/>
              <a:gd name="connsiteX404" fmla="*/ 557232 w 591029"/>
              <a:gd name="connsiteY404" fmla="*/ 385344 h 578851"/>
              <a:gd name="connsiteX405" fmla="*/ 558847 w 591029"/>
              <a:gd name="connsiteY405" fmla="*/ 385344 h 578851"/>
              <a:gd name="connsiteX406" fmla="*/ 558847 w 591029"/>
              <a:gd name="connsiteY406" fmla="*/ 398244 h 578851"/>
              <a:gd name="connsiteX407" fmla="*/ 557232 w 591029"/>
              <a:gd name="connsiteY407" fmla="*/ 398244 h 578851"/>
              <a:gd name="connsiteX408" fmla="*/ 557232 w 591029"/>
              <a:gd name="connsiteY408" fmla="*/ 412757 h 578851"/>
              <a:gd name="connsiteX409" fmla="*/ 558847 w 591029"/>
              <a:gd name="connsiteY409" fmla="*/ 412757 h 578851"/>
              <a:gd name="connsiteX410" fmla="*/ 558847 w 591029"/>
              <a:gd name="connsiteY410" fmla="*/ 427270 h 578851"/>
              <a:gd name="connsiteX411" fmla="*/ 557232 w 591029"/>
              <a:gd name="connsiteY411" fmla="*/ 427270 h 578851"/>
              <a:gd name="connsiteX412" fmla="*/ 557232 w 591029"/>
              <a:gd name="connsiteY412" fmla="*/ 441784 h 578851"/>
              <a:gd name="connsiteX413" fmla="*/ 558847 w 591029"/>
              <a:gd name="connsiteY413" fmla="*/ 441784 h 578851"/>
              <a:gd name="connsiteX414" fmla="*/ 558847 w 591029"/>
              <a:gd name="connsiteY414" fmla="*/ 445009 h 578851"/>
              <a:gd name="connsiteX415" fmla="*/ 568538 w 591029"/>
              <a:gd name="connsiteY415" fmla="*/ 445009 h 578851"/>
              <a:gd name="connsiteX416" fmla="*/ 568538 w 591029"/>
              <a:gd name="connsiteY416" fmla="*/ 448234 h 578851"/>
              <a:gd name="connsiteX417" fmla="*/ 558847 w 591029"/>
              <a:gd name="connsiteY417" fmla="*/ 448234 h 578851"/>
              <a:gd name="connsiteX418" fmla="*/ 558847 w 591029"/>
              <a:gd name="connsiteY418" fmla="*/ 454684 h 578851"/>
              <a:gd name="connsiteX419" fmla="*/ 557232 w 591029"/>
              <a:gd name="connsiteY419" fmla="*/ 454684 h 578851"/>
              <a:gd name="connsiteX420" fmla="*/ 557232 w 591029"/>
              <a:gd name="connsiteY420" fmla="*/ 469197 h 578851"/>
              <a:gd name="connsiteX421" fmla="*/ 558847 w 591029"/>
              <a:gd name="connsiteY421" fmla="*/ 469197 h 578851"/>
              <a:gd name="connsiteX422" fmla="*/ 558847 w 591029"/>
              <a:gd name="connsiteY422" fmla="*/ 483710 h 578851"/>
              <a:gd name="connsiteX423" fmla="*/ 557232 w 591029"/>
              <a:gd name="connsiteY423" fmla="*/ 483710 h 578851"/>
              <a:gd name="connsiteX424" fmla="*/ 557232 w 591029"/>
              <a:gd name="connsiteY424" fmla="*/ 496610 h 578851"/>
              <a:gd name="connsiteX425" fmla="*/ 558847 w 591029"/>
              <a:gd name="connsiteY425" fmla="*/ 496610 h 578851"/>
              <a:gd name="connsiteX426" fmla="*/ 558847 w 591029"/>
              <a:gd name="connsiteY426" fmla="*/ 511124 h 578851"/>
              <a:gd name="connsiteX427" fmla="*/ 557232 w 591029"/>
              <a:gd name="connsiteY427" fmla="*/ 511124 h 578851"/>
              <a:gd name="connsiteX428" fmla="*/ 557232 w 591029"/>
              <a:gd name="connsiteY428" fmla="*/ 525637 h 578851"/>
              <a:gd name="connsiteX429" fmla="*/ 558847 w 591029"/>
              <a:gd name="connsiteY429" fmla="*/ 525637 h 578851"/>
              <a:gd name="connsiteX430" fmla="*/ 558847 w 591029"/>
              <a:gd name="connsiteY430" fmla="*/ 540150 h 578851"/>
              <a:gd name="connsiteX431" fmla="*/ 557232 w 591029"/>
              <a:gd name="connsiteY431" fmla="*/ 540150 h 578851"/>
              <a:gd name="connsiteX432" fmla="*/ 557232 w 591029"/>
              <a:gd name="connsiteY432" fmla="*/ 551438 h 578851"/>
              <a:gd name="connsiteX433" fmla="*/ 587920 w 591029"/>
              <a:gd name="connsiteY433" fmla="*/ 551438 h 578851"/>
              <a:gd name="connsiteX434" fmla="*/ 587920 w 591029"/>
              <a:gd name="connsiteY434" fmla="*/ 578851 h 578851"/>
              <a:gd name="connsiteX435" fmla="*/ 0 w 591029"/>
              <a:gd name="connsiteY435" fmla="*/ 578851 h 578851"/>
              <a:gd name="connsiteX436" fmla="*/ 555531 w 591029"/>
              <a:gd name="connsiteY436" fmla="*/ 0 h 578851"/>
              <a:gd name="connsiteX437" fmla="*/ 558899 w 591029"/>
              <a:gd name="connsiteY437" fmla="*/ 0 h 578851"/>
              <a:gd name="connsiteX438" fmla="*/ 558899 w 591029"/>
              <a:gd name="connsiteY438" fmla="*/ 6478 h 578851"/>
              <a:gd name="connsiteX439" fmla="*/ 555531 w 591029"/>
              <a:gd name="connsiteY439" fmla="*/ 6478 h 578851"/>
              <a:gd name="connsiteX440" fmla="*/ 151838 w 591029"/>
              <a:gd name="connsiteY440" fmla="*/ 0 h 578851"/>
              <a:gd name="connsiteX441" fmla="*/ 154947 w 591029"/>
              <a:gd name="connsiteY441" fmla="*/ 0 h 578851"/>
              <a:gd name="connsiteX442" fmla="*/ 154947 w 591029"/>
              <a:gd name="connsiteY442" fmla="*/ 6478 h 578851"/>
              <a:gd name="connsiteX443" fmla="*/ 151838 w 591029"/>
              <a:gd name="connsiteY443" fmla="*/ 6478 h 57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</a:cxnLst>
            <a:rect l="l" t="t" r="r" b="b"/>
            <a:pathLst>
              <a:path w="591029" h="578851">
                <a:moveTo>
                  <a:pt x="581442" y="444891"/>
                </a:moveTo>
                <a:lnTo>
                  <a:pt x="587920" y="444891"/>
                </a:lnTo>
                <a:lnTo>
                  <a:pt x="587920" y="448259"/>
                </a:lnTo>
                <a:lnTo>
                  <a:pt x="581442" y="448259"/>
                </a:lnTo>
                <a:close/>
                <a:moveTo>
                  <a:pt x="151838" y="327256"/>
                </a:moveTo>
                <a:lnTo>
                  <a:pt x="154947" y="327256"/>
                </a:lnTo>
                <a:lnTo>
                  <a:pt x="154947" y="341766"/>
                </a:lnTo>
                <a:lnTo>
                  <a:pt x="151838" y="341766"/>
                </a:lnTo>
                <a:close/>
                <a:moveTo>
                  <a:pt x="581442" y="309636"/>
                </a:moveTo>
                <a:lnTo>
                  <a:pt x="587920" y="309636"/>
                </a:lnTo>
                <a:lnTo>
                  <a:pt x="587920" y="312745"/>
                </a:lnTo>
                <a:lnTo>
                  <a:pt x="581442" y="312745"/>
                </a:lnTo>
                <a:close/>
                <a:moveTo>
                  <a:pt x="305231" y="309636"/>
                </a:moveTo>
                <a:lnTo>
                  <a:pt x="319741" y="309636"/>
                </a:lnTo>
                <a:lnTo>
                  <a:pt x="319741" y="312745"/>
                </a:lnTo>
                <a:lnTo>
                  <a:pt x="305231" y="312745"/>
                </a:lnTo>
                <a:close/>
                <a:moveTo>
                  <a:pt x="222834" y="309636"/>
                </a:moveTo>
                <a:lnTo>
                  <a:pt x="235789" y="309636"/>
                </a:lnTo>
                <a:lnTo>
                  <a:pt x="235789" y="312745"/>
                </a:lnTo>
                <a:lnTo>
                  <a:pt x="222834" y="312745"/>
                </a:lnTo>
                <a:close/>
                <a:moveTo>
                  <a:pt x="195369" y="309636"/>
                </a:moveTo>
                <a:lnTo>
                  <a:pt x="208324" y="309636"/>
                </a:lnTo>
                <a:lnTo>
                  <a:pt x="208324" y="312745"/>
                </a:lnTo>
                <a:lnTo>
                  <a:pt x="195369" y="312745"/>
                </a:lnTo>
                <a:close/>
                <a:moveTo>
                  <a:pt x="166348" y="309636"/>
                </a:moveTo>
                <a:lnTo>
                  <a:pt x="180858" y="309636"/>
                </a:lnTo>
                <a:lnTo>
                  <a:pt x="180858" y="312745"/>
                </a:lnTo>
                <a:lnTo>
                  <a:pt x="166348" y="312745"/>
                </a:lnTo>
                <a:close/>
                <a:moveTo>
                  <a:pt x="111417" y="309636"/>
                </a:moveTo>
                <a:lnTo>
                  <a:pt x="125927" y="309636"/>
                </a:lnTo>
                <a:lnTo>
                  <a:pt x="125927" y="312745"/>
                </a:lnTo>
                <a:lnTo>
                  <a:pt x="111417" y="312745"/>
                </a:lnTo>
                <a:close/>
                <a:moveTo>
                  <a:pt x="83952" y="309636"/>
                </a:moveTo>
                <a:lnTo>
                  <a:pt x="98462" y="309636"/>
                </a:lnTo>
                <a:lnTo>
                  <a:pt x="98462" y="312745"/>
                </a:lnTo>
                <a:lnTo>
                  <a:pt x="83952" y="312745"/>
                </a:lnTo>
                <a:close/>
                <a:moveTo>
                  <a:pt x="56486" y="309636"/>
                </a:moveTo>
                <a:lnTo>
                  <a:pt x="70996" y="309636"/>
                </a:lnTo>
                <a:lnTo>
                  <a:pt x="70996" y="312745"/>
                </a:lnTo>
                <a:lnTo>
                  <a:pt x="56486" y="312745"/>
                </a:lnTo>
                <a:close/>
                <a:moveTo>
                  <a:pt x="35498" y="309636"/>
                </a:moveTo>
                <a:lnTo>
                  <a:pt x="41976" y="309636"/>
                </a:lnTo>
                <a:lnTo>
                  <a:pt x="41976" y="312745"/>
                </a:lnTo>
                <a:lnTo>
                  <a:pt x="35498" y="312745"/>
                </a:lnTo>
                <a:close/>
                <a:moveTo>
                  <a:pt x="151735" y="299790"/>
                </a:moveTo>
                <a:lnTo>
                  <a:pt x="154948" y="299790"/>
                </a:lnTo>
                <a:lnTo>
                  <a:pt x="154948" y="312745"/>
                </a:lnTo>
                <a:lnTo>
                  <a:pt x="151735" y="312745"/>
                </a:lnTo>
                <a:lnTo>
                  <a:pt x="138883" y="312745"/>
                </a:lnTo>
                <a:lnTo>
                  <a:pt x="138883" y="309506"/>
                </a:lnTo>
                <a:lnTo>
                  <a:pt x="151735" y="309506"/>
                </a:lnTo>
                <a:close/>
                <a:moveTo>
                  <a:pt x="287612" y="272583"/>
                </a:moveTo>
                <a:lnTo>
                  <a:pt x="290721" y="272583"/>
                </a:lnTo>
                <a:lnTo>
                  <a:pt x="290721" y="287093"/>
                </a:lnTo>
                <a:lnTo>
                  <a:pt x="287612" y="287093"/>
                </a:lnTo>
                <a:close/>
                <a:moveTo>
                  <a:pt x="151838" y="270770"/>
                </a:moveTo>
                <a:lnTo>
                  <a:pt x="154947" y="270770"/>
                </a:lnTo>
                <a:lnTo>
                  <a:pt x="154947" y="285280"/>
                </a:lnTo>
                <a:lnTo>
                  <a:pt x="151838" y="285280"/>
                </a:lnTo>
                <a:close/>
                <a:moveTo>
                  <a:pt x="287612" y="245118"/>
                </a:moveTo>
                <a:lnTo>
                  <a:pt x="290721" y="245118"/>
                </a:lnTo>
                <a:lnTo>
                  <a:pt x="290721" y="258073"/>
                </a:lnTo>
                <a:lnTo>
                  <a:pt x="287612" y="258073"/>
                </a:lnTo>
                <a:close/>
                <a:moveTo>
                  <a:pt x="151838" y="243563"/>
                </a:moveTo>
                <a:lnTo>
                  <a:pt x="154947" y="243563"/>
                </a:lnTo>
                <a:lnTo>
                  <a:pt x="154947" y="258073"/>
                </a:lnTo>
                <a:lnTo>
                  <a:pt x="151838" y="258073"/>
                </a:lnTo>
                <a:close/>
                <a:moveTo>
                  <a:pt x="287612" y="217652"/>
                </a:moveTo>
                <a:lnTo>
                  <a:pt x="290721" y="217652"/>
                </a:lnTo>
                <a:lnTo>
                  <a:pt x="290721" y="230607"/>
                </a:lnTo>
                <a:lnTo>
                  <a:pt x="287612" y="230607"/>
                </a:lnTo>
                <a:close/>
                <a:moveTo>
                  <a:pt x="151838" y="216097"/>
                </a:moveTo>
                <a:lnTo>
                  <a:pt x="154947" y="216097"/>
                </a:lnTo>
                <a:lnTo>
                  <a:pt x="154947" y="230607"/>
                </a:lnTo>
                <a:lnTo>
                  <a:pt x="151838" y="230607"/>
                </a:lnTo>
                <a:close/>
                <a:moveTo>
                  <a:pt x="423126" y="193555"/>
                </a:moveTo>
                <a:lnTo>
                  <a:pt x="426494" y="193555"/>
                </a:lnTo>
                <a:lnTo>
                  <a:pt x="426494" y="206251"/>
                </a:lnTo>
                <a:lnTo>
                  <a:pt x="423126" y="206251"/>
                </a:lnTo>
                <a:close/>
                <a:moveTo>
                  <a:pt x="287612" y="190186"/>
                </a:moveTo>
                <a:lnTo>
                  <a:pt x="290721" y="190186"/>
                </a:lnTo>
                <a:lnTo>
                  <a:pt x="290721" y="203141"/>
                </a:lnTo>
                <a:lnTo>
                  <a:pt x="287612" y="203141"/>
                </a:lnTo>
                <a:close/>
                <a:moveTo>
                  <a:pt x="151838" y="188632"/>
                </a:moveTo>
                <a:lnTo>
                  <a:pt x="154947" y="188632"/>
                </a:lnTo>
                <a:lnTo>
                  <a:pt x="154947" y="201587"/>
                </a:lnTo>
                <a:lnTo>
                  <a:pt x="151838" y="201587"/>
                </a:lnTo>
                <a:close/>
                <a:moveTo>
                  <a:pt x="581442" y="182154"/>
                </a:moveTo>
                <a:lnTo>
                  <a:pt x="587920" y="182154"/>
                </a:lnTo>
                <a:lnTo>
                  <a:pt x="587920" y="185522"/>
                </a:lnTo>
                <a:lnTo>
                  <a:pt x="581442" y="185522"/>
                </a:lnTo>
                <a:close/>
                <a:moveTo>
                  <a:pt x="384519" y="182154"/>
                </a:moveTo>
                <a:lnTo>
                  <a:pt x="399029" y="182154"/>
                </a:lnTo>
                <a:lnTo>
                  <a:pt x="399029" y="185522"/>
                </a:lnTo>
                <a:lnTo>
                  <a:pt x="384519" y="185522"/>
                </a:lnTo>
                <a:close/>
                <a:moveTo>
                  <a:pt x="357053" y="182154"/>
                </a:moveTo>
                <a:lnTo>
                  <a:pt x="369749" y="182154"/>
                </a:lnTo>
                <a:lnTo>
                  <a:pt x="369749" y="185522"/>
                </a:lnTo>
                <a:lnTo>
                  <a:pt x="357053" y="185522"/>
                </a:lnTo>
                <a:close/>
                <a:moveTo>
                  <a:pt x="327774" y="182154"/>
                </a:moveTo>
                <a:lnTo>
                  <a:pt x="342284" y="182154"/>
                </a:lnTo>
                <a:lnTo>
                  <a:pt x="342284" y="185522"/>
                </a:lnTo>
                <a:lnTo>
                  <a:pt x="327774" y="185522"/>
                </a:lnTo>
                <a:close/>
                <a:moveTo>
                  <a:pt x="300308" y="182154"/>
                </a:moveTo>
                <a:lnTo>
                  <a:pt x="313263" y="182154"/>
                </a:lnTo>
                <a:lnTo>
                  <a:pt x="313263" y="185522"/>
                </a:lnTo>
                <a:lnTo>
                  <a:pt x="300308" y="185522"/>
                </a:lnTo>
                <a:close/>
                <a:moveTo>
                  <a:pt x="271288" y="182154"/>
                </a:moveTo>
                <a:lnTo>
                  <a:pt x="285798" y="182154"/>
                </a:lnTo>
                <a:lnTo>
                  <a:pt x="285798" y="185522"/>
                </a:lnTo>
                <a:lnTo>
                  <a:pt x="271288" y="185522"/>
                </a:lnTo>
                <a:close/>
                <a:moveTo>
                  <a:pt x="243822" y="182154"/>
                </a:moveTo>
                <a:lnTo>
                  <a:pt x="258332" y="182154"/>
                </a:lnTo>
                <a:lnTo>
                  <a:pt x="258332" y="185522"/>
                </a:lnTo>
                <a:lnTo>
                  <a:pt x="243822" y="185522"/>
                </a:lnTo>
                <a:close/>
                <a:moveTo>
                  <a:pt x="214802" y="182154"/>
                </a:moveTo>
                <a:lnTo>
                  <a:pt x="229312" y="182154"/>
                </a:lnTo>
                <a:lnTo>
                  <a:pt x="229312" y="185522"/>
                </a:lnTo>
                <a:lnTo>
                  <a:pt x="214802" y="185522"/>
                </a:lnTo>
                <a:close/>
                <a:moveTo>
                  <a:pt x="187336" y="182154"/>
                </a:moveTo>
                <a:lnTo>
                  <a:pt x="201846" y="182154"/>
                </a:lnTo>
                <a:lnTo>
                  <a:pt x="201846" y="185522"/>
                </a:lnTo>
                <a:lnTo>
                  <a:pt x="187336" y="185522"/>
                </a:lnTo>
                <a:close/>
                <a:moveTo>
                  <a:pt x="158316" y="182154"/>
                </a:moveTo>
                <a:lnTo>
                  <a:pt x="172826" y="182154"/>
                </a:lnTo>
                <a:lnTo>
                  <a:pt x="172826" y="185522"/>
                </a:lnTo>
                <a:lnTo>
                  <a:pt x="158316" y="185522"/>
                </a:lnTo>
                <a:close/>
                <a:moveTo>
                  <a:pt x="130850" y="182154"/>
                </a:moveTo>
                <a:lnTo>
                  <a:pt x="145360" y="182154"/>
                </a:lnTo>
                <a:lnTo>
                  <a:pt x="145360" y="185522"/>
                </a:lnTo>
                <a:lnTo>
                  <a:pt x="130850" y="185522"/>
                </a:lnTo>
                <a:close/>
                <a:moveTo>
                  <a:pt x="101830" y="182154"/>
                </a:moveTo>
                <a:lnTo>
                  <a:pt x="116340" y="182154"/>
                </a:lnTo>
                <a:lnTo>
                  <a:pt x="116340" y="185522"/>
                </a:lnTo>
                <a:lnTo>
                  <a:pt x="101830" y="185522"/>
                </a:lnTo>
                <a:close/>
                <a:moveTo>
                  <a:pt x="74364" y="182154"/>
                </a:moveTo>
                <a:lnTo>
                  <a:pt x="88874" y="182154"/>
                </a:lnTo>
                <a:lnTo>
                  <a:pt x="88874" y="185522"/>
                </a:lnTo>
                <a:lnTo>
                  <a:pt x="74364" y="185522"/>
                </a:lnTo>
                <a:close/>
                <a:moveTo>
                  <a:pt x="45344" y="182154"/>
                </a:moveTo>
                <a:lnTo>
                  <a:pt x="59854" y="182154"/>
                </a:lnTo>
                <a:lnTo>
                  <a:pt x="59854" y="185522"/>
                </a:lnTo>
                <a:lnTo>
                  <a:pt x="45344" y="185522"/>
                </a:lnTo>
                <a:close/>
                <a:moveTo>
                  <a:pt x="287612" y="162721"/>
                </a:moveTo>
                <a:lnTo>
                  <a:pt x="290721" y="162721"/>
                </a:lnTo>
                <a:lnTo>
                  <a:pt x="290721" y="175676"/>
                </a:lnTo>
                <a:lnTo>
                  <a:pt x="287612" y="175676"/>
                </a:lnTo>
                <a:close/>
                <a:moveTo>
                  <a:pt x="151838" y="159612"/>
                </a:moveTo>
                <a:lnTo>
                  <a:pt x="154947" y="159612"/>
                </a:lnTo>
                <a:lnTo>
                  <a:pt x="154947" y="174122"/>
                </a:lnTo>
                <a:lnTo>
                  <a:pt x="151838" y="174122"/>
                </a:lnTo>
                <a:close/>
                <a:moveTo>
                  <a:pt x="423126" y="137069"/>
                </a:moveTo>
                <a:lnTo>
                  <a:pt x="426494" y="137069"/>
                </a:lnTo>
                <a:lnTo>
                  <a:pt x="426494" y="150024"/>
                </a:lnTo>
                <a:lnTo>
                  <a:pt x="423126" y="150024"/>
                </a:lnTo>
                <a:close/>
                <a:moveTo>
                  <a:pt x="287612" y="133701"/>
                </a:moveTo>
                <a:lnTo>
                  <a:pt x="290721" y="133701"/>
                </a:lnTo>
                <a:lnTo>
                  <a:pt x="290721" y="148211"/>
                </a:lnTo>
                <a:lnTo>
                  <a:pt x="287612" y="148211"/>
                </a:lnTo>
                <a:close/>
                <a:moveTo>
                  <a:pt x="151838" y="132146"/>
                </a:moveTo>
                <a:lnTo>
                  <a:pt x="154947" y="132146"/>
                </a:lnTo>
                <a:lnTo>
                  <a:pt x="154947" y="146656"/>
                </a:lnTo>
                <a:lnTo>
                  <a:pt x="151838" y="146656"/>
                </a:lnTo>
                <a:close/>
                <a:moveTo>
                  <a:pt x="423126" y="108049"/>
                </a:moveTo>
                <a:lnTo>
                  <a:pt x="426494" y="108049"/>
                </a:lnTo>
                <a:lnTo>
                  <a:pt x="426494" y="122559"/>
                </a:lnTo>
                <a:lnTo>
                  <a:pt x="423126" y="122559"/>
                </a:lnTo>
                <a:close/>
                <a:moveTo>
                  <a:pt x="287612" y="106494"/>
                </a:moveTo>
                <a:lnTo>
                  <a:pt x="290721" y="106494"/>
                </a:lnTo>
                <a:lnTo>
                  <a:pt x="290721" y="121004"/>
                </a:lnTo>
                <a:lnTo>
                  <a:pt x="287612" y="121004"/>
                </a:lnTo>
                <a:close/>
                <a:moveTo>
                  <a:pt x="151838" y="104680"/>
                </a:moveTo>
                <a:lnTo>
                  <a:pt x="154947" y="104680"/>
                </a:lnTo>
                <a:lnTo>
                  <a:pt x="154947" y="117635"/>
                </a:lnTo>
                <a:lnTo>
                  <a:pt x="151838" y="117635"/>
                </a:lnTo>
                <a:close/>
                <a:moveTo>
                  <a:pt x="423126" y="80583"/>
                </a:moveTo>
                <a:lnTo>
                  <a:pt x="426494" y="80583"/>
                </a:lnTo>
                <a:lnTo>
                  <a:pt x="426494" y="93538"/>
                </a:lnTo>
                <a:lnTo>
                  <a:pt x="423126" y="93538"/>
                </a:lnTo>
                <a:close/>
                <a:moveTo>
                  <a:pt x="287612" y="79028"/>
                </a:moveTo>
                <a:lnTo>
                  <a:pt x="290721" y="79028"/>
                </a:lnTo>
                <a:lnTo>
                  <a:pt x="290721" y="93538"/>
                </a:lnTo>
                <a:lnTo>
                  <a:pt x="287612" y="93538"/>
                </a:lnTo>
                <a:close/>
                <a:moveTo>
                  <a:pt x="151838" y="75660"/>
                </a:moveTo>
                <a:lnTo>
                  <a:pt x="154947" y="75660"/>
                </a:lnTo>
                <a:lnTo>
                  <a:pt x="154947" y="90170"/>
                </a:lnTo>
                <a:lnTo>
                  <a:pt x="151838" y="90170"/>
                </a:lnTo>
                <a:close/>
                <a:moveTo>
                  <a:pt x="423126" y="51563"/>
                </a:moveTo>
                <a:lnTo>
                  <a:pt x="426494" y="51563"/>
                </a:lnTo>
                <a:lnTo>
                  <a:pt x="426494" y="66073"/>
                </a:lnTo>
                <a:lnTo>
                  <a:pt x="423126" y="66073"/>
                </a:lnTo>
                <a:close/>
                <a:moveTo>
                  <a:pt x="287612" y="51563"/>
                </a:moveTo>
                <a:lnTo>
                  <a:pt x="290721" y="51563"/>
                </a:lnTo>
                <a:lnTo>
                  <a:pt x="290721" y="66073"/>
                </a:lnTo>
                <a:lnTo>
                  <a:pt x="287612" y="66073"/>
                </a:lnTo>
                <a:close/>
                <a:moveTo>
                  <a:pt x="151838" y="48454"/>
                </a:moveTo>
                <a:lnTo>
                  <a:pt x="154947" y="48454"/>
                </a:lnTo>
                <a:lnTo>
                  <a:pt x="154947" y="62964"/>
                </a:lnTo>
                <a:lnTo>
                  <a:pt x="151838" y="62964"/>
                </a:lnTo>
                <a:close/>
                <a:moveTo>
                  <a:pt x="584551" y="46640"/>
                </a:moveTo>
                <a:lnTo>
                  <a:pt x="591029" y="46640"/>
                </a:lnTo>
                <a:lnTo>
                  <a:pt x="591029" y="50008"/>
                </a:lnTo>
                <a:lnTo>
                  <a:pt x="584551" y="50008"/>
                </a:lnTo>
                <a:close/>
                <a:moveTo>
                  <a:pt x="500600" y="46640"/>
                </a:moveTo>
                <a:lnTo>
                  <a:pt x="515110" y="46640"/>
                </a:lnTo>
                <a:lnTo>
                  <a:pt x="515110" y="50008"/>
                </a:lnTo>
                <a:lnTo>
                  <a:pt x="500600" y="50008"/>
                </a:lnTo>
                <a:close/>
                <a:moveTo>
                  <a:pt x="473134" y="46640"/>
                </a:moveTo>
                <a:lnTo>
                  <a:pt x="487644" y="46640"/>
                </a:lnTo>
                <a:lnTo>
                  <a:pt x="487644" y="50008"/>
                </a:lnTo>
                <a:lnTo>
                  <a:pt x="473134" y="50008"/>
                </a:lnTo>
                <a:close/>
                <a:moveTo>
                  <a:pt x="444114" y="46640"/>
                </a:moveTo>
                <a:lnTo>
                  <a:pt x="458624" y="46640"/>
                </a:lnTo>
                <a:lnTo>
                  <a:pt x="458624" y="50008"/>
                </a:lnTo>
                <a:lnTo>
                  <a:pt x="444114" y="50008"/>
                </a:lnTo>
                <a:close/>
                <a:moveTo>
                  <a:pt x="416648" y="46640"/>
                </a:moveTo>
                <a:lnTo>
                  <a:pt x="431158" y="46640"/>
                </a:lnTo>
                <a:lnTo>
                  <a:pt x="431158" y="50008"/>
                </a:lnTo>
                <a:lnTo>
                  <a:pt x="416648" y="50008"/>
                </a:lnTo>
                <a:close/>
                <a:moveTo>
                  <a:pt x="389183" y="46640"/>
                </a:moveTo>
                <a:lnTo>
                  <a:pt x="402138" y="46640"/>
                </a:lnTo>
                <a:lnTo>
                  <a:pt x="402138" y="50008"/>
                </a:lnTo>
                <a:lnTo>
                  <a:pt x="389183" y="50008"/>
                </a:lnTo>
                <a:close/>
                <a:moveTo>
                  <a:pt x="360162" y="46640"/>
                </a:moveTo>
                <a:lnTo>
                  <a:pt x="374672" y="46640"/>
                </a:lnTo>
                <a:lnTo>
                  <a:pt x="374672" y="50008"/>
                </a:lnTo>
                <a:lnTo>
                  <a:pt x="360162" y="50008"/>
                </a:lnTo>
                <a:close/>
                <a:moveTo>
                  <a:pt x="332697" y="46640"/>
                </a:moveTo>
                <a:lnTo>
                  <a:pt x="347207" y="46640"/>
                </a:lnTo>
                <a:lnTo>
                  <a:pt x="347207" y="50008"/>
                </a:lnTo>
                <a:lnTo>
                  <a:pt x="332697" y="50008"/>
                </a:lnTo>
                <a:close/>
                <a:moveTo>
                  <a:pt x="303676" y="46640"/>
                </a:moveTo>
                <a:lnTo>
                  <a:pt x="318186" y="46640"/>
                </a:lnTo>
                <a:lnTo>
                  <a:pt x="318186" y="50008"/>
                </a:lnTo>
                <a:lnTo>
                  <a:pt x="303676" y="50008"/>
                </a:lnTo>
                <a:close/>
                <a:moveTo>
                  <a:pt x="276211" y="46640"/>
                </a:moveTo>
                <a:lnTo>
                  <a:pt x="290721" y="46640"/>
                </a:lnTo>
                <a:lnTo>
                  <a:pt x="290721" y="50008"/>
                </a:lnTo>
                <a:lnTo>
                  <a:pt x="276211" y="50008"/>
                </a:lnTo>
                <a:close/>
                <a:moveTo>
                  <a:pt x="248745" y="46640"/>
                </a:moveTo>
                <a:lnTo>
                  <a:pt x="261700" y="46640"/>
                </a:lnTo>
                <a:lnTo>
                  <a:pt x="261700" y="50008"/>
                </a:lnTo>
                <a:lnTo>
                  <a:pt x="248745" y="50008"/>
                </a:lnTo>
                <a:close/>
                <a:moveTo>
                  <a:pt x="219725" y="46640"/>
                </a:moveTo>
                <a:lnTo>
                  <a:pt x="234235" y="46640"/>
                </a:lnTo>
                <a:lnTo>
                  <a:pt x="234235" y="50008"/>
                </a:lnTo>
                <a:lnTo>
                  <a:pt x="219725" y="50008"/>
                </a:lnTo>
                <a:close/>
                <a:moveTo>
                  <a:pt x="192259" y="46640"/>
                </a:moveTo>
                <a:lnTo>
                  <a:pt x="206769" y="46640"/>
                </a:lnTo>
                <a:lnTo>
                  <a:pt x="206769" y="50008"/>
                </a:lnTo>
                <a:lnTo>
                  <a:pt x="192259" y="50008"/>
                </a:lnTo>
                <a:close/>
                <a:moveTo>
                  <a:pt x="163239" y="46640"/>
                </a:moveTo>
                <a:lnTo>
                  <a:pt x="177749" y="46640"/>
                </a:lnTo>
                <a:lnTo>
                  <a:pt x="177749" y="50008"/>
                </a:lnTo>
                <a:lnTo>
                  <a:pt x="163239" y="50008"/>
                </a:lnTo>
                <a:close/>
                <a:moveTo>
                  <a:pt x="135773" y="46640"/>
                </a:moveTo>
                <a:lnTo>
                  <a:pt x="150283" y="46640"/>
                </a:lnTo>
                <a:lnTo>
                  <a:pt x="150283" y="50008"/>
                </a:lnTo>
                <a:lnTo>
                  <a:pt x="135773" y="50008"/>
                </a:lnTo>
                <a:close/>
                <a:moveTo>
                  <a:pt x="108308" y="46640"/>
                </a:moveTo>
                <a:lnTo>
                  <a:pt x="121004" y="46640"/>
                </a:lnTo>
                <a:lnTo>
                  <a:pt x="121004" y="50008"/>
                </a:lnTo>
                <a:lnTo>
                  <a:pt x="108308" y="50008"/>
                </a:lnTo>
                <a:close/>
                <a:moveTo>
                  <a:pt x="79028" y="46640"/>
                </a:moveTo>
                <a:lnTo>
                  <a:pt x="93797" y="46640"/>
                </a:lnTo>
                <a:lnTo>
                  <a:pt x="93797" y="50008"/>
                </a:lnTo>
                <a:lnTo>
                  <a:pt x="79028" y="50008"/>
                </a:lnTo>
                <a:close/>
                <a:moveTo>
                  <a:pt x="51563" y="46640"/>
                </a:moveTo>
                <a:lnTo>
                  <a:pt x="66332" y="46640"/>
                </a:lnTo>
                <a:lnTo>
                  <a:pt x="66332" y="50008"/>
                </a:lnTo>
                <a:lnTo>
                  <a:pt x="51563" y="50008"/>
                </a:lnTo>
                <a:close/>
                <a:moveTo>
                  <a:pt x="30575" y="46640"/>
                </a:moveTo>
                <a:lnTo>
                  <a:pt x="37053" y="46640"/>
                </a:lnTo>
                <a:lnTo>
                  <a:pt x="37053" y="50008"/>
                </a:lnTo>
                <a:lnTo>
                  <a:pt x="30575" y="50008"/>
                </a:lnTo>
                <a:close/>
                <a:moveTo>
                  <a:pt x="423126" y="24097"/>
                </a:moveTo>
                <a:lnTo>
                  <a:pt x="426494" y="24097"/>
                </a:lnTo>
                <a:lnTo>
                  <a:pt x="426494" y="37052"/>
                </a:lnTo>
                <a:lnTo>
                  <a:pt x="423126" y="37052"/>
                </a:lnTo>
                <a:close/>
                <a:moveTo>
                  <a:pt x="287612" y="24097"/>
                </a:moveTo>
                <a:lnTo>
                  <a:pt x="290721" y="24097"/>
                </a:lnTo>
                <a:lnTo>
                  <a:pt x="290721" y="37052"/>
                </a:lnTo>
                <a:lnTo>
                  <a:pt x="287612" y="37052"/>
                </a:lnTo>
                <a:close/>
                <a:moveTo>
                  <a:pt x="151838" y="20988"/>
                </a:moveTo>
                <a:lnTo>
                  <a:pt x="154947" y="20988"/>
                </a:lnTo>
                <a:lnTo>
                  <a:pt x="154947" y="35498"/>
                </a:lnTo>
                <a:lnTo>
                  <a:pt x="151838" y="35498"/>
                </a:lnTo>
                <a:close/>
                <a:moveTo>
                  <a:pt x="423126" y="3109"/>
                </a:moveTo>
                <a:lnTo>
                  <a:pt x="426494" y="3109"/>
                </a:lnTo>
                <a:lnTo>
                  <a:pt x="426494" y="9587"/>
                </a:lnTo>
                <a:lnTo>
                  <a:pt x="423126" y="9587"/>
                </a:lnTo>
                <a:close/>
                <a:moveTo>
                  <a:pt x="287612" y="3109"/>
                </a:moveTo>
                <a:lnTo>
                  <a:pt x="290721" y="3109"/>
                </a:lnTo>
                <a:lnTo>
                  <a:pt x="290721" y="9587"/>
                </a:lnTo>
                <a:lnTo>
                  <a:pt x="287612" y="9587"/>
                </a:lnTo>
                <a:close/>
                <a:moveTo>
                  <a:pt x="0" y="1555"/>
                </a:moveTo>
                <a:lnTo>
                  <a:pt x="27458" y="1555"/>
                </a:lnTo>
                <a:lnTo>
                  <a:pt x="27458" y="182162"/>
                </a:lnTo>
                <a:lnTo>
                  <a:pt x="32303" y="182162"/>
                </a:lnTo>
                <a:lnTo>
                  <a:pt x="32303" y="185387"/>
                </a:lnTo>
                <a:lnTo>
                  <a:pt x="27458" y="185387"/>
                </a:lnTo>
                <a:lnTo>
                  <a:pt x="27458" y="419208"/>
                </a:lnTo>
                <a:lnTo>
                  <a:pt x="151825" y="361156"/>
                </a:lnTo>
                <a:lnTo>
                  <a:pt x="151825" y="354705"/>
                </a:lnTo>
                <a:lnTo>
                  <a:pt x="155056" y="354705"/>
                </a:lnTo>
                <a:lnTo>
                  <a:pt x="155056" y="359543"/>
                </a:lnTo>
                <a:lnTo>
                  <a:pt x="256811" y="312779"/>
                </a:lnTo>
                <a:lnTo>
                  <a:pt x="250351" y="312779"/>
                </a:lnTo>
                <a:lnTo>
                  <a:pt x="250351" y="309554"/>
                </a:lnTo>
                <a:lnTo>
                  <a:pt x="263272" y="309554"/>
                </a:lnTo>
                <a:lnTo>
                  <a:pt x="319803" y="283753"/>
                </a:lnTo>
                <a:lnTo>
                  <a:pt x="423173" y="169261"/>
                </a:lnTo>
                <a:lnTo>
                  <a:pt x="423173" y="164423"/>
                </a:lnTo>
                <a:lnTo>
                  <a:pt x="426404" y="164423"/>
                </a:lnTo>
                <a:lnTo>
                  <a:pt x="531389" y="49932"/>
                </a:lnTo>
                <a:lnTo>
                  <a:pt x="529774" y="49932"/>
                </a:lnTo>
                <a:lnTo>
                  <a:pt x="529774" y="46707"/>
                </a:lnTo>
                <a:lnTo>
                  <a:pt x="534620" y="46707"/>
                </a:lnTo>
                <a:lnTo>
                  <a:pt x="537850" y="41869"/>
                </a:lnTo>
                <a:lnTo>
                  <a:pt x="520083" y="25743"/>
                </a:lnTo>
                <a:lnTo>
                  <a:pt x="574999" y="12843"/>
                </a:lnTo>
                <a:lnTo>
                  <a:pt x="566923" y="46707"/>
                </a:lnTo>
                <a:lnTo>
                  <a:pt x="571768" y="46707"/>
                </a:lnTo>
                <a:lnTo>
                  <a:pt x="571768" y="49932"/>
                </a:lnTo>
                <a:lnTo>
                  <a:pt x="566923" y="49932"/>
                </a:lnTo>
                <a:lnTo>
                  <a:pt x="562077" y="67670"/>
                </a:lnTo>
                <a:lnTo>
                  <a:pt x="557232" y="62832"/>
                </a:lnTo>
                <a:lnTo>
                  <a:pt x="555617" y="62832"/>
                </a:lnTo>
                <a:lnTo>
                  <a:pt x="555617" y="59607"/>
                </a:lnTo>
                <a:lnTo>
                  <a:pt x="547541" y="51544"/>
                </a:lnTo>
                <a:lnTo>
                  <a:pt x="326263" y="296653"/>
                </a:lnTo>
                <a:lnTo>
                  <a:pt x="292345" y="312779"/>
                </a:lnTo>
                <a:lnTo>
                  <a:pt x="290730" y="312779"/>
                </a:lnTo>
                <a:lnTo>
                  <a:pt x="290730" y="314391"/>
                </a:lnTo>
                <a:lnTo>
                  <a:pt x="289114" y="314391"/>
                </a:lnTo>
                <a:lnTo>
                  <a:pt x="27458" y="433721"/>
                </a:lnTo>
                <a:lnTo>
                  <a:pt x="27458" y="446621"/>
                </a:lnTo>
                <a:lnTo>
                  <a:pt x="30688" y="445009"/>
                </a:lnTo>
                <a:lnTo>
                  <a:pt x="151825" y="390182"/>
                </a:lnTo>
                <a:lnTo>
                  <a:pt x="151825" y="383731"/>
                </a:lnTo>
                <a:lnTo>
                  <a:pt x="155056" y="383731"/>
                </a:lnTo>
                <a:lnTo>
                  <a:pt x="155056" y="388569"/>
                </a:lnTo>
                <a:lnTo>
                  <a:pt x="287499" y="330517"/>
                </a:lnTo>
                <a:lnTo>
                  <a:pt x="287499" y="327292"/>
                </a:lnTo>
                <a:lnTo>
                  <a:pt x="290730" y="327292"/>
                </a:lnTo>
                <a:lnTo>
                  <a:pt x="290730" y="328904"/>
                </a:lnTo>
                <a:lnTo>
                  <a:pt x="332724" y="309554"/>
                </a:lnTo>
                <a:lnTo>
                  <a:pt x="447401" y="185387"/>
                </a:lnTo>
                <a:lnTo>
                  <a:pt x="440940" y="185387"/>
                </a:lnTo>
                <a:lnTo>
                  <a:pt x="440940" y="182162"/>
                </a:lnTo>
                <a:lnTo>
                  <a:pt x="450631" y="182162"/>
                </a:lnTo>
                <a:lnTo>
                  <a:pt x="557232" y="66057"/>
                </a:lnTo>
                <a:lnTo>
                  <a:pt x="557232" y="75733"/>
                </a:lnTo>
                <a:lnTo>
                  <a:pt x="558847" y="75733"/>
                </a:lnTo>
                <a:lnTo>
                  <a:pt x="558847" y="90246"/>
                </a:lnTo>
                <a:lnTo>
                  <a:pt x="557232" y="90246"/>
                </a:lnTo>
                <a:lnTo>
                  <a:pt x="557232" y="104759"/>
                </a:lnTo>
                <a:lnTo>
                  <a:pt x="558847" y="104759"/>
                </a:lnTo>
                <a:lnTo>
                  <a:pt x="558847" y="117659"/>
                </a:lnTo>
                <a:lnTo>
                  <a:pt x="557232" y="117659"/>
                </a:lnTo>
                <a:lnTo>
                  <a:pt x="557232" y="132172"/>
                </a:lnTo>
                <a:lnTo>
                  <a:pt x="558847" y="132172"/>
                </a:lnTo>
                <a:lnTo>
                  <a:pt x="558847" y="146685"/>
                </a:lnTo>
                <a:lnTo>
                  <a:pt x="557232" y="146685"/>
                </a:lnTo>
                <a:lnTo>
                  <a:pt x="557232" y="161198"/>
                </a:lnTo>
                <a:lnTo>
                  <a:pt x="558847" y="161198"/>
                </a:lnTo>
                <a:lnTo>
                  <a:pt x="558847" y="174099"/>
                </a:lnTo>
                <a:lnTo>
                  <a:pt x="557232" y="174099"/>
                </a:lnTo>
                <a:lnTo>
                  <a:pt x="557232" y="182162"/>
                </a:lnTo>
                <a:lnTo>
                  <a:pt x="568538" y="182162"/>
                </a:lnTo>
                <a:lnTo>
                  <a:pt x="568538" y="185387"/>
                </a:lnTo>
                <a:lnTo>
                  <a:pt x="557232" y="185387"/>
                </a:lnTo>
                <a:lnTo>
                  <a:pt x="557232" y="188612"/>
                </a:lnTo>
                <a:lnTo>
                  <a:pt x="558847" y="188612"/>
                </a:lnTo>
                <a:lnTo>
                  <a:pt x="558847" y="203125"/>
                </a:lnTo>
                <a:lnTo>
                  <a:pt x="557232" y="203125"/>
                </a:lnTo>
                <a:lnTo>
                  <a:pt x="557232" y="216025"/>
                </a:lnTo>
                <a:lnTo>
                  <a:pt x="558847" y="216025"/>
                </a:lnTo>
                <a:lnTo>
                  <a:pt x="558847" y="230538"/>
                </a:lnTo>
                <a:lnTo>
                  <a:pt x="557232" y="230538"/>
                </a:lnTo>
                <a:lnTo>
                  <a:pt x="557232" y="245051"/>
                </a:lnTo>
                <a:lnTo>
                  <a:pt x="558847" y="245051"/>
                </a:lnTo>
                <a:lnTo>
                  <a:pt x="558847" y="257952"/>
                </a:lnTo>
                <a:lnTo>
                  <a:pt x="557232" y="257952"/>
                </a:lnTo>
                <a:lnTo>
                  <a:pt x="557232" y="272465"/>
                </a:lnTo>
                <a:lnTo>
                  <a:pt x="558847" y="272465"/>
                </a:lnTo>
                <a:lnTo>
                  <a:pt x="558847" y="286978"/>
                </a:lnTo>
                <a:lnTo>
                  <a:pt x="557232" y="286978"/>
                </a:lnTo>
                <a:lnTo>
                  <a:pt x="557232" y="301491"/>
                </a:lnTo>
                <a:lnTo>
                  <a:pt x="558847" y="301491"/>
                </a:lnTo>
                <a:lnTo>
                  <a:pt x="558847" y="309554"/>
                </a:lnTo>
                <a:lnTo>
                  <a:pt x="568538" y="309554"/>
                </a:lnTo>
                <a:lnTo>
                  <a:pt x="568538" y="312779"/>
                </a:lnTo>
                <a:lnTo>
                  <a:pt x="558847" y="312779"/>
                </a:lnTo>
                <a:lnTo>
                  <a:pt x="558847" y="314391"/>
                </a:lnTo>
                <a:lnTo>
                  <a:pt x="557232" y="314391"/>
                </a:lnTo>
                <a:lnTo>
                  <a:pt x="557232" y="328904"/>
                </a:lnTo>
                <a:lnTo>
                  <a:pt x="558847" y="328904"/>
                </a:lnTo>
                <a:lnTo>
                  <a:pt x="558847" y="343417"/>
                </a:lnTo>
                <a:lnTo>
                  <a:pt x="557232" y="343417"/>
                </a:lnTo>
                <a:lnTo>
                  <a:pt x="557232" y="356318"/>
                </a:lnTo>
                <a:lnTo>
                  <a:pt x="558847" y="356318"/>
                </a:lnTo>
                <a:lnTo>
                  <a:pt x="558847" y="370831"/>
                </a:lnTo>
                <a:lnTo>
                  <a:pt x="557232" y="370831"/>
                </a:lnTo>
                <a:lnTo>
                  <a:pt x="557232" y="385344"/>
                </a:lnTo>
                <a:lnTo>
                  <a:pt x="558847" y="385344"/>
                </a:lnTo>
                <a:lnTo>
                  <a:pt x="558847" y="398244"/>
                </a:lnTo>
                <a:lnTo>
                  <a:pt x="557232" y="398244"/>
                </a:lnTo>
                <a:lnTo>
                  <a:pt x="557232" y="412757"/>
                </a:lnTo>
                <a:lnTo>
                  <a:pt x="558847" y="412757"/>
                </a:lnTo>
                <a:lnTo>
                  <a:pt x="558847" y="427270"/>
                </a:lnTo>
                <a:lnTo>
                  <a:pt x="557232" y="427270"/>
                </a:lnTo>
                <a:lnTo>
                  <a:pt x="557232" y="441784"/>
                </a:lnTo>
                <a:lnTo>
                  <a:pt x="558847" y="441784"/>
                </a:lnTo>
                <a:lnTo>
                  <a:pt x="558847" y="445009"/>
                </a:lnTo>
                <a:lnTo>
                  <a:pt x="568538" y="445009"/>
                </a:lnTo>
                <a:lnTo>
                  <a:pt x="568538" y="448234"/>
                </a:lnTo>
                <a:lnTo>
                  <a:pt x="558847" y="448234"/>
                </a:lnTo>
                <a:lnTo>
                  <a:pt x="558847" y="454684"/>
                </a:lnTo>
                <a:lnTo>
                  <a:pt x="557232" y="454684"/>
                </a:lnTo>
                <a:lnTo>
                  <a:pt x="557232" y="469197"/>
                </a:lnTo>
                <a:lnTo>
                  <a:pt x="558847" y="469197"/>
                </a:lnTo>
                <a:lnTo>
                  <a:pt x="558847" y="483710"/>
                </a:lnTo>
                <a:lnTo>
                  <a:pt x="557232" y="483710"/>
                </a:lnTo>
                <a:lnTo>
                  <a:pt x="557232" y="496610"/>
                </a:lnTo>
                <a:lnTo>
                  <a:pt x="558847" y="496610"/>
                </a:lnTo>
                <a:lnTo>
                  <a:pt x="558847" y="511124"/>
                </a:lnTo>
                <a:lnTo>
                  <a:pt x="557232" y="511124"/>
                </a:lnTo>
                <a:lnTo>
                  <a:pt x="557232" y="525637"/>
                </a:lnTo>
                <a:lnTo>
                  <a:pt x="558847" y="525637"/>
                </a:lnTo>
                <a:lnTo>
                  <a:pt x="558847" y="540150"/>
                </a:lnTo>
                <a:lnTo>
                  <a:pt x="557232" y="540150"/>
                </a:lnTo>
                <a:lnTo>
                  <a:pt x="557232" y="551438"/>
                </a:lnTo>
                <a:lnTo>
                  <a:pt x="587920" y="551438"/>
                </a:lnTo>
                <a:lnTo>
                  <a:pt x="587920" y="578851"/>
                </a:lnTo>
                <a:lnTo>
                  <a:pt x="0" y="578851"/>
                </a:lnTo>
                <a:close/>
                <a:moveTo>
                  <a:pt x="555531" y="0"/>
                </a:moveTo>
                <a:lnTo>
                  <a:pt x="558899" y="0"/>
                </a:lnTo>
                <a:lnTo>
                  <a:pt x="558899" y="6478"/>
                </a:lnTo>
                <a:lnTo>
                  <a:pt x="555531" y="6478"/>
                </a:lnTo>
                <a:close/>
                <a:moveTo>
                  <a:pt x="151838" y="0"/>
                </a:moveTo>
                <a:lnTo>
                  <a:pt x="154947" y="0"/>
                </a:lnTo>
                <a:lnTo>
                  <a:pt x="154947" y="6478"/>
                </a:lnTo>
                <a:lnTo>
                  <a:pt x="151838" y="64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6" name="Oval 81">
            <a:extLst>
              <a:ext uri="{FF2B5EF4-FFF2-40B4-BE49-F238E27FC236}">
                <a16:creationId xmlns:a16="http://schemas.microsoft.com/office/drawing/2014/main" id="{25B0DFCE-ED10-4F17-99F8-5D54A76BC716}"/>
              </a:ext>
            </a:extLst>
          </p:cNvPr>
          <p:cNvSpPr/>
          <p:nvPr/>
        </p:nvSpPr>
        <p:spPr>
          <a:xfrm>
            <a:off x="5828857" y="2473349"/>
            <a:ext cx="360476" cy="360476"/>
          </a:xfrm>
          <a:custGeom>
            <a:avLst/>
            <a:gdLst>
              <a:gd name="T0" fmla="*/ 7196 w 10145"/>
              <a:gd name="T1" fmla="*/ 293 h 10146"/>
              <a:gd name="T2" fmla="*/ 293 w 10145"/>
              <a:gd name="T3" fmla="*/ 7199 h 10146"/>
              <a:gd name="T4" fmla="*/ 294 w 10145"/>
              <a:gd name="T5" fmla="*/ 8260 h 10146"/>
              <a:gd name="T6" fmla="*/ 1886 w 10145"/>
              <a:gd name="T7" fmla="*/ 9854 h 10146"/>
              <a:gd name="T8" fmla="*/ 2947 w 10145"/>
              <a:gd name="T9" fmla="*/ 9855 h 10146"/>
              <a:gd name="T10" fmla="*/ 9853 w 10145"/>
              <a:gd name="T11" fmla="*/ 2950 h 10146"/>
              <a:gd name="T12" fmla="*/ 9853 w 10145"/>
              <a:gd name="T13" fmla="*/ 1888 h 10146"/>
              <a:gd name="T14" fmla="*/ 8260 w 10145"/>
              <a:gd name="T15" fmla="*/ 293 h 10146"/>
              <a:gd name="T16" fmla="*/ 7196 w 10145"/>
              <a:gd name="T17" fmla="*/ 293 h 10146"/>
              <a:gd name="T18" fmla="*/ 2038 w 10145"/>
              <a:gd name="T19" fmla="*/ 7729 h 10146"/>
              <a:gd name="T20" fmla="*/ 1658 w 10145"/>
              <a:gd name="T21" fmla="*/ 8109 h 10146"/>
              <a:gd name="T22" fmla="*/ 710 w 10145"/>
              <a:gd name="T23" fmla="*/ 7160 h 10146"/>
              <a:gd name="T24" fmla="*/ 1090 w 10145"/>
              <a:gd name="T25" fmla="*/ 6780 h 10146"/>
              <a:gd name="T26" fmla="*/ 2038 w 10145"/>
              <a:gd name="T27" fmla="*/ 7729 h 10146"/>
              <a:gd name="T28" fmla="*/ 3555 w 10145"/>
              <a:gd name="T29" fmla="*/ 7729 h 10146"/>
              <a:gd name="T30" fmla="*/ 3175 w 10145"/>
              <a:gd name="T31" fmla="*/ 8109 h 10146"/>
              <a:gd name="T32" fmla="*/ 1469 w 10145"/>
              <a:gd name="T33" fmla="*/ 6401 h 10146"/>
              <a:gd name="T34" fmla="*/ 1849 w 10145"/>
              <a:gd name="T35" fmla="*/ 6021 h 10146"/>
              <a:gd name="T36" fmla="*/ 3555 w 10145"/>
              <a:gd name="T37" fmla="*/ 7729 h 10146"/>
              <a:gd name="T38" fmla="*/ 3555 w 10145"/>
              <a:gd name="T39" fmla="*/ 6211 h 10146"/>
              <a:gd name="T40" fmla="*/ 3175 w 10145"/>
              <a:gd name="T41" fmla="*/ 6590 h 10146"/>
              <a:gd name="T42" fmla="*/ 2226 w 10145"/>
              <a:gd name="T43" fmla="*/ 5643 h 10146"/>
              <a:gd name="T44" fmla="*/ 2606 w 10145"/>
              <a:gd name="T45" fmla="*/ 5263 h 10146"/>
              <a:gd name="T46" fmla="*/ 3555 w 10145"/>
              <a:gd name="T47" fmla="*/ 6211 h 10146"/>
              <a:gd name="T48" fmla="*/ 4314 w 10145"/>
              <a:gd name="T49" fmla="*/ 5452 h 10146"/>
              <a:gd name="T50" fmla="*/ 3934 w 10145"/>
              <a:gd name="T51" fmla="*/ 5832 h 10146"/>
              <a:gd name="T52" fmla="*/ 2986 w 10145"/>
              <a:gd name="T53" fmla="*/ 4885 h 10146"/>
              <a:gd name="T54" fmla="*/ 3366 w 10145"/>
              <a:gd name="T55" fmla="*/ 4505 h 10146"/>
              <a:gd name="T56" fmla="*/ 4314 w 10145"/>
              <a:gd name="T57" fmla="*/ 5452 h 10146"/>
              <a:gd name="T58" fmla="*/ 5831 w 10145"/>
              <a:gd name="T59" fmla="*/ 5452 h 10146"/>
              <a:gd name="T60" fmla="*/ 5451 w 10145"/>
              <a:gd name="T61" fmla="*/ 5832 h 10146"/>
              <a:gd name="T62" fmla="*/ 3745 w 10145"/>
              <a:gd name="T63" fmla="*/ 4125 h 10146"/>
              <a:gd name="T64" fmla="*/ 4125 w 10145"/>
              <a:gd name="T65" fmla="*/ 3745 h 10146"/>
              <a:gd name="T66" fmla="*/ 5831 w 10145"/>
              <a:gd name="T67" fmla="*/ 5452 h 10146"/>
              <a:gd name="T68" fmla="*/ 5831 w 10145"/>
              <a:gd name="T69" fmla="*/ 3935 h 10146"/>
              <a:gd name="T70" fmla="*/ 5451 w 10145"/>
              <a:gd name="T71" fmla="*/ 4315 h 10146"/>
              <a:gd name="T72" fmla="*/ 4504 w 10145"/>
              <a:gd name="T73" fmla="*/ 3367 h 10146"/>
              <a:gd name="T74" fmla="*/ 4884 w 10145"/>
              <a:gd name="T75" fmla="*/ 2988 h 10146"/>
              <a:gd name="T76" fmla="*/ 5831 w 10145"/>
              <a:gd name="T77" fmla="*/ 3935 h 10146"/>
              <a:gd name="T78" fmla="*/ 6590 w 10145"/>
              <a:gd name="T79" fmla="*/ 3176 h 10146"/>
              <a:gd name="T80" fmla="*/ 6210 w 10145"/>
              <a:gd name="T81" fmla="*/ 3556 h 10146"/>
              <a:gd name="T82" fmla="*/ 5263 w 10145"/>
              <a:gd name="T83" fmla="*/ 2607 h 10146"/>
              <a:gd name="T84" fmla="*/ 5643 w 10145"/>
              <a:gd name="T85" fmla="*/ 2227 h 10146"/>
              <a:gd name="T86" fmla="*/ 6590 w 10145"/>
              <a:gd name="T87" fmla="*/ 3176 h 10146"/>
              <a:gd name="T88" fmla="*/ 8108 w 10145"/>
              <a:gd name="T89" fmla="*/ 3176 h 10146"/>
              <a:gd name="T90" fmla="*/ 7728 w 10145"/>
              <a:gd name="T91" fmla="*/ 3556 h 10146"/>
              <a:gd name="T92" fmla="*/ 6021 w 10145"/>
              <a:gd name="T93" fmla="*/ 1849 h 10146"/>
              <a:gd name="T94" fmla="*/ 6401 w 10145"/>
              <a:gd name="T95" fmla="*/ 1469 h 10146"/>
              <a:gd name="T96" fmla="*/ 8108 w 10145"/>
              <a:gd name="T97" fmla="*/ 3176 h 10146"/>
              <a:gd name="T98" fmla="*/ 8108 w 10145"/>
              <a:gd name="T99" fmla="*/ 1659 h 10146"/>
              <a:gd name="T100" fmla="*/ 7728 w 10145"/>
              <a:gd name="T101" fmla="*/ 2039 h 10146"/>
              <a:gd name="T102" fmla="*/ 6780 w 10145"/>
              <a:gd name="T103" fmla="*/ 1090 h 10146"/>
              <a:gd name="T104" fmla="*/ 7160 w 10145"/>
              <a:gd name="T105" fmla="*/ 711 h 10146"/>
              <a:gd name="T106" fmla="*/ 8108 w 10145"/>
              <a:gd name="T107" fmla="*/ 1659 h 10146"/>
              <a:gd name="T108" fmla="*/ 8108 w 10145"/>
              <a:gd name="T109" fmla="*/ 1659 h 10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145" h="10146">
                <a:moveTo>
                  <a:pt x="7196" y="293"/>
                </a:moveTo>
                <a:lnTo>
                  <a:pt x="293" y="7199"/>
                </a:lnTo>
                <a:cubicBezTo>
                  <a:pt x="0" y="7491"/>
                  <a:pt x="0" y="7968"/>
                  <a:pt x="294" y="8260"/>
                </a:cubicBezTo>
                <a:lnTo>
                  <a:pt x="1886" y="9854"/>
                </a:lnTo>
                <a:cubicBezTo>
                  <a:pt x="2179" y="10146"/>
                  <a:pt x="2656" y="10146"/>
                  <a:pt x="2947" y="9855"/>
                </a:cubicBezTo>
                <a:lnTo>
                  <a:pt x="9853" y="2950"/>
                </a:lnTo>
                <a:cubicBezTo>
                  <a:pt x="10145" y="2658"/>
                  <a:pt x="10145" y="2180"/>
                  <a:pt x="9853" y="1888"/>
                </a:cubicBezTo>
                <a:lnTo>
                  <a:pt x="8260" y="293"/>
                </a:lnTo>
                <a:cubicBezTo>
                  <a:pt x="7966" y="0"/>
                  <a:pt x="7489" y="1"/>
                  <a:pt x="7196" y="293"/>
                </a:cubicBezTo>
                <a:close/>
                <a:moveTo>
                  <a:pt x="2038" y="7729"/>
                </a:moveTo>
                <a:lnTo>
                  <a:pt x="1658" y="8109"/>
                </a:lnTo>
                <a:lnTo>
                  <a:pt x="710" y="7160"/>
                </a:lnTo>
                <a:lnTo>
                  <a:pt x="1090" y="6780"/>
                </a:lnTo>
                <a:lnTo>
                  <a:pt x="2038" y="7729"/>
                </a:lnTo>
                <a:close/>
                <a:moveTo>
                  <a:pt x="3555" y="7729"/>
                </a:moveTo>
                <a:lnTo>
                  <a:pt x="3175" y="8109"/>
                </a:lnTo>
                <a:lnTo>
                  <a:pt x="1469" y="6401"/>
                </a:lnTo>
                <a:lnTo>
                  <a:pt x="1849" y="6021"/>
                </a:lnTo>
                <a:lnTo>
                  <a:pt x="3555" y="7729"/>
                </a:lnTo>
                <a:close/>
                <a:moveTo>
                  <a:pt x="3555" y="6211"/>
                </a:moveTo>
                <a:lnTo>
                  <a:pt x="3175" y="6590"/>
                </a:lnTo>
                <a:lnTo>
                  <a:pt x="2226" y="5643"/>
                </a:lnTo>
                <a:lnTo>
                  <a:pt x="2606" y="5263"/>
                </a:lnTo>
                <a:lnTo>
                  <a:pt x="3555" y="6211"/>
                </a:lnTo>
                <a:close/>
                <a:moveTo>
                  <a:pt x="4314" y="5452"/>
                </a:moveTo>
                <a:lnTo>
                  <a:pt x="3934" y="5832"/>
                </a:lnTo>
                <a:lnTo>
                  <a:pt x="2986" y="4885"/>
                </a:lnTo>
                <a:lnTo>
                  <a:pt x="3366" y="4505"/>
                </a:lnTo>
                <a:lnTo>
                  <a:pt x="4314" y="5452"/>
                </a:lnTo>
                <a:close/>
                <a:moveTo>
                  <a:pt x="5831" y="5452"/>
                </a:moveTo>
                <a:lnTo>
                  <a:pt x="5451" y="5832"/>
                </a:lnTo>
                <a:lnTo>
                  <a:pt x="3745" y="4125"/>
                </a:lnTo>
                <a:lnTo>
                  <a:pt x="4125" y="3745"/>
                </a:lnTo>
                <a:lnTo>
                  <a:pt x="5831" y="5452"/>
                </a:lnTo>
                <a:close/>
                <a:moveTo>
                  <a:pt x="5831" y="3935"/>
                </a:moveTo>
                <a:lnTo>
                  <a:pt x="5451" y="4315"/>
                </a:lnTo>
                <a:lnTo>
                  <a:pt x="4504" y="3367"/>
                </a:lnTo>
                <a:lnTo>
                  <a:pt x="4884" y="2988"/>
                </a:lnTo>
                <a:lnTo>
                  <a:pt x="5831" y="3935"/>
                </a:lnTo>
                <a:close/>
                <a:moveTo>
                  <a:pt x="6590" y="3176"/>
                </a:moveTo>
                <a:lnTo>
                  <a:pt x="6210" y="3556"/>
                </a:lnTo>
                <a:lnTo>
                  <a:pt x="5263" y="2607"/>
                </a:lnTo>
                <a:lnTo>
                  <a:pt x="5643" y="2227"/>
                </a:lnTo>
                <a:lnTo>
                  <a:pt x="6590" y="3176"/>
                </a:lnTo>
                <a:close/>
                <a:moveTo>
                  <a:pt x="8108" y="3176"/>
                </a:moveTo>
                <a:lnTo>
                  <a:pt x="7728" y="3556"/>
                </a:lnTo>
                <a:lnTo>
                  <a:pt x="6021" y="1849"/>
                </a:lnTo>
                <a:lnTo>
                  <a:pt x="6401" y="1469"/>
                </a:lnTo>
                <a:lnTo>
                  <a:pt x="8108" y="3176"/>
                </a:lnTo>
                <a:close/>
                <a:moveTo>
                  <a:pt x="8108" y="1659"/>
                </a:moveTo>
                <a:lnTo>
                  <a:pt x="7728" y="2039"/>
                </a:lnTo>
                <a:lnTo>
                  <a:pt x="6780" y="1090"/>
                </a:lnTo>
                <a:lnTo>
                  <a:pt x="7160" y="711"/>
                </a:lnTo>
                <a:lnTo>
                  <a:pt x="8108" y="1659"/>
                </a:lnTo>
                <a:close/>
                <a:moveTo>
                  <a:pt x="8108" y="1659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0" name="Oval 82">
            <a:extLst>
              <a:ext uri="{FF2B5EF4-FFF2-40B4-BE49-F238E27FC236}">
                <a16:creationId xmlns:a16="http://schemas.microsoft.com/office/drawing/2014/main" id="{36E7BF8E-47F6-4A38-B540-E0535C909DBD}"/>
              </a:ext>
            </a:extLst>
          </p:cNvPr>
          <p:cNvSpPr/>
          <p:nvPr/>
        </p:nvSpPr>
        <p:spPr>
          <a:xfrm>
            <a:off x="4259847" y="3897502"/>
            <a:ext cx="360476" cy="347993"/>
          </a:xfrm>
          <a:custGeom>
            <a:avLst/>
            <a:gdLst>
              <a:gd name="T0" fmla="*/ 8270 w 8441"/>
              <a:gd name="T1" fmla="*/ 6791 h 8160"/>
              <a:gd name="T2" fmla="*/ 5734 w 8441"/>
              <a:gd name="T3" fmla="*/ 4255 h 8160"/>
              <a:gd name="T4" fmla="*/ 5225 w 8441"/>
              <a:gd name="T5" fmla="*/ 848 h 8160"/>
              <a:gd name="T6" fmla="*/ 3177 w 8441"/>
              <a:gd name="T7" fmla="*/ 0 h 8160"/>
              <a:gd name="T8" fmla="*/ 1130 w 8441"/>
              <a:gd name="T9" fmla="*/ 848 h 8160"/>
              <a:gd name="T10" fmla="*/ 1130 w 8441"/>
              <a:gd name="T11" fmla="*/ 4944 h 8160"/>
              <a:gd name="T12" fmla="*/ 3177 w 8441"/>
              <a:gd name="T13" fmla="*/ 5792 h 8160"/>
              <a:gd name="T14" fmla="*/ 4538 w 8441"/>
              <a:gd name="T15" fmla="*/ 5454 h 8160"/>
              <a:gd name="T16" fmla="*/ 7072 w 8441"/>
              <a:gd name="T17" fmla="*/ 7988 h 8160"/>
              <a:gd name="T18" fmla="*/ 7486 w 8441"/>
              <a:gd name="T19" fmla="*/ 8160 h 8160"/>
              <a:gd name="T20" fmla="*/ 7901 w 8441"/>
              <a:gd name="T21" fmla="*/ 7988 h 8160"/>
              <a:gd name="T22" fmla="*/ 8270 w 8441"/>
              <a:gd name="T23" fmla="*/ 7620 h 8160"/>
              <a:gd name="T24" fmla="*/ 8441 w 8441"/>
              <a:gd name="T25" fmla="*/ 7205 h 8160"/>
              <a:gd name="T26" fmla="*/ 8270 w 8441"/>
              <a:gd name="T27" fmla="*/ 6791 h 8160"/>
              <a:gd name="T28" fmla="*/ 1793 w 8441"/>
              <a:gd name="T29" fmla="*/ 4281 h 8160"/>
              <a:gd name="T30" fmla="*/ 1793 w 8441"/>
              <a:gd name="T31" fmla="*/ 1511 h 8160"/>
              <a:gd name="T32" fmla="*/ 3177 w 8441"/>
              <a:gd name="T33" fmla="*/ 938 h 8160"/>
              <a:gd name="T34" fmla="*/ 4562 w 8441"/>
              <a:gd name="T35" fmla="*/ 1511 h 8160"/>
              <a:gd name="T36" fmla="*/ 4562 w 8441"/>
              <a:gd name="T37" fmla="*/ 4281 h 8160"/>
              <a:gd name="T38" fmla="*/ 3177 w 8441"/>
              <a:gd name="T39" fmla="*/ 4854 h 8160"/>
              <a:gd name="T40" fmla="*/ 1793 w 8441"/>
              <a:gd name="T41" fmla="*/ 4281 h 8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441" h="8160">
                <a:moveTo>
                  <a:pt x="8270" y="6791"/>
                </a:moveTo>
                <a:lnTo>
                  <a:pt x="5734" y="4255"/>
                </a:lnTo>
                <a:cubicBezTo>
                  <a:pt x="6316" y="3161"/>
                  <a:pt x="6146" y="1769"/>
                  <a:pt x="5225" y="848"/>
                </a:cubicBezTo>
                <a:cubicBezTo>
                  <a:pt x="4678" y="301"/>
                  <a:pt x="3951" y="0"/>
                  <a:pt x="3177" y="0"/>
                </a:cubicBezTo>
                <a:cubicBezTo>
                  <a:pt x="2404" y="0"/>
                  <a:pt x="1676" y="301"/>
                  <a:pt x="1130" y="848"/>
                </a:cubicBezTo>
                <a:cubicBezTo>
                  <a:pt x="0" y="1977"/>
                  <a:pt x="0" y="3815"/>
                  <a:pt x="1130" y="4944"/>
                </a:cubicBezTo>
                <a:cubicBezTo>
                  <a:pt x="1677" y="5491"/>
                  <a:pt x="2404" y="5792"/>
                  <a:pt x="3177" y="5792"/>
                </a:cubicBezTo>
                <a:cubicBezTo>
                  <a:pt x="3660" y="5792"/>
                  <a:pt x="4124" y="5675"/>
                  <a:pt x="4538" y="5454"/>
                </a:cubicBezTo>
                <a:lnTo>
                  <a:pt x="7072" y="7988"/>
                </a:lnTo>
                <a:cubicBezTo>
                  <a:pt x="7183" y="8099"/>
                  <a:pt x="7330" y="8160"/>
                  <a:pt x="7486" y="8160"/>
                </a:cubicBezTo>
                <a:cubicBezTo>
                  <a:pt x="7643" y="8160"/>
                  <a:pt x="7790" y="8099"/>
                  <a:pt x="7901" y="7988"/>
                </a:cubicBezTo>
                <a:lnTo>
                  <a:pt x="8270" y="7620"/>
                </a:lnTo>
                <a:cubicBezTo>
                  <a:pt x="8380" y="7509"/>
                  <a:pt x="8441" y="7362"/>
                  <a:pt x="8441" y="7205"/>
                </a:cubicBezTo>
                <a:cubicBezTo>
                  <a:pt x="8441" y="7049"/>
                  <a:pt x="8380" y="6901"/>
                  <a:pt x="8270" y="6791"/>
                </a:cubicBezTo>
                <a:close/>
                <a:moveTo>
                  <a:pt x="1793" y="4281"/>
                </a:moveTo>
                <a:cubicBezTo>
                  <a:pt x="1029" y="3517"/>
                  <a:pt x="1029" y="2275"/>
                  <a:pt x="1793" y="1511"/>
                </a:cubicBezTo>
                <a:cubicBezTo>
                  <a:pt x="2163" y="1142"/>
                  <a:pt x="2654" y="938"/>
                  <a:pt x="3177" y="938"/>
                </a:cubicBezTo>
                <a:cubicBezTo>
                  <a:pt x="3700" y="938"/>
                  <a:pt x="4192" y="1142"/>
                  <a:pt x="4562" y="1511"/>
                </a:cubicBezTo>
                <a:cubicBezTo>
                  <a:pt x="5325" y="2275"/>
                  <a:pt x="5325" y="3517"/>
                  <a:pt x="4562" y="4281"/>
                </a:cubicBezTo>
                <a:cubicBezTo>
                  <a:pt x="4192" y="4650"/>
                  <a:pt x="3700" y="4854"/>
                  <a:pt x="3177" y="4854"/>
                </a:cubicBezTo>
                <a:cubicBezTo>
                  <a:pt x="2654" y="4854"/>
                  <a:pt x="2163" y="4650"/>
                  <a:pt x="1793" y="42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1" name="Oval 83">
            <a:extLst>
              <a:ext uri="{FF2B5EF4-FFF2-40B4-BE49-F238E27FC236}">
                <a16:creationId xmlns:a16="http://schemas.microsoft.com/office/drawing/2014/main" id="{DD827A72-95BE-4610-9650-2A22E717E281}"/>
              </a:ext>
            </a:extLst>
          </p:cNvPr>
          <p:cNvSpPr/>
          <p:nvPr/>
        </p:nvSpPr>
        <p:spPr>
          <a:xfrm>
            <a:off x="5090782" y="5647114"/>
            <a:ext cx="280527" cy="360476"/>
          </a:xfrm>
          <a:custGeom>
            <a:avLst/>
            <a:gdLst>
              <a:gd name="T0" fmla="*/ 3038 w 3734"/>
              <a:gd name="T1" fmla="*/ 759 h 4806"/>
              <a:gd name="T2" fmla="*/ 612 w 3734"/>
              <a:gd name="T3" fmla="*/ 759 h 4806"/>
              <a:gd name="T4" fmla="*/ 464 w 3734"/>
              <a:gd name="T5" fmla="*/ 612 h 4806"/>
              <a:gd name="T6" fmla="*/ 612 w 3734"/>
              <a:gd name="T7" fmla="*/ 464 h 4806"/>
              <a:gd name="T8" fmla="*/ 3258 w 3734"/>
              <a:gd name="T9" fmla="*/ 464 h 4806"/>
              <a:gd name="T10" fmla="*/ 3490 w 3734"/>
              <a:gd name="T11" fmla="*/ 232 h 4806"/>
              <a:gd name="T12" fmla="*/ 3258 w 3734"/>
              <a:gd name="T13" fmla="*/ 0 h 4806"/>
              <a:gd name="T14" fmla="*/ 612 w 3734"/>
              <a:gd name="T15" fmla="*/ 0 h 4806"/>
              <a:gd name="T16" fmla="*/ 0 w 3734"/>
              <a:gd name="T17" fmla="*/ 612 h 4806"/>
              <a:gd name="T18" fmla="*/ 0 w 3734"/>
              <a:gd name="T19" fmla="*/ 4110 h 4806"/>
              <a:gd name="T20" fmla="*/ 696 w 3734"/>
              <a:gd name="T21" fmla="*/ 4806 h 4806"/>
              <a:gd name="T22" fmla="*/ 3038 w 3734"/>
              <a:gd name="T23" fmla="*/ 4806 h 4806"/>
              <a:gd name="T24" fmla="*/ 3734 w 3734"/>
              <a:gd name="T25" fmla="*/ 4110 h 4806"/>
              <a:gd name="T26" fmla="*/ 3734 w 3734"/>
              <a:gd name="T27" fmla="*/ 1455 h 4806"/>
              <a:gd name="T28" fmla="*/ 3038 w 3734"/>
              <a:gd name="T29" fmla="*/ 759 h 4806"/>
              <a:gd name="T30" fmla="*/ 997 w 3734"/>
              <a:gd name="T31" fmla="*/ 3900 h 4806"/>
              <a:gd name="T32" fmla="*/ 812 w 3734"/>
              <a:gd name="T33" fmla="*/ 4085 h 4806"/>
              <a:gd name="T34" fmla="*/ 626 w 3734"/>
              <a:gd name="T35" fmla="*/ 3900 h 4806"/>
              <a:gd name="T36" fmla="*/ 626 w 3734"/>
              <a:gd name="T37" fmla="*/ 1486 h 4806"/>
              <a:gd name="T38" fmla="*/ 812 w 3734"/>
              <a:gd name="T39" fmla="*/ 1300 h 4806"/>
              <a:gd name="T40" fmla="*/ 997 w 3734"/>
              <a:gd name="T41" fmla="*/ 1486 h 4806"/>
              <a:gd name="T42" fmla="*/ 997 w 3734"/>
              <a:gd name="T43" fmla="*/ 3900 h 4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34" h="4806">
                <a:moveTo>
                  <a:pt x="3038" y="759"/>
                </a:moveTo>
                <a:lnTo>
                  <a:pt x="612" y="759"/>
                </a:lnTo>
                <a:cubicBezTo>
                  <a:pt x="530" y="759"/>
                  <a:pt x="464" y="693"/>
                  <a:pt x="464" y="612"/>
                </a:cubicBezTo>
                <a:cubicBezTo>
                  <a:pt x="464" y="530"/>
                  <a:pt x="530" y="464"/>
                  <a:pt x="612" y="464"/>
                </a:cubicBezTo>
                <a:lnTo>
                  <a:pt x="3258" y="464"/>
                </a:lnTo>
                <a:cubicBezTo>
                  <a:pt x="3386" y="464"/>
                  <a:pt x="3490" y="360"/>
                  <a:pt x="3490" y="232"/>
                </a:cubicBezTo>
                <a:cubicBezTo>
                  <a:pt x="3490" y="104"/>
                  <a:pt x="3386" y="0"/>
                  <a:pt x="3258" y="0"/>
                </a:cubicBezTo>
                <a:lnTo>
                  <a:pt x="612" y="0"/>
                </a:lnTo>
                <a:cubicBezTo>
                  <a:pt x="275" y="0"/>
                  <a:pt x="0" y="274"/>
                  <a:pt x="0" y="612"/>
                </a:cubicBezTo>
                <a:lnTo>
                  <a:pt x="0" y="4110"/>
                </a:lnTo>
                <a:cubicBezTo>
                  <a:pt x="0" y="4494"/>
                  <a:pt x="312" y="4806"/>
                  <a:pt x="696" y="4806"/>
                </a:cubicBezTo>
                <a:lnTo>
                  <a:pt x="3038" y="4806"/>
                </a:lnTo>
                <a:cubicBezTo>
                  <a:pt x="3422" y="4806"/>
                  <a:pt x="3734" y="4494"/>
                  <a:pt x="3734" y="4110"/>
                </a:cubicBezTo>
                <a:lnTo>
                  <a:pt x="3734" y="1455"/>
                </a:lnTo>
                <a:cubicBezTo>
                  <a:pt x="3734" y="1072"/>
                  <a:pt x="3422" y="759"/>
                  <a:pt x="3038" y="759"/>
                </a:cubicBezTo>
                <a:close/>
                <a:moveTo>
                  <a:pt x="997" y="3900"/>
                </a:moveTo>
                <a:cubicBezTo>
                  <a:pt x="997" y="4002"/>
                  <a:pt x="914" y="4085"/>
                  <a:pt x="812" y="4085"/>
                </a:cubicBezTo>
                <a:cubicBezTo>
                  <a:pt x="709" y="4085"/>
                  <a:pt x="626" y="4002"/>
                  <a:pt x="626" y="3900"/>
                </a:cubicBezTo>
                <a:lnTo>
                  <a:pt x="626" y="1486"/>
                </a:lnTo>
                <a:cubicBezTo>
                  <a:pt x="626" y="1383"/>
                  <a:pt x="709" y="1300"/>
                  <a:pt x="812" y="1300"/>
                </a:cubicBezTo>
                <a:cubicBezTo>
                  <a:pt x="914" y="1300"/>
                  <a:pt x="997" y="1383"/>
                  <a:pt x="997" y="1486"/>
                </a:cubicBezTo>
                <a:lnTo>
                  <a:pt x="997" y="39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2" name="Oval 84">
            <a:extLst>
              <a:ext uri="{FF2B5EF4-FFF2-40B4-BE49-F238E27FC236}">
                <a16:creationId xmlns:a16="http://schemas.microsoft.com/office/drawing/2014/main" id="{7987CA36-B080-4F0C-992B-9C5220D60B92}"/>
              </a:ext>
            </a:extLst>
          </p:cNvPr>
          <p:cNvSpPr/>
          <p:nvPr/>
        </p:nvSpPr>
        <p:spPr>
          <a:xfrm rot="21600000">
            <a:off x="6867162" y="5647151"/>
            <a:ext cx="360476" cy="360403"/>
          </a:xfrm>
          <a:custGeom>
            <a:avLst/>
            <a:gdLst>
              <a:gd name="T0" fmla="*/ 6176 w 10375"/>
              <a:gd name="T1" fmla="*/ 2754 h 10375"/>
              <a:gd name="T2" fmla="*/ 2741 w 10375"/>
              <a:gd name="T3" fmla="*/ 6188 h 10375"/>
              <a:gd name="T4" fmla="*/ 2741 w 10375"/>
              <a:gd name="T5" fmla="*/ 6549 h 10375"/>
              <a:gd name="T6" fmla="*/ 3826 w 10375"/>
              <a:gd name="T7" fmla="*/ 7634 h 10375"/>
              <a:gd name="T8" fmla="*/ 4188 w 10375"/>
              <a:gd name="T9" fmla="*/ 7634 h 10375"/>
              <a:gd name="T10" fmla="*/ 7623 w 10375"/>
              <a:gd name="T11" fmla="*/ 4199 h 10375"/>
              <a:gd name="T12" fmla="*/ 7623 w 10375"/>
              <a:gd name="T13" fmla="*/ 3838 h 10375"/>
              <a:gd name="T14" fmla="*/ 6538 w 10375"/>
              <a:gd name="T15" fmla="*/ 2754 h 10375"/>
              <a:gd name="T16" fmla="*/ 6176 w 10375"/>
              <a:gd name="T17" fmla="*/ 2754 h 10375"/>
              <a:gd name="T18" fmla="*/ 7441 w 10375"/>
              <a:gd name="T19" fmla="*/ 1850 h 10375"/>
              <a:gd name="T20" fmla="*/ 8526 w 10375"/>
              <a:gd name="T21" fmla="*/ 2935 h 10375"/>
              <a:gd name="T22" fmla="*/ 8526 w 10375"/>
              <a:gd name="T23" fmla="*/ 3296 h 10375"/>
              <a:gd name="T24" fmla="*/ 8165 w 10375"/>
              <a:gd name="T25" fmla="*/ 3658 h 10375"/>
              <a:gd name="T26" fmla="*/ 7804 w 10375"/>
              <a:gd name="T27" fmla="*/ 3658 h 10375"/>
              <a:gd name="T28" fmla="*/ 6719 w 10375"/>
              <a:gd name="T29" fmla="*/ 2573 h 10375"/>
              <a:gd name="T30" fmla="*/ 6719 w 10375"/>
              <a:gd name="T31" fmla="*/ 2211 h 10375"/>
              <a:gd name="T32" fmla="*/ 7080 w 10375"/>
              <a:gd name="T33" fmla="*/ 1850 h 10375"/>
              <a:gd name="T34" fmla="*/ 7441 w 10375"/>
              <a:gd name="T35" fmla="*/ 1850 h 10375"/>
              <a:gd name="T36" fmla="*/ 2583 w 10375"/>
              <a:gd name="T37" fmla="*/ 6639 h 10375"/>
              <a:gd name="T38" fmla="*/ 3738 w 10375"/>
              <a:gd name="T39" fmla="*/ 7794 h 10375"/>
              <a:gd name="T40" fmla="*/ 3688 w 10375"/>
              <a:gd name="T41" fmla="*/ 8005 h 10375"/>
              <a:gd name="T42" fmla="*/ 1943 w 10375"/>
              <a:gd name="T43" fmla="*/ 8595 h 10375"/>
              <a:gd name="T44" fmla="*/ 1780 w 10375"/>
              <a:gd name="T45" fmla="*/ 8433 h 10375"/>
              <a:gd name="T46" fmla="*/ 2370 w 10375"/>
              <a:gd name="T47" fmla="*/ 6688 h 10375"/>
              <a:gd name="T48" fmla="*/ 2583 w 10375"/>
              <a:gd name="T49" fmla="*/ 6639 h 10375"/>
              <a:gd name="T50" fmla="*/ 10375 w 10375"/>
              <a:gd name="T51" fmla="*/ 10375 h 10375"/>
              <a:gd name="T52" fmla="*/ 0 w 10375"/>
              <a:gd name="T53" fmla="*/ 10375 h 10375"/>
              <a:gd name="T54" fmla="*/ 0 w 10375"/>
              <a:gd name="T55" fmla="*/ 0 h 10375"/>
              <a:gd name="T56" fmla="*/ 10375 w 10375"/>
              <a:gd name="T57" fmla="*/ 0 h 10375"/>
              <a:gd name="T58" fmla="*/ 10375 w 10375"/>
              <a:gd name="T59" fmla="*/ 10375 h 10375"/>
              <a:gd name="T60" fmla="*/ 9565 w 10375"/>
              <a:gd name="T61" fmla="*/ 812 h 10375"/>
              <a:gd name="T62" fmla="*/ 810 w 10375"/>
              <a:gd name="T63" fmla="*/ 812 h 10375"/>
              <a:gd name="T64" fmla="*/ 810 w 10375"/>
              <a:gd name="T65" fmla="*/ 9565 h 10375"/>
              <a:gd name="T66" fmla="*/ 9564 w 10375"/>
              <a:gd name="T67" fmla="*/ 9565 h 10375"/>
              <a:gd name="T68" fmla="*/ 9564 w 10375"/>
              <a:gd name="T69" fmla="*/ 812 h 10375"/>
              <a:gd name="T70" fmla="*/ 9565 w 10375"/>
              <a:gd name="T71" fmla="*/ 812 h 10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375" h="10375">
                <a:moveTo>
                  <a:pt x="6176" y="2754"/>
                </a:moveTo>
                <a:lnTo>
                  <a:pt x="2741" y="6188"/>
                </a:lnTo>
                <a:cubicBezTo>
                  <a:pt x="2641" y="6288"/>
                  <a:pt x="2641" y="6449"/>
                  <a:pt x="2741" y="6549"/>
                </a:cubicBezTo>
                <a:lnTo>
                  <a:pt x="3826" y="7634"/>
                </a:lnTo>
                <a:cubicBezTo>
                  <a:pt x="3926" y="7734"/>
                  <a:pt x="4088" y="7734"/>
                  <a:pt x="4188" y="7634"/>
                </a:cubicBezTo>
                <a:lnTo>
                  <a:pt x="7623" y="4199"/>
                </a:lnTo>
                <a:cubicBezTo>
                  <a:pt x="7723" y="4099"/>
                  <a:pt x="7723" y="3938"/>
                  <a:pt x="7623" y="3838"/>
                </a:cubicBezTo>
                <a:lnTo>
                  <a:pt x="6538" y="2754"/>
                </a:lnTo>
                <a:cubicBezTo>
                  <a:pt x="6438" y="2654"/>
                  <a:pt x="6276" y="2654"/>
                  <a:pt x="6176" y="2754"/>
                </a:cubicBezTo>
                <a:close/>
                <a:moveTo>
                  <a:pt x="7441" y="1850"/>
                </a:moveTo>
                <a:lnTo>
                  <a:pt x="8526" y="2935"/>
                </a:lnTo>
                <a:cubicBezTo>
                  <a:pt x="8626" y="3035"/>
                  <a:pt x="8626" y="3196"/>
                  <a:pt x="8526" y="3296"/>
                </a:cubicBezTo>
                <a:lnTo>
                  <a:pt x="8165" y="3658"/>
                </a:lnTo>
                <a:cubicBezTo>
                  <a:pt x="8065" y="3758"/>
                  <a:pt x="7904" y="3758"/>
                  <a:pt x="7804" y="3658"/>
                </a:cubicBezTo>
                <a:lnTo>
                  <a:pt x="6719" y="2573"/>
                </a:lnTo>
                <a:cubicBezTo>
                  <a:pt x="6619" y="2473"/>
                  <a:pt x="6619" y="2311"/>
                  <a:pt x="6719" y="2211"/>
                </a:cubicBezTo>
                <a:lnTo>
                  <a:pt x="7080" y="1850"/>
                </a:lnTo>
                <a:cubicBezTo>
                  <a:pt x="7180" y="1750"/>
                  <a:pt x="7341" y="1750"/>
                  <a:pt x="7441" y="1850"/>
                </a:cubicBezTo>
                <a:close/>
                <a:moveTo>
                  <a:pt x="2583" y="6639"/>
                </a:moveTo>
                <a:lnTo>
                  <a:pt x="3738" y="7794"/>
                </a:lnTo>
                <a:cubicBezTo>
                  <a:pt x="3805" y="7862"/>
                  <a:pt x="3778" y="7975"/>
                  <a:pt x="3688" y="8005"/>
                </a:cubicBezTo>
                <a:lnTo>
                  <a:pt x="1943" y="8595"/>
                </a:lnTo>
                <a:cubicBezTo>
                  <a:pt x="1843" y="8629"/>
                  <a:pt x="1746" y="8534"/>
                  <a:pt x="1780" y="8433"/>
                </a:cubicBezTo>
                <a:lnTo>
                  <a:pt x="2370" y="6688"/>
                </a:lnTo>
                <a:cubicBezTo>
                  <a:pt x="2401" y="6599"/>
                  <a:pt x="2515" y="6572"/>
                  <a:pt x="2583" y="6639"/>
                </a:cubicBezTo>
                <a:close/>
                <a:moveTo>
                  <a:pt x="10375" y="10375"/>
                </a:moveTo>
                <a:lnTo>
                  <a:pt x="0" y="10375"/>
                </a:lnTo>
                <a:lnTo>
                  <a:pt x="0" y="0"/>
                </a:lnTo>
                <a:lnTo>
                  <a:pt x="10375" y="0"/>
                </a:lnTo>
                <a:lnTo>
                  <a:pt x="10375" y="10375"/>
                </a:lnTo>
                <a:close/>
                <a:moveTo>
                  <a:pt x="9565" y="812"/>
                </a:moveTo>
                <a:lnTo>
                  <a:pt x="810" y="812"/>
                </a:lnTo>
                <a:lnTo>
                  <a:pt x="810" y="9565"/>
                </a:lnTo>
                <a:lnTo>
                  <a:pt x="9564" y="9565"/>
                </a:lnTo>
                <a:lnTo>
                  <a:pt x="9564" y="812"/>
                </a:lnTo>
                <a:lnTo>
                  <a:pt x="9565" y="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28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BA820610-A707-4DF5-BC8D-AD2B8CF59150}"/>
              </a:ext>
            </a:extLst>
          </p:cNvPr>
          <p:cNvGrpSpPr/>
          <p:nvPr/>
        </p:nvGrpSpPr>
        <p:grpSpPr>
          <a:xfrm>
            <a:off x="2631313" y="1467409"/>
            <a:ext cx="6929376" cy="4795410"/>
            <a:chOff x="3655287" y="2176041"/>
            <a:chExt cx="4881427" cy="3378146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E2F05806-7A32-4EC9-BE58-2386AE583093}"/>
                </a:ext>
              </a:extLst>
            </p:cNvPr>
            <p:cNvSpPr/>
            <p:nvPr/>
          </p:nvSpPr>
          <p:spPr>
            <a:xfrm>
              <a:off x="3655287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CB70F25F-6B59-4563-B573-05F5AF615DB6}"/>
                </a:ext>
              </a:extLst>
            </p:cNvPr>
            <p:cNvSpPr/>
            <p:nvPr/>
          </p:nvSpPr>
          <p:spPr>
            <a:xfrm flipH="1">
              <a:off x="4801660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2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E49CC49-0BEC-4804-B35F-3A92A02C3E39}"/>
              </a:ext>
            </a:extLst>
          </p:cNvPr>
          <p:cNvGrpSpPr/>
          <p:nvPr/>
        </p:nvGrpSpPr>
        <p:grpSpPr>
          <a:xfrm>
            <a:off x="1612709" y="762495"/>
            <a:ext cx="8966584" cy="6205238"/>
            <a:chOff x="3655287" y="2176041"/>
            <a:chExt cx="4881427" cy="3378146"/>
          </a:xfrm>
        </p:grpSpPr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7DB0699-F305-49AD-A3FC-F964D255ADED}"/>
                </a:ext>
              </a:extLst>
            </p:cNvPr>
            <p:cNvSpPr/>
            <p:nvPr/>
          </p:nvSpPr>
          <p:spPr>
            <a:xfrm>
              <a:off x="3655287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1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BB5C2CF5-3A95-44CB-BF89-CF758D1AF195}"/>
                </a:ext>
              </a:extLst>
            </p:cNvPr>
            <p:cNvSpPr/>
            <p:nvPr/>
          </p:nvSpPr>
          <p:spPr>
            <a:xfrm flipH="1">
              <a:off x="4801660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1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5CFCF7F6-0AC8-450E-B681-DC41C81B6AF2}"/>
              </a:ext>
            </a:extLst>
          </p:cNvPr>
          <p:cNvGrpSpPr/>
          <p:nvPr/>
        </p:nvGrpSpPr>
        <p:grpSpPr>
          <a:xfrm>
            <a:off x="663617" y="105685"/>
            <a:ext cx="10864768" cy="7518858"/>
            <a:chOff x="3655287" y="2176041"/>
            <a:chExt cx="4881427" cy="3378146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7BBB32F8-ED11-4665-835C-0D31881C5B07}"/>
                </a:ext>
              </a:extLst>
            </p:cNvPr>
            <p:cNvSpPr/>
            <p:nvPr/>
          </p:nvSpPr>
          <p:spPr>
            <a:xfrm>
              <a:off x="3655287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6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C01D5EAE-F6A5-44EB-87DB-0ECCBA65E6A2}"/>
                </a:ext>
              </a:extLst>
            </p:cNvPr>
            <p:cNvSpPr/>
            <p:nvPr/>
          </p:nvSpPr>
          <p:spPr>
            <a:xfrm flipH="1">
              <a:off x="4801660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>
                      <a:alpha val="6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A4DDB61-7FD2-4E51-91CB-1058D6A8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  </a:t>
            </a:r>
            <a:r>
              <a:rPr lang="en-US" altLang="zh-CN" spc="90"/>
              <a:t>Page </a:t>
            </a:r>
            <a:fld id="{7CFB1EEF-B761-4911-A2FD-18DBD3241D03}" type="slidenum">
              <a:rPr lang="zh-CN" altLang="en-US" spc="90" smtClean="0"/>
              <a:pPr/>
              <a:t>8</a:t>
            </a:fld>
            <a:endParaRPr lang="zh-CN" altLang="en-US" spc="90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1262FA-42EF-47C3-A2AD-BE386FDE1A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B719B2A-11CF-494E-B545-BF4FCB5F0B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/>
              <a:t>项目进展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C328ECE-3B28-4E1D-A1B3-D65C9D0558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问题讨论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D05C30B-D222-48D1-8BE2-28CB2203C8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dirty="0"/>
              <a:t>展望未来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8BA065-5D38-4EC8-9FFA-3E4278C45F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结论分析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3669FE5-9121-4B2C-A9FD-6D3D7D73851C}"/>
              </a:ext>
            </a:extLst>
          </p:cNvPr>
          <p:cNvSpPr txBox="1"/>
          <p:nvPr/>
        </p:nvSpPr>
        <p:spPr>
          <a:xfrm>
            <a:off x="412147" y="80010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六段内容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B0466BC-4533-4228-A38B-8C29A478462D}"/>
              </a:ext>
            </a:extLst>
          </p:cNvPr>
          <p:cNvSpPr/>
          <p:nvPr/>
        </p:nvSpPr>
        <p:spPr>
          <a:xfrm>
            <a:off x="8411615" y="2641100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90" name="任意多边形: 形状 89">
            <a:extLst>
              <a:ext uri="{FF2B5EF4-FFF2-40B4-BE49-F238E27FC236}">
                <a16:creationId xmlns:a16="http://schemas.microsoft.com/office/drawing/2014/main" id="{C8B1C5D2-8206-431B-B99B-E9210D0659BB}"/>
              </a:ext>
            </a:extLst>
          </p:cNvPr>
          <p:cNvSpPr/>
          <p:nvPr/>
        </p:nvSpPr>
        <p:spPr>
          <a:xfrm>
            <a:off x="4113547" y="2782612"/>
            <a:ext cx="3964907" cy="2165004"/>
          </a:xfrm>
          <a:custGeom>
            <a:avLst/>
            <a:gdLst>
              <a:gd name="connsiteX0" fmla="*/ 1982453 w 3964907"/>
              <a:gd name="connsiteY0" fmla="*/ 233376 h 2165004"/>
              <a:gd name="connsiteX1" fmla="*/ 2000927 w 3964907"/>
              <a:gd name="connsiteY1" fmla="*/ 247191 h 2165004"/>
              <a:gd name="connsiteX2" fmla="*/ 2394857 w 3964907"/>
              <a:gd name="connsiteY2" fmla="*/ 1082502 h 2165004"/>
              <a:gd name="connsiteX3" fmla="*/ 2000927 w 3964907"/>
              <a:gd name="connsiteY3" fmla="*/ 1917813 h 2165004"/>
              <a:gd name="connsiteX4" fmla="*/ 1982453 w 3964907"/>
              <a:gd name="connsiteY4" fmla="*/ 1931628 h 2165004"/>
              <a:gd name="connsiteX5" fmla="*/ 1963979 w 3964907"/>
              <a:gd name="connsiteY5" fmla="*/ 1917813 h 2165004"/>
              <a:gd name="connsiteX6" fmla="*/ 1570049 w 3964907"/>
              <a:gd name="connsiteY6" fmla="*/ 1082502 h 2165004"/>
              <a:gd name="connsiteX7" fmla="*/ 1963979 w 3964907"/>
              <a:gd name="connsiteY7" fmla="*/ 247191 h 2165004"/>
              <a:gd name="connsiteX8" fmla="*/ 2882405 w 3964907"/>
              <a:gd name="connsiteY8" fmla="*/ 0 h 2165004"/>
              <a:gd name="connsiteX9" fmla="*/ 3964907 w 3964907"/>
              <a:gd name="connsiteY9" fmla="*/ 1082502 h 2165004"/>
              <a:gd name="connsiteX10" fmla="*/ 2882405 w 3964907"/>
              <a:gd name="connsiteY10" fmla="*/ 2165004 h 2165004"/>
              <a:gd name="connsiteX11" fmla="*/ 2277168 w 3964907"/>
              <a:gd name="connsiteY11" fmla="*/ 1980130 h 2165004"/>
              <a:gd name="connsiteX12" fmla="*/ 2212307 w 3964907"/>
              <a:gd name="connsiteY12" fmla="*/ 1931628 h 2165004"/>
              <a:gd name="connsiteX13" fmla="*/ 2230781 w 3964907"/>
              <a:gd name="connsiteY13" fmla="*/ 1917813 h 2165004"/>
              <a:gd name="connsiteX14" fmla="*/ 2624711 w 3964907"/>
              <a:gd name="connsiteY14" fmla="*/ 1082502 h 2165004"/>
              <a:gd name="connsiteX15" fmla="*/ 2230781 w 3964907"/>
              <a:gd name="connsiteY15" fmla="*/ 247191 h 2165004"/>
              <a:gd name="connsiteX16" fmla="*/ 2212307 w 3964907"/>
              <a:gd name="connsiteY16" fmla="*/ 233376 h 2165004"/>
              <a:gd name="connsiteX17" fmla="*/ 2277168 w 3964907"/>
              <a:gd name="connsiteY17" fmla="*/ 184874 h 2165004"/>
              <a:gd name="connsiteX18" fmla="*/ 2882405 w 3964907"/>
              <a:gd name="connsiteY18" fmla="*/ 0 h 2165004"/>
              <a:gd name="connsiteX19" fmla="*/ 1082502 w 3964907"/>
              <a:gd name="connsiteY19" fmla="*/ 0 h 2165004"/>
              <a:gd name="connsiteX20" fmla="*/ 1687739 w 3964907"/>
              <a:gd name="connsiteY20" fmla="*/ 184874 h 2165004"/>
              <a:gd name="connsiteX21" fmla="*/ 1752600 w 3964907"/>
              <a:gd name="connsiteY21" fmla="*/ 233376 h 2165004"/>
              <a:gd name="connsiteX22" fmla="*/ 1734126 w 3964907"/>
              <a:gd name="connsiteY22" fmla="*/ 247191 h 2165004"/>
              <a:gd name="connsiteX23" fmla="*/ 1340196 w 3964907"/>
              <a:gd name="connsiteY23" fmla="*/ 1082502 h 2165004"/>
              <a:gd name="connsiteX24" fmla="*/ 1734126 w 3964907"/>
              <a:gd name="connsiteY24" fmla="*/ 1917813 h 2165004"/>
              <a:gd name="connsiteX25" fmla="*/ 1752600 w 3964907"/>
              <a:gd name="connsiteY25" fmla="*/ 1931628 h 2165004"/>
              <a:gd name="connsiteX26" fmla="*/ 1687739 w 3964907"/>
              <a:gd name="connsiteY26" fmla="*/ 1980130 h 2165004"/>
              <a:gd name="connsiteX27" fmla="*/ 1082502 w 3964907"/>
              <a:gd name="connsiteY27" fmla="*/ 2165004 h 2165004"/>
              <a:gd name="connsiteX28" fmla="*/ 0 w 3964907"/>
              <a:gd name="connsiteY28" fmla="*/ 1082502 h 2165004"/>
              <a:gd name="connsiteX29" fmla="*/ 1082502 w 3964907"/>
              <a:gd name="connsiteY29" fmla="*/ 0 h 216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4907" h="2165004">
                <a:moveTo>
                  <a:pt x="1982453" y="233376"/>
                </a:moveTo>
                <a:lnTo>
                  <a:pt x="2000927" y="247191"/>
                </a:lnTo>
                <a:cubicBezTo>
                  <a:pt x="2241510" y="445738"/>
                  <a:pt x="2394857" y="746212"/>
                  <a:pt x="2394857" y="1082502"/>
                </a:cubicBezTo>
                <a:cubicBezTo>
                  <a:pt x="2394857" y="1418792"/>
                  <a:pt x="2241510" y="1719266"/>
                  <a:pt x="2000927" y="1917813"/>
                </a:cubicBezTo>
                <a:lnTo>
                  <a:pt x="1982453" y="1931628"/>
                </a:lnTo>
                <a:lnTo>
                  <a:pt x="1963979" y="1917813"/>
                </a:lnTo>
                <a:cubicBezTo>
                  <a:pt x="1723396" y="1719266"/>
                  <a:pt x="1570049" y="1418792"/>
                  <a:pt x="1570049" y="1082502"/>
                </a:cubicBezTo>
                <a:cubicBezTo>
                  <a:pt x="1570049" y="746212"/>
                  <a:pt x="1723396" y="445738"/>
                  <a:pt x="1963979" y="247191"/>
                </a:cubicBezTo>
                <a:close/>
                <a:moveTo>
                  <a:pt x="2882405" y="0"/>
                </a:moveTo>
                <a:cubicBezTo>
                  <a:pt x="3480254" y="0"/>
                  <a:pt x="3964907" y="484653"/>
                  <a:pt x="3964907" y="1082502"/>
                </a:cubicBezTo>
                <a:cubicBezTo>
                  <a:pt x="3964907" y="1680351"/>
                  <a:pt x="3480254" y="2165004"/>
                  <a:pt x="2882405" y="2165004"/>
                </a:cubicBezTo>
                <a:cubicBezTo>
                  <a:pt x="2658212" y="2165004"/>
                  <a:pt x="2449937" y="2096850"/>
                  <a:pt x="2277168" y="1980130"/>
                </a:cubicBezTo>
                <a:lnTo>
                  <a:pt x="2212307" y="1931628"/>
                </a:lnTo>
                <a:lnTo>
                  <a:pt x="2230781" y="1917813"/>
                </a:lnTo>
                <a:cubicBezTo>
                  <a:pt x="2471364" y="1719266"/>
                  <a:pt x="2624711" y="1418792"/>
                  <a:pt x="2624711" y="1082502"/>
                </a:cubicBezTo>
                <a:cubicBezTo>
                  <a:pt x="2624711" y="746212"/>
                  <a:pt x="2471364" y="445738"/>
                  <a:pt x="2230781" y="247191"/>
                </a:cubicBezTo>
                <a:lnTo>
                  <a:pt x="2212307" y="233376"/>
                </a:lnTo>
                <a:lnTo>
                  <a:pt x="2277168" y="184874"/>
                </a:lnTo>
                <a:cubicBezTo>
                  <a:pt x="2449937" y="68154"/>
                  <a:pt x="2658212" y="0"/>
                  <a:pt x="2882405" y="0"/>
                </a:cubicBezTo>
                <a:close/>
                <a:moveTo>
                  <a:pt x="1082502" y="0"/>
                </a:moveTo>
                <a:cubicBezTo>
                  <a:pt x="1306696" y="0"/>
                  <a:pt x="1514971" y="68154"/>
                  <a:pt x="1687739" y="184874"/>
                </a:cubicBezTo>
                <a:lnTo>
                  <a:pt x="1752600" y="233376"/>
                </a:lnTo>
                <a:lnTo>
                  <a:pt x="1734126" y="247191"/>
                </a:lnTo>
                <a:cubicBezTo>
                  <a:pt x="1493543" y="445738"/>
                  <a:pt x="1340196" y="746212"/>
                  <a:pt x="1340196" y="1082502"/>
                </a:cubicBezTo>
                <a:cubicBezTo>
                  <a:pt x="1340196" y="1418792"/>
                  <a:pt x="1493543" y="1719266"/>
                  <a:pt x="1734126" y="1917813"/>
                </a:cubicBezTo>
                <a:lnTo>
                  <a:pt x="1752600" y="1931628"/>
                </a:lnTo>
                <a:lnTo>
                  <a:pt x="1687739" y="1980130"/>
                </a:lnTo>
                <a:cubicBezTo>
                  <a:pt x="1514971" y="2096850"/>
                  <a:pt x="1306696" y="2165004"/>
                  <a:pt x="1082502" y="2165004"/>
                </a:cubicBezTo>
                <a:cubicBezTo>
                  <a:pt x="484653" y="2165004"/>
                  <a:pt x="0" y="1680351"/>
                  <a:pt x="0" y="1082502"/>
                </a:cubicBezTo>
                <a:cubicBezTo>
                  <a:pt x="0" y="484653"/>
                  <a:pt x="484653" y="0"/>
                  <a:pt x="1082502" y="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8ED741DB-D661-4310-81B0-A8554781DD62}"/>
              </a:ext>
            </a:extLst>
          </p:cNvPr>
          <p:cNvGrpSpPr/>
          <p:nvPr/>
        </p:nvGrpSpPr>
        <p:grpSpPr>
          <a:xfrm>
            <a:off x="3655287" y="2176041"/>
            <a:ext cx="4881427" cy="3378146"/>
            <a:chOff x="3655287" y="2176041"/>
            <a:chExt cx="4881427" cy="3378146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A66E540F-376D-41B3-A0CD-909678A0A90C}"/>
                </a:ext>
              </a:extLst>
            </p:cNvPr>
            <p:cNvSpPr/>
            <p:nvPr/>
          </p:nvSpPr>
          <p:spPr>
            <a:xfrm>
              <a:off x="3655287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C4CAC66D-ADFC-4252-ACD0-3D257F4366B7}"/>
                </a:ext>
              </a:extLst>
            </p:cNvPr>
            <p:cNvSpPr/>
            <p:nvPr/>
          </p:nvSpPr>
          <p:spPr>
            <a:xfrm flipH="1">
              <a:off x="4801660" y="2176041"/>
              <a:ext cx="3735054" cy="3378146"/>
            </a:xfrm>
            <a:prstGeom prst="ellipse">
              <a:avLst/>
            </a:prstGeom>
            <a:noFill/>
            <a:ln>
              <a:gradFill>
                <a:gsLst>
                  <a:gs pos="23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1" name="椭圆 90">
            <a:extLst>
              <a:ext uri="{FF2B5EF4-FFF2-40B4-BE49-F238E27FC236}">
                <a16:creationId xmlns:a16="http://schemas.microsoft.com/office/drawing/2014/main" id="{D25D7EE8-4B2D-4D4A-A1F4-839E164DD43A}"/>
              </a:ext>
            </a:extLst>
          </p:cNvPr>
          <p:cNvSpPr/>
          <p:nvPr/>
        </p:nvSpPr>
        <p:spPr>
          <a:xfrm>
            <a:off x="7744611" y="2399011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>
            <a:extLst>
              <a:ext uri="{FF2B5EF4-FFF2-40B4-BE49-F238E27FC236}">
                <a16:creationId xmlns:a16="http://schemas.microsoft.com/office/drawing/2014/main" id="{A6E0D42C-0135-4C1D-89FE-956D73B05686}"/>
              </a:ext>
            </a:extLst>
          </p:cNvPr>
          <p:cNvSpPr/>
          <p:nvPr/>
        </p:nvSpPr>
        <p:spPr>
          <a:xfrm>
            <a:off x="8328965" y="3657365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>
            <a:extLst>
              <a:ext uri="{FF2B5EF4-FFF2-40B4-BE49-F238E27FC236}">
                <a16:creationId xmlns:a16="http://schemas.microsoft.com/office/drawing/2014/main" id="{08E8C95B-0955-4948-80B6-331723E59255}"/>
              </a:ext>
            </a:extLst>
          </p:cNvPr>
          <p:cNvSpPr/>
          <p:nvPr/>
        </p:nvSpPr>
        <p:spPr>
          <a:xfrm>
            <a:off x="7759799" y="4922546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5ED52E51-8499-4F1F-8035-419E22F08AB0}"/>
              </a:ext>
            </a:extLst>
          </p:cNvPr>
          <p:cNvSpPr/>
          <p:nvPr/>
        </p:nvSpPr>
        <p:spPr>
          <a:xfrm>
            <a:off x="4062336" y="2399011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>
            <a:extLst>
              <a:ext uri="{FF2B5EF4-FFF2-40B4-BE49-F238E27FC236}">
                <a16:creationId xmlns:a16="http://schemas.microsoft.com/office/drawing/2014/main" id="{AF22AE56-AB66-45C1-ABFD-0EE10C444036}"/>
              </a:ext>
            </a:extLst>
          </p:cNvPr>
          <p:cNvSpPr/>
          <p:nvPr/>
        </p:nvSpPr>
        <p:spPr>
          <a:xfrm>
            <a:off x="4062336" y="4922546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EEC97D35-E83D-49FC-BE4D-27B403A1DA72}"/>
              </a:ext>
            </a:extLst>
          </p:cNvPr>
          <p:cNvSpPr/>
          <p:nvPr/>
        </p:nvSpPr>
        <p:spPr>
          <a:xfrm>
            <a:off x="3447538" y="3657365"/>
            <a:ext cx="415498" cy="415498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Oval 96">
            <a:extLst>
              <a:ext uri="{FF2B5EF4-FFF2-40B4-BE49-F238E27FC236}">
                <a16:creationId xmlns:a16="http://schemas.microsoft.com/office/drawing/2014/main" id="{369F206B-4792-46F8-9405-2C6E959383DE}"/>
              </a:ext>
            </a:extLst>
          </p:cNvPr>
          <p:cNvSpPr/>
          <p:nvPr/>
        </p:nvSpPr>
        <p:spPr>
          <a:xfrm>
            <a:off x="7864923" y="2495824"/>
            <a:ext cx="174874" cy="221872"/>
          </a:xfrm>
          <a:custGeom>
            <a:avLst/>
            <a:gdLst>
              <a:gd name="T0" fmla="*/ 3166 w 6332"/>
              <a:gd name="T1" fmla="*/ 0 h 8034"/>
              <a:gd name="T2" fmla="*/ 0 w 6332"/>
              <a:gd name="T3" fmla="*/ 3166 h 8034"/>
              <a:gd name="T4" fmla="*/ 2481 w 6332"/>
              <a:gd name="T5" fmla="*/ 7590 h 8034"/>
              <a:gd name="T6" fmla="*/ 3853 w 6332"/>
              <a:gd name="T7" fmla="*/ 7588 h 8034"/>
              <a:gd name="T8" fmla="*/ 6332 w 6332"/>
              <a:gd name="T9" fmla="*/ 3166 h 8034"/>
              <a:gd name="T10" fmla="*/ 3166 w 6332"/>
              <a:gd name="T11" fmla="*/ 0 h 8034"/>
              <a:gd name="T12" fmla="*/ 3166 w 6332"/>
              <a:gd name="T13" fmla="*/ 0 h 8034"/>
              <a:gd name="T14" fmla="*/ 3166 w 6332"/>
              <a:gd name="T15" fmla="*/ 0 h 8034"/>
              <a:gd name="T16" fmla="*/ 3166 w 6332"/>
              <a:gd name="T17" fmla="*/ 0 h 8034"/>
              <a:gd name="T18" fmla="*/ 3166 w 6332"/>
              <a:gd name="T19" fmla="*/ 4529 h 8034"/>
              <a:gd name="T20" fmla="*/ 1702 w 6332"/>
              <a:gd name="T21" fmla="*/ 3065 h 8034"/>
              <a:gd name="T22" fmla="*/ 3166 w 6332"/>
              <a:gd name="T23" fmla="*/ 1600 h 8034"/>
              <a:gd name="T24" fmla="*/ 4630 w 6332"/>
              <a:gd name="T25" fmla="*/ 3065 h 8034"/>
              <a:gd name="T26" fmla="*/ 3166 w 6332"/>
              <a:gd name="T27" fmla="*/ 4529 h 8034"/>
              <a:gd name="T28" fmla="*/ 3166 w 6332"/>
              <a:gd name="T29" fmla="*/ 4529 h 8034"/>
              <a:gd name="T30" fmla="*/ 3166 w 6332"/>
              <a:gd name="T31" fmla="*/ 4529 h 8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332" h="8034">
                <a:moveTo>
                  <a:pt x="3166" y="0"/>
                </a:moveTo>
                <a:cubicBezTo>
                  <a:pt x="1418" y="0"/>
                  <a:pt x="0" y="1418"/>
                  <a:pt x="0" y="3166"/>
                </a:cubicBezTo>
                <a:cubicBezTo>
                  <a:pt x="0" y="4914"/>
                  <a:pt x="2481" y="7590"/>
                  <a:pt x="2481" y="7590"/>
                </a:cubicBezTo>
                <a:cubicBezTo>
                  <a:pt x="2859" y="8031"/>
                  <a:pt x="3478" y="8034"/>
                  <a:pt x="3853" y="7588"/>
                </a:cubicBezTo>
                <a:cubicBezTo>
                  <a:pt x="3853" y="7588"/>
                  <a:pt x="6332" y="4914"/>
                  <a:pt x="6332" y="3166"/>
                </a:cubicBezTo>
                <a:cubicBezTo>
                  <a:pt x="6332" y="1418"/>
                  <a:pt x="4914" y="0"/>
                  <a:pt x="3166" y="0"/>
                </a:cubicBezTo>
                <a:lnTo>
                  <a:pt x="3166" y="0"/>
                </a:lnTo>
                <a:lnTo>
                  <a:pt x="3166" y="0"/>
                </a:lnTo>
                <a:lnTo>
                  <a:pt x="3166" y="0"/>
                </a:lnTo>
                <a:close/>
                <a:moveTo>
                  <a:pt x="3166" y="4529"/>
                </a:moveTo>
                <a:cubicBezTo>
                  <a:pt x="2357" y="4529"/>
                  <a:pt x="1702" y="3874"/>
                  <a:pt x="1702" y="3065"/>
                </a:cubicBezTo>
                <a:cubicBezTo>
                  <a:pt x="1702" y="2256"/>
                  <a:pt x="2357" y="1600"/>
                  <a:pt x="3166" y="1600"/>
                </a:cubicBezTo>
                <a:cubicBezTo>
                  <a:pt x="3975" y="1600"/>
                  <a:pt x="4630" y="2256"/>
                  <a:pt x="4630" y="3065"/>
                </a:cubicBezTo>
                <a:cubicBezTo>
                  <a:pt x="4630" y="3874"/>
                  <a:pt x="3975" y="4529"/>
                  <a:pt x="3166" y="4529"/>
                </a:cubicBezTo>
                <a:lnTo>
                  <a:pt x="3166" y="4529"/>
                </a:lnTo>
                <a:close/>
                <a:moveTo>
                  <a:pt x="3166" y="4529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7" name="Oval 97">
            <a:extLst>
              <a:ext uri="{FF2B5EF4-FFF2-40B4-BE49-F238E27FC236}">
                <a16:creationId xmlns:a16="http://schemas.microsoft.com/office/drawing/2014/main" id="{C0DB561C-4530-4E79-BB10-92DDDAE251A2}"/>
              </a:ext>
            </a:extLst>
          </p:cNvPr>
          <p:cNvSpPr/>
          <p:nvPr/>
        </p:nvSpPr>
        <p:spPr>
          <a:xfrm>
            <a:off x="8430409" y="3754178"/>
            <a:ext cx="212610" cy="221872"/>
          </a:xfrm>
          <a:custGeom>
            <a:avLst/>
            <a:gdLst>
              <a:gd name="T0" fmla="*/ 6616 w 7940"/>
              <a:gd name="T1" fmla="*/ 8286 h 8286"/>
              <a:gd name="T2" fmla="*/ 6616 w 7940"/>
              <a:gd name="T3" fmla="*/ 4638 h 8286"/>
              <a:gd name="T4" fmla="*/ 5734 w 7940"/>
              <a:gd name="T5" fmla="*/ 3726 h 8286"/>
              <a:gd name="T6" fmla="*/ 2205 w 7940"/>
              <a:gd name="T7" fmla="*/ 3726 h 8286"/>
              <a:gd name="T8" fmla="*/ 1323 w 7940"/>
              <a:gd name="T9" fmla="*/ 4638 h 8286"/>
              <a:gd name="T10" fmla="*/ 1323 w 7940"/>
              <a:gd name="T11" fmla="*/ 8286 h 8286"/>
              <a:gd name="T12" fmla="*/ 0 w 7940"/>
              <a:gd name="T13" fmla="*/ 8286 h 8286"/>
              <a:gd name="T14" fmla="*/ 0 w 7940"/>
              <a:gd name="T15" fmla="*/ 2359 h 8286"/>
              <a:gd name="T16" fmla="*/ 3970 w 7940"/>
              <a:gd name="T17" fmla="*/ 0 h 8286"/>
              <a:gd name="T18" fmla="*/ 7940 w 7940"/>
              <a:gd name="T19" fmla="*/ 2359 h 8286"/>
              <a:gd name="T20" fmla="*/ 7940 w 7940"/>
              <a:gd name="T21" fmla="*/ 8286 h 8286"/>
              <a:gd name="T22" fmla="*/ 6616 w 7940"/>
              <a:gd name="T23" fmla="*/ 8286 h 8286"/>
              <a:gd name="T24" fmla="*/ 5734 w 7940"/>
              <a:gd name="T25" fmla="*/ 5550 h 8286"/>
              <a:gd name="T26" fmla="*/ 2205 w 7940"/>
              <a:gd name="T27" fmla="*/ 5550 h 8286"/>
              <a:gd name="T28" fmla="*/ 2205 w 7940"/>
              <a:gd name="T29" fmla="*/ 4638 h 8286"/>
              <a:gd name="T30" fmla="*/ 5734 w 7940"/>
              <a:gd name="T31" fmla="*/ 4638 h 8286"/>
              <a:gd name="T32" fmla="*/ 5734 w 7940"/>
              <a:gd name="T33" fmla="*/ 5550 h 8286"/>
              <a:gd name="T34" fmla="*/ 5734 w 7940"/>
              <a:gd name="T35" fmla="*/ 6918 h 8286"/>
              <a:gd name="T36" fmla="*/ 2205 w 7940"/>
              <a:gd name="T37" fmla="*/ 6918 h 8286"/>
              <a:gd name="T38" fmla="*/ 2205 w 7940"/>
              <a:gd name="T39" fmla="*/ 6006 h 8286"/>
              <a:gd name="T40" fmla="*/ 5734 w 7940"/>
              <a:gd name="T41" fmla="*/ 6006 h 8286"/>
              <a:gd name="T42" fmla="*/ 5734 w 7940"/>
              <a:gd name="T43" fmla="*/ 6918 h 8286"/>
              <a:gd name="T44" fmla="*/ 5734 w 7940"/>
              <a:gd name="T45" fmla="*/ 8286 h 8286"/>
              <a:gd name="T46" fmla="*/ 2205 w 7940"/>
              <a:gd name="T47" fmla="*/ 8286 h 8286"/>
              <a:gd name="T48" fmla="*/ 2205 w 7940"/>
              <a:gd name="T49" fmla="*/ 7374 h 8286"/>
              <a:gd name="T50" fmla="*/ 5734 w 7940"/>
              <a:gd name="T51" fmla="*/ 7374 h 8286"/>
              <a:gd name="T52" fmla="*/ 5734 w 7940"/>
              <a:gd name="T53" fmla="*/ 8286 h 8286"/>
              <a:gd name="T54" fmla="*/ 5734 w 7940"/>
              <a:gd name="T55" fmla="*/ 8286 h 8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7940" h="8286">
                <a:moveTo>
                  <a:pt x="6616" y="8286"/>
                </a:moveTo>
                <a:lnTo>
                  <a:pt x="6616" y="4638"/>
                </a:lnTo>
                <a:cubicBezTo>
                  <a:pt x="6616" y="4135"/>
                  <a:pt x="6222" y="3726"/>
                  <a:pt x="5734" y="3726"/>
                </a:cubicBezTo>
                <a:lnTo>
                  <a:pt x="2205" y="3726"/>
                </a:lnTo>
                <a:cubicBezTo>
                  <a:pt x="1718" y="3726"/>
                  <a:pt x="1323" y="4135"/>
                  <a:pt x="1323" y="4638"/>
                </a:cubicBezTo>
                <a:lnTo>
                  <a:pt x="1323" y="8286"/>
                </a:lnTo>
                <a:lnTo>
                  <a:pt x="0" y="8286"/>
                </a:lnTo>
                <a:lnTo>
                  <a:pt x="0" y="2359"/>
                </a:lnTo>
                <a:lnTo>
                  <a:pt x="3970" y="0"/>
                </a:lnTo>
                <a:lnTo>
                  <a:pt x="7940" y="2359"/>
                </a:lnTo>
                <a:lnTo>
                  <a:pt x="7940" y="8286"/>
                </a:lnTo>
                <a:lnTo>
                  <a:pt x="6616" y="8286"/>
                </a:lnTo>
                <a:close/>
                <a:moveTo>
                  <a:pt x="5734" y="5550"/>
                </a:moveTo>
                <a:lnTo>
                  <a:pt x="2205" y="5550"/>
                </a:lnTo>
                <a:lnTo>
                  <a:pt x="2205" y="4638"/>
                </a:lnTo>
                <a:lnTo>
                  <a:pt x="5734" y="4638"/>
                </a:lnTo>
                <a:lnTo>
                  <a:pt x="5734" y="5550"/>
                </a:lnTo>
                <a:close/>
                <a:moveTo>
                  <a:pt x="5734" y="6918"/>
                </a:moveTo>
                <a:lnTo>
                  <a:pt x="2205" y="6918"/>
                </a:lnTo>
                <a:lnTo>
                  <a:pt x="2205" y="6006"/>
                </a:lnTo>
                <a:lnTo>
                  <a:pt x="5734" y="6006"/>
                </a:lnTo>
                <a:lnTo>
                  <a:pt x="5734" y="6918"/>
                </a:lnTo>
                <a:close/>
                <a:moveTo>
                  <a:pt x="5734" y="8286"/>
                </a:moveTo>
                <a:lnTo>
                  <a:pt x="2205" y="8286"/>
                </a:lnTo>
                <a:lnTo>
                  <a:pt x="2205" y="7374"/>
                </a:lnTo>
                <a:lnTo>
                  <a:pt x="5734" y="7374"/>
                </a:lnTo>
                <a:lnTo>
                  <a:pt x="5734" y="8286"/>
                </a:lnTo>
                <a:close/>
                <a:moveTo>
                  <a:pt x="5734" y="8286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8" name="Oval 98">
            <a:extLst>
              <a:ext uri="{FF2B5EF4-FFF2-40B4-BE49-F238E27FC236}">
                <a16:creationId xmlns:a16="http://schemas.microsoft.com/office/drawing/2014/main" id="{0A8B5A79-B072-4B4C-B779-1DD925B40B52}"/>
              </a:ext>
            </a:extLst>
          </p:cNvPr>
          <p:cNvSpPr/>
          <p:nvPr/>
        </p:nvSpPr>
        <p:spPr>
          <a:xfrm>
            <a:off x="7856612" y="5019389"/>
            <a:ext cx="221872" cy="221812"/>
          </a:xfrm>
          <a:custGeom>
            <a:avLst/>
            <a:gdLst>
              <a:gd name="T0" fmla="*/ 1929 w 7768"/>
              <a:gd name="T1" fmla="*/ 3699 h 7766"/>
              <a:gd name="T2" fmla="*/ 3359 w 7768"/>
              <a:gd name="T3" fmla="*/ 3699 h 7766"/>
              <a:gd name="T4" fmla="*/ 3638 w 7768"/>
              <a:gd name="T5" fmla="*/ 3259 h 7766"/>
              <a:gd name="T6" fmla="*/ 3638 w 7768"/>
              <a:gd name="T7" fmla="*/ 1829 h 7766"/>
              <a:gd name="T8" fmla="*/ 1930 w 7768"/>
              <a:gd name="T9" fmla="*/ 17 h 7766"/>
              <a:gd name="T10" fmla="*/ 0 w 7768"/>
              <a:gd name="T11" fmla="*/ 1829 h 7766"/>
              <a:gd name="T12" fmla="*/ 1930 w 7768"/>
              <a:gd name="T13" fmla="*/ 3699 h 7766"/>
              <a:gd name="T14" fmla="*/ 1930 w 7768"/>
              <a:gd name="T15" fmla="*/ 3699 h 7766"/>
              <a:gd name="T16" fmla="*/ 1929 w 7768"/>
              <a:gd name="T17" fmla="*/ 3699 h 7766"/>
              <a:gd name="T18" fmla="*/ 4543 w 7768"/>
              <a:gd name="T19" fmla="*/ 3698 h 7766"/>
              <a:gd name="T20" fmla="*/ 5972 w 7768"/>
              <a:gd name="T21" fmla="*/ 3698 h 7766"/>
              <a:gd name="T22" fmla="*/ 7768 w 7768"/>
              <a:gd name="T23" fmla="*/ 1828 h 7766"/>
              <a:gd name="T24" fmla="*/ 5972 w 7768"/>
              <a:gd name="T25" fmla="*/ 0 h 7766"/>
              <a:gd name="T26" fmla="*/ 4165 w 7768"/>
              <a:gd name="T27" fmla="*/ 1829 h 7766"/>
              <a:gd name="T28" fmla="*/ 4165 w 7768"/>
              <a:gd name="T29" fmla="*/ 3258 h 7766"/>
              <a:gd name="T30" fmla="*/ 4543 w 7768"/>
              <a:gd name="T31" fmla="*/ 3698 h 7766"/>
              <a:gd name="T32" fmla="*/ 4543 w 7768"/>
              <a:gd name="T33" fmla="*/ 3698 h 7766"/>
              <a:gd name="T34" fmla="*/ 5972 w 7768"/>
              <a:gd name="T35" fmla="*/ 4233 h 7766"/>
              <a:gd name="T36" fmla="*/ 4543 w 7768"/>
              <a:gd name="T37" fmla="*/ 4233 h 7766"/>
              <a:gd name="T38" fmla="*/ 4165 w 7768"/>
              <a:gd name="T39" fmla="*/ 4649 h 7766"/>
              <a:gd name="T40" fmla="*/ 4165 w 7768"/>
              <a:gd name="T41" fmla="*/ 5871 h 7766"/>
              <a:gd name="T42" fmla="*/ 5972 w 7768"/>
              <a:gd name="T43" fmla="*/ 7766 h 7766"/>
              <a:gd name="T44" fmla="*/ 7768 w 7768"/>
              <a:gd name="T45" fmla="*/ 5871 h 7766"/>
              <a:gd name="T46" fmla="*/ 5972 w 7768"/>
              <a:gd name="T47" fmla="*/ 4233 h 7766"/>
              <a:gd name="T48" fmla="*/ 5972 w 7768"/>
              <a:gd name="T49" fmla="*/ 4233 h 7766"/>
              <a:gd name="T50" fmla="*/ 3359 w 7768"/>
              <a:gd name="T51" fmla="*/ 4233 h 7766"/>
              <a:gd name="T52" fmla="*/ 1929 w 7768"/>
              <a:gd name="T53" fmla="*/ 4233 h 7766"/>
              <a:gd name="T54" fmla="*/ 0 w 7768"/>
              <a:gd name="T55" fmla="*/ 5871 h 7766"/>
              <a:gd name="T56" fmla="*/ 1929 w 7768"/>
              <a:gd name="T57" fmla="*/ 7750 h 7766"/>
              <a:gd name="T58" fmla="*/ 3638 w 7768"/>
              <a:gd name="T59" fmla="*/ 5871 h 7766"/>
              <a:gd name="T60" fmla="*/ 3638 w 7768"/>
              <a:gd name="T61" fmla="*/ 4649 h 7766"/>
              <a:gd name="T62" fmla="*/ 3359 w 7768"/>
              <a:gd name="T63" fmla="*/ 4233 h 7766"/>
              <a:gd name="T64" fmla="*/ 3359 w 7768"/>
              <a:gd name="T65" fmla="*/ 4233 h 7766"/>
              <a:gd name="T66" fmla="*/ 3359 w 7768"/>
              <a:gd name="T67" fmla="*/ 4233 h 7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768" h="7766">
                <a:moveTo>
                  <a:pt x="1929" y="3699"/>
                </a:moveTo>
                <a:lnTo>
                  <a:pt x="3359" y="3699"/>
                </a:lnTo>
                <a:cubicBezTo>
                  <a:pt x="3589" y="3699"/>
                  <a:pt x="3638" y="3488"/>
                  <a:pt x="3638" y="3259"/>
                </a:cubicBezTo>
                <a:lnTo>
                  <a:pt x="3638" y="1829"/>
                </a:lnTo>
                <a:cubicBezTo>
                  <a:pt x="3638" y="809"/>
                  <a:pt x="2949" y="17"/>
                  <a:pt x="1930" y="17"/>
                </a:cubicBezTo>
                <a:cubicBezTo>
                  <a:pt x="911" y="17"/>
                  <a:pt x="0" y="809"/>
                  <a:pt x="0" y="1829"/>
                </a:cubicBezTo>
                <a:cubicBezTo>
                  <a:pt x="0" y="2848"/>
                  <a:pt x="911" y="3699"/>
                  <a:pt x="1930" y="3699"/>
                </a:cubicBezTo>
                <a:lnTo>
                  <a:pt x="1930" y="3699"/>
                </a:lnTo>
                <a:lnTo>
                  <a:pt x="1929" y="3699"/>
                </a:lnTo>
                <a:close/>
                <a:moveTo>
                  <a:pt x="4543" y="3698"/>
                </a:moveTo>
                <a:lnTo>
                  <a:pt x="5972" y="3698"/>
                </a:lnTo>
                <a:cubicBezTo>
                  <a:pt x="6991" y="3698"/>
                  <a:pt x="7768" y="2848"/>
                  <a:pt x="7768" y="1828"/>
                </a:cubicBezTo>
                <a:cubicBezTo>
                  <a:pt x="7768" y="809"/>
                  <a:pt x="6991" y="0"/>
                  <a:pt x="5972" y="0"/>
                </a:cubicBezTo>
                <a:cubicBezTo>
                  <a:pt x="4953" y="0"/>
                  <a:pt x="4165" y="809"/>
                  <a:pt x="4165" y="1829"/>
                </a:cubicBezTo>
                <a:lnTo>
                  <a:pt x="4165" y="3258"/>
                </a:lnTo>
                <a:cubicBezTo>
                  <a:pt x="4165" y="3488"/>
                  <a:pt x="4313" y="3698"/>
                  <a:pt x="4543" y="3698"/>
                </a:cubicBezTo>
                <a:lnTo>
                  <a:pt x="4543" y="3698"/>
                </a:lnTo>
                <a:close/>
                <a:moveTo>
                  <a:pt x="5972" y="4233"/>
                </a:moveTo>
                <a:lnTo>
                  <a:pt x="4543" y="4233"/>
                </a:lnTo>
                <a:cubicBezTo>
                  <a:pt x="4313" y="4233"/>
                  <a:pt x="4165" y="4419"/>
                  <a:pt x="4165" y="4649"/>
                </a:cubicBezTo>
                <a:lnTo>
                  <a:pt x="4165" y="5871"/>
                </a:lnTo>
                <a:cubicBezTo>
                  <a:pt x="4165" y="6890"/>
                  <a:pt x="4953" y="7766"/>
                  <a:pt x="5972" y="7766"/>
                </a:cubicBezTo>
                <a:cubicBezTo>
                  <a:pt x="6991" y="7766"/>
                  <a:pt x="7768" y="6891"/>
                  <a:pt x="7768" y="5871"/>
                </a:cubicBezTo>
                <a:cubicBezTo>
                  <a:pt x="7768" y="4852"/>
                  <a:pt x="6991" y="4233"/>
                  <a:pt x="5972" y="4233"/>
                </a:cubicBezTo>
                <a:lnTo>
                  <a:pt x="5972" y="4233"/>
                </a:lnTo>
                <a:close/>
                <a:moveTo>
                  <a:pt x="3359" y="4233"/>
                </a:moveTo>
                <a:lnTo>
                  <a:pt x="1929" y="4233"/>
                </a:lnTo>
                <a:cubicBezTo>
                  <a:pt x="911" y="4233"/>
                  <a:pt x="0" y="4852"/>
                  <a:pt x="0" y="5871"/>
                </a:cubicBezTo>
                <a:cubicBezTo>
                  <a:pt x="0" y="6890"/>
                  <a:pt x="911" y="7750"/>
                  <a:pt x="1929" y="7750"/>
                </a:cubicBezTo>
                <a:cubicBezTo>
                  <a:pt x="2949" y="7750"/>
                  <a:pt x="3638" y="6890"/>
                  <a:pt x="3638" y="5871"/>
                </a:cubicBezTo>
                <a:lnTo>
                  <a:pt x="3638" y="4649"/>
                </a:lnTo>
                <a:cubicBezTo>
                  <a:pt x="3638" y="4419"/>
                  <a:pt x="3589" y="4233"/>
                  <a:pt x="3359" y="4233"/>
                </a:cubicBezTo>
                <a:lnTo>
                  <a:pt x="3359" y="4233"/>
                </a:lnTo>
                <a:close/>
                <a:moveTo>
                  <a:pt x="3359" y="4233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5" name="Oval 99">
            <a:extLst>
              <a:ext uri="{FF2B5EF4-FFF2-40B4-BE49-F238E27FC236}">
                <a16:creationId xmlns:a16="http://schemas.microsoft.com/office/drawing/2014/main" id="{FB7041B1-F681-4AEF-8E1A-A80C384C314D}"/>
              </a:ext>
            </a:extLst>
          </p:cNvPr>
          <p:cNvSpPr/>
          <p:nvPr/>
        </p:nvSpPr>
        <p:spPr>
          <a:xfrm>
            <a:off x="4159179" y="5019359"/>
            <a:ext cx="221813" cy="221872"/>
          </a:xfrm>
          <a:custGeom>
            <a:avLst/>
            <a:gdLst>
              <a:gd name="T0" fmla="*/ 7682 w 7948"/>
              <a:gd name="T1" fmla="*/ 6783 h 7949"/>
              <a:gd name="T2" fmla="*/ 5299 w 7948"/>
              <a:gd name="T3" fmla="*/ 5962 h 7949"/>
              <a:gd name="T4" fmla="*/ 5331 w 7948"/>
              <a:gd name="T5" fmla="*/ 4819 h 7949"/>
              <a:gd name="T6" fmla="*/ 5842 w 7948"/>
              <a:gd name="T7" fmla="*/ 3675 h 7949"/>
              <a:gd name="T8" fmla="*/ 6062 w 7948"/>
              <a:gd name="T9" fmla="*/ 2499 h 7949"/>
              <a:gd name="T10" fmla="*/ 5782 w 7948"/>
              <a:gd name="T11" fmla="*/ 2087 h 7949"/>
              <a:gd name="T12" fmla="*/ 5560 w 7948"/>
              <a:gd name="T13" fmla="*/ 808 h 7949"/>
              <a:gd name="T14" fmla="*/ 4267 w 7948"/>
              <a:gd name="T15" fmla="*/ 3 h 7949"/>
              <a:gd name="T16" fmla="*/ 3532 w 7948"/>
              <a:gd name="T17" fmla="*/ 224 h 7949"/>
              <a:gd name="T18" fmla="*/ 2166 w 7948"/>
              <a:gd name="T19" fmla="*/ 2087 h 7949"/>
              <a:gd name="T20" fmla="*/ 1886 w 7948"/>
              <a:gd name="T21" fmla="*/ 2499 h 7949"/>
              <a:gd name="T22" fmla="*/ 2106 w 7948"/>
              <a:gd name="T23" fmla="*/ 3675 h 7949"/>
              <a:gd name="T24" fmla="*/ 2617 w 7948"/>
              <a:gd name="T25" fmla="*/ 4819 h 7949"/>
              <a:gd name="T26" fmla="*/ 2649 w 7948"/>
              <a:gd name="T27" fmla="*/ 5963 h 7949"/>
              <a:gd name="T28" fmla="*/ 266 w 7948"/>
              <a:gd name="T29" fmla="*/ 6783 h 7949"/>
              <a:gd name="T30" fmla="*/ 0 w 7948"/>
              <a:gd name="T31" fmla="*/ 7949 h 7949"/>
              <a:gd name="T32" fmla="*/ 7948 w 7948"/>
              <a:gd name="T33" fmla="*/ 7949 h 7949"/>
              <a:gd name="T34" fmla="*/ 7682 w 7948"/>
              <a:gd name="T35" fmla="*/ 6783 h 7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48" h="7949">
                <a:moveTo>
                  <a:pt x="7682" y="6783"/>
                </a:moveTo>
                <a:cubicBezTo>
                  <a:pt x="7334" y="6308"/>
                  <a:pt x="5568" y="6505"/>
                  <a:pt x="5299" y="5962"/>
                </a:cubicBezTo>
                <a:cubicBezTo>
                  <a:pt x="4764" y="4886"/>
                  <a:pt x="4982" y="5086"/>
                  <a:pt x="5331" y="4819"/>
                </a:cubicBezTo>
                <a:cubicBezTo>
                  <a:pt x="5658" y="4569"/>
                  <a:pt x="5642" y="3909"/>
                  <a:pt x="5842" y="3675"/>
                </a:cubicBezTo>
                <a:cubicBezTo>
                  <a:pt x="6045" y="3437"/>
                  <a:pt x="6139" y="2756"/>
                  <a:pt x="6062" y="2499"/>
                </a:cubicBezTo>
                <a:cubicBezTo>
                  <a:pt x="5961" y="2159"/>
                  <a:pt x="5806" y="2344"/>
                  <a:pt x="5782" y="2087"/>
                </a:cubicBezTo>
                <a:cubicBezTo>
                  <a:pt x="5732" y="1533"/>
                  <a:pt x="5872" y="1078"/>
                  <a:pt x="5560" y="808"/>
                </a:cubicBezTo>
                <a:cubicBezTo>
                  <a:pt x="5258" y="548"/>
                  <a:pt x="4881" y="10"/>
                  <a:pt x="4267" y="3"/>
                </a:cubicBezTo>
                <a:cubicBezTo>
                  <a:pt x="4053" y="0"/>
                  <a:pt x="3811" y="64"/>
                  <a:pt x="3532" y="224"/>
                </a:cubicBezTo>
                <a:cubicBezTo>
                  <a:pt x="2208" y="82"/>
                  <a:pt x="2216" y="1533"/>
                  <a:pt x="2166" y="2087"/>
                </a:cubicBezTo>
                <a:cubicBezTo>
                  <a:pt x="2142" y="2344"/>
                  <a:pt x="1987" y="2159"/>
                  <a:pt x="1886" y="2499"/>
                </a:cubicBezTo>
                <a:cubicBezTo>
                  <a:pt x="1809" y="2756"/>
                  <a:pt x="1903" y="3437"/>
                  <a:pt x="2106" y="3675"/>
                </a:cubicBezTo>
                <a:cubicBezTo>
                  <a:pt x="2306" y="3909"/>
                  <a:pt x="2290" y="4569"/>
                  <a:pt x="2617" y="4819"/>
                </a:cubicBezTo>
                <a:cubicBezTo>
                  <a:pt x="2966" y="5086"/>
                  <a:pt x="3184" y="4886"/>
                  <a:pt x="2649" y="5963"/>
                </a:cubicBezTo>
                <a:cubicBezTo>
                  <a:pt x="2380" y="6505"/>
                  <a:pt x="614" y="6308"/>
                  <a:pt x="266" y="6783"/>
                </a:cubicBezTo>
                <a:cubicBezTo>
                  <a:pt x="0" y="7146"/>
                  <a:pt x="0" y="7949"/>
                  <a:pt x="0" y="7949"/>
                </a:cubicBezTo>
                <a:lnTo>
                  <a:pt x="7948" y="7949"/>
                </a:lnTo>
                <a:cubicBezTo>
                  <a:pt x="7948" y="7949"/>
                  <a:pt x="7948" y="7146"/>
                  <a:pt x="7682" y="67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4" name="Oval 100">
            <a:extLst>
              <a:ext uri="{FF2B5EF4-FFF2-40B4-BE49-F238E27FC236}">
                <a16:creationId xmlns:a16="http://schemas.microsoft.com/office/drawing/2014/main" id="{541D1EFB-7C22-4DA1-8E29-F6E706A6AEA9}"/>
              </a:ext>
            </a:extLst>
          </p:cNvPr>
          <p:cNvSpPr/>
          <p:nvPr/>
        </p:nvSpPr>
        <p:spPr>
          <a:xfrm>
            <a:off x="3544351" y="3754196"/>
            <a:ext cx="221872" cy="221835"/>
          </a:xfrm>
          <a:custGeom>
            <a:avLst/>
            <a:gdLst>
              <a:gd name="T0" fmla="*/ 8683 w 12594"/>
              <a:gd name="T1" fmla="*/ 7755 h 12593"/>
              <a:gd name="T2" fmla="*/ 8484 w 12594"/>
              <a:gd name="T3" fmla="*/ 8550 h 12593"/>
              <a:gd name="T4" fmla="*/ 8882 w 12594"/>
              <a:gd name="T5" fmla="*/ 9080 h 12593"/>
              <a:gd name="T6" fmla="*/ 11268 w 12594"/>
              <a:gd name="T7" fmla="*/ 5369 h 12593"/>
              <a:gd name="T8" fmla="*/ 6628 w 12594"/>
              <a:gd name="T9" fmla="*/ 1259 h 12593"/>
              <a:gd name="T10" fmla="*/ 1325 w 12594"/>
              <a:gd name="T11" fmla="*/ 6363 h 12593"/>
              <a:gd name="T12" fmla="*/ 6694 w 12594"/>
              <a:gd name="T13" fmla="*/ 11467 h 12593"/>
              <a:gd name="T14" fmla="*/ 10936 w 12594"/>
              <a:gd name="T15" fmla="*/ 9611 h 12593"/>
              <a:gd name="T16" fmla="*/ 12262 w 12594"/>
              <a:gd name="T17" fmla="*/ 9611 h 12593"/>
              <a:gd name="T18" fmla="*/ 6562 w 12594"/>
              <a:gd name="T19" fmla="*/ 12593 h 12593"/>
              <a:gd name="T20" fmla="*/ 0 w 12594"/>
              <a:gd name="T21" fmla="*/ 6230 h 12593"/>
              <a:gd name="T22" fmla="*/ 6562 w 12594"/>
              <a:gd name="T23" fmla="*/ 0 h 12593"/>
              <a:gd name="T24" fmla="*/ 12594 w 12594"/>
              <a:gd name="T25" fmla="*/ 5170 h 12593"/>
              <a:gd name="T26" fmla="*/ 8617 w 12594"/>
              <a:gd name="T27" fmla="*/ 10008 h 12593"/>
              <a:gd name="T28" fmla="*/ 7291 w 12594"/>
              <a:gd name="T29" fmla="*/ 8882 h 12593"/>
              <a:gd name="T30" fmla="*/ 7225 w 12594"/>
              <a:gd name="T31" fmla="*/ 8882 h 12593"/>
              <a:gd name="T32" fmla="*/ 5103 w 12594"/>
              <a:gd name="T33" fmla="*/ 10008 h 12593"/>
              <a:gd name="T34" fmla="*/ 2585 w 12594"/>
              <a:gd name="T35" fmla="*/ 7357 h 12593"/>
              <a:gd name="T36" fmla="*/ 6694 w 12594"/>
              <a:gd name="T37" fmla="*/ 2651 h 12593"/>
              <a:gd name="T38" fmla="*/ 8683 w 12594"/>
              <a:gd name="T39" fmla="*/ 3977 h 12593"/>
              <a:gd name="T40" fmla="*/ 8749 w 12594"/>
              <a:gd name="T41" fmla="*/ 3977 h 12593"/>
              <a:gd name="T42" fmla="*/ 9081 w 12594"/>
              <a:gd name="T43" fmla="*/ 2916 h 12593"/>
              <a:gd name="T44" fmla="*/ 10207 w 12594"/>
              <a:gd name="T45" fmla="*/ 2916 h 12593"/>
              <a:gd name="T46" fmla="*/ 8683 w 12594"/>
              <a:gd name="T47" fmla="*/ 7755 h 12593"/>
              <a:gd name="T48" fmla="*/ 6694 w 12594"/>
              <a:gd name="T49" fmla="*/ 3910 h 12593"/>
              <a:gd name="T50" fmla="*/ 4043 w 12594"/>
              <a:gd name="T51" fmla="*/ 7291 h 12593"/>
              <a:gd name="T52" fmla="*/ 5501 w 12594"/>
              <a:gd name="T53" fmla="*/ 8815 h 12593"/>
              <a:gd name="T54" fmla="*/ 8020 w 12594"/>
              <a:gd name="T55" fmla="*/ 5369 h 12593"/>
              <a:gd name="T56" fmla="*/ 6694 w 12594"/>
              <a:gd name="T57" fmla="*/ 3910 h 12593"/>
              <a:gd name="T58" fmla="*/ 6694 w 12594"/>
              <a:gd name="T59" fmla="*/ 3910 h 12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594" h="12593">
                <a:moveTo>
                  <a:pt x="8683" y="7755"/>
                </a:moveTo>
                <a:cubicBezTo>
                  <a:pt x="8550" y="8086"/>
                  <a:pt x="8484" y="8351"/>
                  <a:pt x="8484" y="8550"/>
                </a:cubicBezTo>
                <a:cubicBezTo>
                  <a:pt x="8484" y="8815"/>
                  <a:pt x="8617" y="9080"/>
                  <a:pt x="8882" y="9080"/>
                </a:cubicBezTo>
                <a:cubicBezTo>
                  <a:pt x="10008" y="9080"/>
                  <a:pt x="11268" y="7026"/>
                  <a:pt x="11268" y="5369"/>
                </a:cubicBezTo>
                <a:cubicBezTo>
                  <a:pt x="11268" y="2916"/>
                  <a:pt x="9080" y="1259"/>
                  <a:pt x="6628" y="1259"/>
                </a:cubicBezTo>
                <a:cubicBezTo>
                  <a:pt x="3645" y="1126"/>
                  <a:pt x="1325" y="3645"/>
                  <a:pt x="1325" y="6363"/>
                </a:cubicBezTo>
                <a:cubicBezTo>
                  <a:pt x="1325" y="9213"/>
                  <a:pt x="3645" y="11467"/>
                  <a:pt x="6694" y="11467"/>
                </a:cubicBezTo>
                <a:cubicBezTo>
                  <a:pt x="8351" y="11467"/>
                  <a:pt x="10075" y="10605"/>
                  <a:pt x="10936" y="9611"/>
                </a:cubicBezTo>
                <a:lnTo>
                  <a:pt x="12262" y="9611"/>
                </a:lnTo>
                <a:cubicBezTo>
                  <a:pt x="11135" y="11467"/>
                  <a:pt x="8948" y="12593"/>
                  <a:pt x="6562" y="12593"/>
                </a:cubicBezTo>
                <a:cubicBezTo>
                  <a:pt x="2916" y="12593"/>
                  <a:pt x="0" y="9876"/>
                  <a:pt x="0" y="6230"/>
                </a:cubicBezTo>
                <a:cubicBezTo>
                  <a:pt x="0" y="2783"/>
                  <a:pt x="2982" y="0"/>
                  <a:pt x="6562" y="0"/>
                </a:cubicBezTo>
                <a:cubicBezTo>
                  <a:pt x="9876" y="0"/>
                  <a:pt x="12594" y="2187"/>
                  <a:pt x="12594" y="5170"/>
                </a:cubicBezTo>
                <a:cubicBezTo>
                  <a:pt x="12594" y="8086"/>
                  <a:pt x="10075" y="10008"/>
                  <a:pt x="8617" y="10008"/>
                </a:cubicBezTo>
                <a:cubicBezTo>
                  <a:pt x="7821" y="10008"/>
                  <a:pt x="7357" y="9611"/>
                  <a:pt x="7291" y="8882"/>
                </a:cubicBezTo>
                <a:lnTo>
                  <a:pt x="7225" y="8882"/>
                </a:lnTo>
                <a:cubicBezTo>
                  <a:pt x="6694" y="9412"/>
                  <a:pt x="6164" y="10008"/>
                  <a:pt x="5103" y="10008"/>
                </a:cubicBezTo>
                <a:cubicBezTo>
                  <a:pt x="3579" y="10008"/>
                  <a:pt x="2585" y="8815"/>
                  <a:pt x="2585" y="7357"/>
                </a:cubicBezTo>
                <a:cubicBezTo>
                  <a:pt x="2651" y="5103"/>
                  <a:pt x="4242" y="2651"/>
                  <a:pt x="6694" y="2651"/>
                </a:cubicBezTo>
                <a:cubicBezTo>
                  <a:pt x="7490" y="2651"/>
                  <a:pt x="8351" y="3049"/>
                  <a:pt x="8683" y="3977"/>
                </a:cubicBezTo>
                <a:lnTo>
                  <a:pt x="8749" y="3977"/>
                </a:lnTo>
                <a:lnTo>
                  <a:pt x="9081" y="2916"/>
                </a:lnTo>
                <a:lnTo>
                  <a:pt x="10207" y="2916"/>
                </a:lnTo>
                <a:lnTo>
                  <a:pt x="8683" y="7755"/>
                </a:lnTo>
                <a:close/>
                <a:moveTo>
                  <a:pt x="6694" y="3910"/>
                </a:moveTo>
                <a:cubicBezTo>
                  <a:pt x="5170" y="3910"/>
                  <a:pt x="4043" y="5833"/>
                  <a:pt x="4043" y="7291"/>
                </a:cubicBezTo>
                <a:cubicBezTo>
                  <a:pt x="4043" y="8285"/>
                  <a:pt x="4639" y="8815"/>
                  <a:pt x="5501" y="8815"/>
                </a:cubicBezTo>
                <a:cubicBezTo>
                  <a:pt x="6827" y="8815"/>
                  <a:pt x="8020" y="6761"/>
                  <a:pt x="8020" y="5369"/>
                </a:cubicBezTo>
                <a:cubicBezTo>
                  <a:pt x="7954" y="4507"/>
                  <a:pt x="7556" y="3910"/>
                  <a:pt x="6694" y="3910"/>
                </a:cubicBezTo>
                <a:close/>
                <a:moveTo>
                  <a:pt x="6694" y="391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3" name="Oval 101">
            <a:extLst>
              <a:ext uri="{FF2B5EF4-FFF2-40B4-BE49-F238E27FC236}">
                <a16:creationId xmlns:a16="http://schemas.microsoft.com/office/drawing/2014/main" id="{5847F604-F77E-4B3A-8C4A-DBA973E1339E}"/>
              </a:ext>
            </a:extLst>
          </p:cNvPr>
          <p:cNvSpPr/>
          <p:nvPr/>
        </p:nvSpPr>
        <p:spPr>
          <a:xfrm>
            <a:off x="4126244" y="2519192"/>
            <a:ext cx="287682" cy="175136"/>
          </a:xfrm>
          <a:custGeom>
            <a:avLst/>
            <a:gdLst>
              <a:gd name="T0" fmla="*/ 9934 w 12800"/>
              <a:gd name="T1" fmla="*/ 4202 h 7792"/>
              <a:gd name="T2" fmla="*/ 6623 w 12800"/>
              <a:gd name="T3" fmla="*/ 2783 h 7792"/>
              <a:gd name="T4" fmla="*/ 2894 w 12800"/>
              <a:gd name="T5" fmla="*/ 4202 h 7792"/>
              <a:gd name="T6" fmla="*/ 1837 w 12800"/>
              <a:gd name="T7" fmla="*/ 3757 h 7792"/>
              <a:gd name="T8" fmla="*/ 1837 w 12800"/>
              <a:gd name="T9" fmla="*/ 5037 h 7792"/>
              <a:gd name="T10" fmla="*/ 2115 w 12800"/>
              <a:gd name="T11" fmla="*/ 5426 h 7792"/>
              <a:gd name="T12" fmla="*/ 1837 w 12800"/>
              <a:gd name="T13" fmla="*/ 5816 h 7792"/>
              <a:gd name="T14" fmla="*/ 2143 w 12800"/>
              <a:gd name="T15" fmla="*/ 7179 h 7792"/>
              <a:gd name="T16" fmla="*/ 1197 w 12800"/>
              <a:gd name="T17" fmla="*/ 7179 h 7792"/>
              <a:gd name="T18" fmla="*/ 1503 w 12800"/>
              <a:gd name="T19" fmla="*/ 5788 h 7792"/>
              <a:gd name="T20" fmla="*/ 1252 w 12800"/>
              <a:gd name="T21" fmla="*/ 5399 h 7792"/>
              <a:gd name="T22" fmla="*/ 1503 w 12800"/>
              <a:gd name="T23" fmla="*/ 5009 h 7792"/>
              <a:gd name="T24" fmla="*/ 1503 w 12800"/>
              <a:gd name="T25" fmla="*/ 3618 h 7792"/>
              <a:gd name="T26" fmla="*/ 0 w 12800"/>
              <a:gd name="T27" fmla="*/ 3006 h 7792"/>
              <a:gd name="T28" fmla="*/ 6678 w 12800"/>
              <a:gd name="T29" fmla="*/ 0 h 7792"/>
              <a:gd name="T30" fmla="*/ 12800 w 12800"/>
              <a:gd name="T31" fmla="*/ 3033 h 7792"/>
              <a:gd name="T32" fmla="*/ 9934 w 12800"/>
              <a:gd name="T33" fmla="*/ 4202 h 7792"/>
              <a:gd name="T34" fmla="*/ 6511 w 12800"/>
              <a:gd name="T35" fmla="*/ 3479 h 7792"/>
              <a:gd name="T36" fmla="*/ 9517 w 12800"/>
              <a:gd name="T37" fmla="*/ 4508 h 7792"/>
              <a:gd name="T38" fmla="*/ 9517 w 12800"/>
              <a:gd name="T39" fmla="*/ 6985 h 7792"/>
              <a:gd name="T40" fmla="*/ 6344 w 12800"/>
              <a:gd name="T41" fmla="*/ 7792 h 7792"/>
              <a:gd name="T42" fmla="*/ 3534 w 12800"/>
              <a:gd name="T43" fmla="*/ 6985 h 7792"/>
              <a:gd name="T44" fmla="*/ 3534 w 12800"/>
              <a:gd name="T45" fmla="*/ 4508 h 7792"/>
              <a:gd name="T46" fmla="*/ 6511 w 12800"/>
              <a:gd name="T47" fmla="*/ 3479 h 7792"/>
              <a:gd name="T48" fmla="*/ 6483 w 12800"/>
              <a:gd name="T49" fmla="*/ 7346 h 7792"/>
              <a:gd name="T50" fmla="*/ 8904 w 12800"/>
              <a:gd name="T51" fmla="*/ 6734 h 7792"/>
              <a:gd name="T52" fmla="*/ 6483 w 12800"/>
              <a:gd name="T53" fmla="*/ 6122 h 7792"/>
              <a:gd name="T54" fmla="*/ 4063 w 12800"/>
              <a:gd name="T55" fmla="*/ 6734 h 7792"/>
              <a:gd name="T56" fmla="*/ 6483 w 12800"/>
              <a:gd name="T57" fmla="*/ 7346 h 7792"/>
              <a:gd name="T58" fmla="*/ 6483 w 12800"/>
              <a:gd name="T59" fmla="*/ 7346 h 7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2800" h="7792">
                <a:moveTo>
                  <a:pt x="9934" y="4202"/>
                </a:moveTo>
                <a:cubicBezTo>
                  <a:pt x="9934" y="4202"/>
                  <a:pt x="8543" y="2783"/>
                  <a:pt x="6623" y="2783"/>
                </a:cubicBezTo>
                <a:cubicBezTo>
                  <a:pt x="4730" y="2783"/>
                  <a:pt x="2894" y="4202"/>
                  <a:pt x="2894" y="4202"/>
                </a:cubicBezTo>
                <a:lnTo>
                  <a:pt x="1837" y="3757"/>
                </a:lnTo>
                <a:lnTo>
                  <a:pt x="1837" y="5037"/>
                </a:lnTo>
                <a:cubicBezTo>
                  <a:pt x="2003" y="5093"/>
                  <a:pt x="2115" y="5232"/>
                  <a:pt x="2115" y="5426"/>
                </a:cubicBezTo>
                <a:cubicBezTo>
                  <a:pt x="2115" y="5621"/>
                  <a:pt x="2003" y="5760"/>
                  <a:pt x="1837" y="5816"/>
                </a:cubicBezTo>
                <a:lnTo>
                  <a:pt x="2143" y="7179"/>
                </a:lnTo>
                <a:lnTo>
                  <a:pt x="1197" y="7179"/>
                </a:lnTo>
                <a:lnTo>
                  <a:pt x="1503" y="5788"/>
                </a:lnTo>
                <a:cubicBezTo>
                  <a:pt x="1363" y="5733"/>
                  <a:pt x="1252" y="5566"/>
                  <a:pt x="1252" y="5399"/>
                </a:cubicBezTo>
                <a:cubicBezTo>
                  <a:pt x="1252" y="5232"/>
                  <a:pt x="1363" y="5093"/>
                  <a:pt x="1503" y="5009"/>
                </a:cubicBezTo>
                <a:lnTo>
                  <a:pt x="1503" y="3618"/>
                </a:lnTo>
                <a:lnTo>
                  <a:pt x="0" y="3006"/>
                </a:lnTo>
                <a:lnTo>
                  <a:pt x="6678" y="0"/>
                </a:lnTo>
                <a:lnTo>
                  <a:pt x="12800" y="3033"/>
                </a:lnTo>
                <a:lnTo>
                  <a:pt x="9934" y="4202"/>
                </a:lnTo>
                <a:close/>
                <a:moveTo>
                  <a:pt x="6511" y="3479"/>
                </a:moveTo>
                <a:cubicBezTo>
                  <a:pt x="8459" y="3479"/>
                  <a:pt x="9517" y="4508"/>
                  <a:pt x="9517" y="4508"/>
                </a:cubicBezTo>
                <a:lnTo>
                  <a:pt x="9517" y="6985"/>
                </a:lnTo>
                <a:cubicBezTo>
                  <a:pt x="9517" y="6985"/>
                  <a:pt x="8403" y="7792"/>
                  <a:pt x="6344" y="7792"/>
                </a:cubicBezTo>
                <a:cubicBezTo>
                  <a:pt x="4285" y="7792"/>
                  <a:pt x="3534" y="6985"/>
                  <a:pt x="3534" y="6985"/>
                </a:cubicBezTo>
                <a:lnTo>
                  <a:pt x="3534" y="4508"/>
                </a:lnTo>
                <a:cubicBezTo>
                  <a:pt x="3562" y="4508"/>
                  <a:pt x="4591" y="3479"/>
                  <a:pt x="6511" y="3479"/>
                </a:cubicBezTo>
                <a:close/>
                <a:moveTo>
                  <a:pt x="6483" y="7346"/>
                </a:moveTo>
                <a:cubicBezTo>
                  <a:pt x="7819" y="7346"/>
                  <a:pt x="8904" y="7068"/>
                  <a:pt x="8904" y="6734"/>
                </a:cubicBezTo>
                <a:cubicBezTo>
                  <a:pt x="8904" y="6400"/>
                  <a:pt x="7819" y="6122"/>
                  <a:pt x="6483" y="6122"/>
                </a:cubicBezTo>
                <a:cubicBezTo>
                  <a:pt x="5148" y="6122"/>
                  <a:pt x="4063" y="6400"/>
                  <a:pt x="4063" y="6734"/>
                </a:cubicBezTo>
                <a:cubicBezTo>
                  <a:pt x="4063" y="7068"/>
                  <a:pt x="5148" y="7346"/>
                  <a:pt x="6483" y="7346"/>
                </a:cubicBezTo>
                <a:close/>
                <a:moveTo>
                  <a:pt x="6483" y="7346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38E491F0-9D9F-4528-B03B-E63900A3208F}"/>
              </a:ext>
            </a:extLst>
          </p:cNvPr>
          <p:cNvSpPr txBox="1"/>
          <p:nvPr/>
        </p:nvSpPr>
        <p:spPr>
          <a:xfrm>
            <a:off x="8411615" y="229421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C9DA4082-FAC9-477A-B0B8-AD986C5786AA}"/>
              </a:ext>
            </a:extLst>
          </p:cNvPr>
          <p:cNvSpPr/>
          <p:nvPr/>
        </p:nvSpPr>
        <p:spPr>
          <a:xfrm>
            <a:off x="8860540" y="3878117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D1FDCDAD-5BB3-4426-830E-05420411194F}"/>
              </a:ext>
            </a:extLst>
          </p:cNvPr>
          <p:cNvSpPr txBox="1"/>
          <p:nvPr/>
        </p:nvSpPr>
        <p:spPr>
          <a:xfrm>
            <a:off x="8860540" y="353123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078DCE73-19AE-4D89-8F7F-4E314A8D2BF3}"/>
              </a:ext>
            </a:extLst>
          </p:cNvPr>
          <p:cNvSpPr/>
          <p:nvPr/>
        </p:nvSpPr>
        <p:spPr>
          <a:xfrm>
            <a:off x="8411615" y="5113242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BB17D846-BD00-4B58-AE03-6C75FF4E329C}"/>
              </a:ext>
            </a:extLst>
          </p:cNvPr>
          <p:cNvSpPr txBox="1"/>
          <p:nvPr/>
        </p:nvSpPr>
        <p:spPr>
          <a:xfrm>
            <a:off x="8411615" y="476636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AED6B5AB-F67C-42DC-A2F4-082F7D888984}"/>
              </a:ext>
            </a:extLst>
          </p:cNvPr>
          <p:cNvSpPr/>
          <p:nvPr/>
        </p:nvSpPr>
        <p:spPr>
          <a:xfrm>
            <a:off x="1253342" y="5113242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4C07969B-7E5F-4DB5-A1E6-86A235CDBEDB}"/>
              </a:ext>
            </a:extLst>
          </p:cNvPr>
          <p:cNvSpPr txBox="1"/>
          <p:nvPr/>
        </p:nvSpPr>
        <p:spPr>
          <a:xfrm>
            <a:off x="2784403" y="476636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E17578C6-5CE5-43E0-BA38-63F5304743A5}"/>
              </a:ext>
            </a:extLst>
          </p:cNvPr>
          <p:cNvSpPr/>
          <p:nvPr/>
        </p:nvSpPr>
        <p:spPr>
          <a:xfrm>
            <a:off x="1253342" y="2639286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B9D72068-9DF1-4EDF-80FF-DB8A4C1B2C4C}"/>
              </a:ext>
            </a:extLst>
          </p:cNvPr>
          <p:cNvSpPr txBox="1"/>
          <p:nvPr/>
        </p:nvSpPr>
        <p:spPr>
          <a:xfrm>
            <a:off x="2784403" y="229240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CB141832-C301-4224-B33F-05C2BC13AAF0}"/>
              </a:ext>
            </a:extLst>
          </p:cNvPr>
          <p:cNvSpPr/>
          <p:nvPr/>
        </p:nvSpPr>
        <p:spPr>
          <a:xfrm>
            <a:off x="841062" y="3878117"/>
            <a:ext cx="2485168" cy="658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思源宋体 CN ExtraLight" panose="02020200000000000000" pitchFamily="18" charset="-122"/>
                <a:ea typeface="思源宋体 CN ExtraLight" panose="02020200000000000000" pitchFamily="18" charset="-122"/>
              </a:rPr>
              <a:t>山东大学是中国近代高等教育的起源性大学。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033D29B6-0571-46FC-BB3E-6224D3438AE6}"/>
              </a:ext>
            </a:extLst>
          </p:cNvPr>
          <p:cNvSpPr txBox="1"/>
          <p:nvPr/>
        </p:nvSpPr>
        <p:spPr>
          <a:xfrm>
            <a:off x="2372123" y="353123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小标题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02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A-文本框 18">
            <a:extLst>
              <a:ext uri="{FF2B5EF4-FFF2-40B4-BE49-F238E27FC236}">
                <a16:creationId xmlns:a16="http://schemas.microsoft.com/office/drawing/2014/main" id="{CED85615-1471-471C-ABF7-1C26607A94D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27903" y="2256831"/>
            <a:ext cx="2339685" cy="2544426"/>
          </a:xfrm>
          <a:custGeom>
            <a:avLst/>
            <a:gdLst/>
            <a:ahLst/>
            <a:cxnLst/>
            <a:rect l="l" t="t" r="r" b="b"/>
            <a:pathLst>
              <a:path w="2339685" h="2544426">
                <a:moveTo>
                  <a:pt x="1721011" y="1637928"/>
                </a:moveTo>
                <a:cubicBezTo>
                  <a:pt x="1682437" y="1674524"/>
                  <a:pt x="1649302" y="1708153"/>
                  <a:pt x="1621608" y="1738815"/>
                </a:cubicBezTo>
                <a:cubicBezTo>
                  <a:pt x="1604793" y="1757607"/>
                  <a:pt x="1591935" y="1772691"/>
                  <a:pt x="1583033" y="1784065"/>
                </a:cubicBezTo>
                <a:cubicBezTo>
                  <a:pt x="1574132" y="1795440"/>
                  <a:pt x="1566713" y="1806320"/>
                  <a:pt x="1560779" y="1816705"/>
                </a:cubicBezTo>
                <a:cubicBezTo>
                  <a:pt x="1554844" y="1827091"/>
                  <a:pt x="1550888" y="1836487"/>
                  <a:pt x="1548910" y="1844894"/>
                </a:cubicBezTo>
                <a:cubicBezTo>
                  <a:pt x="1546932" y="1853301"/>
                  <a:pt x="1548910" y="1859483"/>
                  <a:pt x="1554844" y="1863440"/>
                </a:cubicBezTo>
                <a:lnTo>
                  <a:pt x="1691338" y="1863440"/>
                </a:lnTo>
                <a:lnTo>
                  <a:pt x="1588968" y="2275889"/>
                </a:lnTo>
                <a:lnTo>
                  <a:pt x="848636" y="2275889"/>
                </a:lnTo>
                <a:close/>
                <a:moveTo>
                  <a:pt x="1308562" y="66763"/>
                </a:moveTo>
                <a:cubicBezTo>
                  <a:pt x="1353071" y="66763"/>
                  <a:pt x="1401041" y="69236"/>
                  <a:pt x="1452474" y="74181"/>
                </a:cubicBezTo>
                <a:cubicBezTo>
                  <a:pt x="1503907" y="79127"/>
                  <a:pt x="1554350" y="88523"/>
                  <a:pt x="1603804" y="102370"/>
                </a:cubicBezTo>
                <a:cubicBezTo>
                  <a:pt x="1653259" y="116218"/>
                  <a:pt x="1699746" y="135257"/>
                  <a:pt x="1743265" y="159490"/>
                </a:cubicBezTo>
                <a:cubicBezTo>
                  <a:pt x="1786785" y="183723"/>
                  <a:pt x="1823876" y="214632"/>
                  <a:pt x="1854538" y="252217"/>
                </a:cubicBezTo>
                <a:lnTo>
                  <a:pt x="1075632" y="824898"/>
                </a:lnTo>
                <a:cubicBezTo>
                  <a:pt x="1084534" y="816986"/>
                  <a:pt x="1098134" y="805117"/>
                  <a:pt x="1116432" y="789291"/>
                </a:cubicBezTo>
                <a:cubicBezTo>
                  <a:pt x="1134730" y="773466"/>
                  <a:pt x="1154264" y="755662"/>
                  <a:pt x="1175035" y="735880"/>
                </a:cubicBezTo>
                <a:cubicBezTo>
                  <a:pt x="1195806" y="716099"/>
                  <a:pt x="1216577" y="695328"/>
                  <a:pt x="1237348" y="673568"/>
                </a:cubicBezTo>
                <a:cubicBezTo>
                  <a:pt x="1258118" y="651808"/>
                  <a:pt x="1275675" y="630543"/>
                  <a:pt x="1290016" y="609772"/>
                </a:cubicBezTo>
                <a:cubicBezTo>
                  <a:pt x="1304358" y="589001"/>
                  <a:pt x="1314496" y="569714"/>
                  <a:pt x="1320431" y="551910"/>
                </a:cubicBezTo>
                <a:cubicBezTo>
                  <a:pt x="1326365" y="534107"/>
                  <a:pt x="1325376" y="519765"/>
                  <a:pt x="1317464" y="508885"/>
                </a:cubicBezTo>
                <a:cubicBezTo>
                  <a:pt x="1298671" y="498005"/>
                  <a:pt x="1279878" y="490587"/>
                  <a:pt x="1261086" y="486631"/>
                </a:cubicBezTo>
                <a:cubicBezTo>
                  <a:pt x="1242293" y="482674"/>
                  <a:pt x="1222017" y="480696"/>
                  <a:pt x="1200257" y="480696"/>
                </a:cubicBezTo>
                <a:cubicBezTo>
                  <a:pt x="1155748" y="480696"/>
                  <a:pt x="1115195" y="490340"/>
                  <a:pt x="1078599" y="509627"/>
                </a:cubicBezTo>
                <a:cubicBezTo>
                  <a:pt x="1042003" y="528914"/>
                  <a:pt x="1009363" y="554136"/>
                  <a:pt x="980680" y="585292"/>
                </a:cubicBezTo>
                <a:cubicBezTo>
                  <a:pt x="951996" y="616448"/>
                  <a:pt x="927763" y="651561"/>
                  <a:pt x="907982" y="690630"/>
                </a:cubicBezTo>
                <a:cubicBezTo>
                  <a:pt x="888200" y="729699"/>
                  <a:pt x="873858" y="768520"/>
                  <a:pt x="864956" y="807095"/>
                </a:cubicBezTo>
                <a:lnTo>
                  <a:pt x="863473" y="817480"/>
                </a:lnTo>
                <a:lnTo>
                  <a:pt x="314529" y="817480"/>
                </a:lnTo>
                <a:lnTo>
                  <a:pt x="318980" y="799677"/>
                </a:lnTo>
                <a:cubicBezTo>
                  <a:pt x="346675" y="689888"/>
                  <a:pt x="393162" y="589990"/>
                  <a:pt x="458442" y="499983"/>
                </a:cubicBezTo>
                <a:cubicBezTo>
                  <a:pt x="523721" y="409976"/>
                  <a:pt x="600870" y="332828"/>
                  <a:pt x="689888" y="268537"/>
                </a:cubicBezTo>
                <a:cubicBezTo>
                  <a:pt x="778906" y="204246"/>
                  <a:pt x="876578" y="154545"/>
                  <a:pt x="982905" y="119432"/>
                </a:cubicBezTo>
                <a:cubicBezTo>
                  <a:pt x="1089232" y="84319"/>
                  <a:pt x="1197784" y="66763"/>
                  <a:pt x="1308562" y="66763"/>
                </a:cubicBezTo>
                <a:close/>
                <a:moveTo>
                  <a:pt x="2339685" y="0"/>
                </a:moveTo>
                <a:cubicBezTo>
                  <a:pt x="2330783" y="7913"/>
                  <a:pt x="2308034" y="30661"/>
                  <a:pt x="2271438" y="68247"/>
                </a:cubicBezTo>
                <a:cubicBezTo>
                  <a:pt x="2234842" y="105832"/>
                  <a:pt x="2194536" y="153803"/>
                  <a:pt x="2150522" y="212159"/>
                </a:cubicBezTo>
                <a:cubicBezTo>
                  <a:pt x="2106508" y="270515"/>
                  <a:pt x="2063977" y="337278"/>
                  <a:pt x="2022930" y="412449"/>
                </a:cubicBezTo>
                <a:cubicBezTo>
                  <a:pt x="1981883" y="487620"/>
                  <a:pt x="1952457" y="566252"/>
                  <a:pt x="1934654" y="648346"/>
                </a:cubicBezTo>
                <a:cubicBezTo>
                  <a:pt x="1919817" y="710659"/>
                  <a:pt x="1902014" y="766789"/>
                  <a:pt x="1881243" y="816738"/>
                </a:cubicBezTo>
                <a:cubicBezTo>
                  <a:pt x="1860472" y="866687"/>
                  <a:pt x="1836240" y="913916"/>
                  <a:pt x="1808545" y="958425"/>
                </a:cubicBezTo>
                <a:cubicBezTo>
                  <a:pt x="1780851" y="1002934"/>
                  <a:pt x="1748953" y="1045712"/>
                  <a:pt x="1712851" y="1086759"/>
                </a:cubicBezTo>
                <a:cubicBezTo>
                  <a:pt x="1676749" y="1127806"/>
                  <a:pt x="1636444" y="1170090"/>
                  <a:pt x="1591935" y="1213610"/>
                </a:cubicBezTo>
                <a:cubicBezTo>
                  <a:pt x="1546437" y="1258118"/>
                  <a:pt x="1488328" y="1309798"/>
                  <a:pt x="1417609" y="1368649"/>
                </a:cubicBezTo>
                <a:cubicBezTo>
                  <a:pt x="1346889" y="1427499"/>
                  <a:pt x="1264547" y="1494016"/>
                  <a:pt x="1170584" y="1568197"/>
                </a:cubicBezTo>
                <a:lnTo>
                  <a:pt x="830833" y="1863440"/>
                </a:lnTo>
                <a:lnTo>
                  <a:pt x="1269987" y="1863440"/>
                </a:lnTo>
                <a:lnTo>
                  <a:pt x="339751" y="2544426"/>
                </a:lnTo>
                <a:cubicBezTo>
                  <a:pt x="347664" y="2537502"/>
                  <a:pt x="359780" y="2526622"/>
                  <a:pt x="376100" y="2511786"/>
                </a:cubicBezTo>
                <a:cubicBezTo>
                  <a:pt x="392420" y="2496950"/>
                  <a:pt x="409976" y="2480135"/>
                  <a:pt x="428769" y="2461342"/>
                </a:cubicBezTo>
                <a:cubicBezTo>
                  <a:pt x="447562" y="2442550"/>
                  <a:pt x="466107" y="2423263"/>
                  <a:pt x="484405" y="2403481"/>
                </a:cubicBezTo>
                <a:cubicBezTo>
                  <a:pt x="502703" y="2383699"/>
                  <a:pt x="518034" y="2365154"/>
                  <a:pt x="530398" y="2347845"/>
                </a:cubicBezTo>
                <a:cubicBezTo>
                  <a:pt x="542761" y="2330536"/>
                  <a:pt x="550921" y="2315205"/>
                  <a:pt x="554878" y="2301852"/>
                </a:cubicBezTo>
                <a:cubicBezTo>
                  <a:pt x="558834" y="2288499"/>
                  <a:pt x="555867" y="2279845"/>
                  <a:pt x="545976" y="2275889"/>
                </a:cubicBezTo>
                <a:lnTo>
                  <a:pt x="0" y="2275889"/>
                </a:lnTo>
                <a:lnTo>
                  <a:pt x="86050" y="1928719"/>
                </a:lnTo>
                <a:lnTo>
                  <a:pt x="988098" y="1200257"/>
                </a:lnTo>
                <a:cubicBezTo>
                  <a:pt x="1017770" y="1174541"/>
                  <a:pt x="1053377" y="1142395"/>
                  <a:pt x="1094919" y="1103821"/>
                </a:cubicBezTo>
                <a:cubicBezTo>
                  <a:pt x="1136461" y="1065246"/>
                  <a:pt x="1176519" y="1023952"/>
                  <a:pt x="1215093" y="979938"/>
                </a:cubicBezTo>
                <a:cubicBezTo>
                  <a:pt x="1253667" y="935923"/>
                  <a:pt x="1287544" y="890920"/>
                  <a:pt x="1316722" y="844927"/>
                </a:cubicBezTo>
                <a:cubicBezTo>
                  <a:pt x="1345900" y="798935"/>
                  <a:pt x="1363456" y="754673"/>
                  <a:pt x="1369391" y="7121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00">
                <a:solidFill>
                  <a:schemeClr val="accent1"/>
                </a:solidFill>
                <a:latin typeface="Facon" pitchFamily="2" charset="0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600">
                <a:latin typeface="Facon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71C0320-D358-4B3E-996E-62F105015FFB}"/>
              </a:ext>
            </a:extLst>
          </p:cNvPr>
          <p:cNvSpPr/>
          <p:nvPr/>
        </p:nvSpPr>
        <p:spPr>
          <a:xfrm>
            <a:off x="4984433" y="3321279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dirty="0">
                <a:solidFill>
                  <a:schemeClr val="accent1"/>
                </a:solidFill>
                <a:latin typeface="+mj-ea"/>
                <a:ea typeface="+mj-ea"/>
              </a:rPr>
              <a:t>项目进展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CF31E2-1959-491B-8B6C-5940D6D52EF3}"/>
              </a:ext>
            </a:extLst>
          </p:cNvPr>
          <p:cNvSpPr txBox="1"/>
          <p:nvPr/>
        </p:nvSpPr>
        <p:spPr>
          <a:xfrm>
            <a:off x="4984433" y="2551837"/>
            <a:ext cx="261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第二部分</a:t>
            </a:r>
            <a:r>
              <a:rPr lang="zh-CN" altLang="en-US" sz="2800" spc="-150" dirty="0">
                <a:solidFill>
                  <a:srgbClr val="FF9900"/>
                </a:solidFill>
                <a:latin typeface="+mj-ea"/>
                <a:ea typeface="+mj-ea"/>
                <a:sym typeface="Wingdings 3" panose="05040102010807070707" pitchFamily="18" charset="2"/>
              </a:rPr>
              <a:t>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8792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SHAPE_SH" val="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45306;#145306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945;#394062;#39405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38;#407184;#407187;#190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67;#393569;#82882;#137529;#107998;#180326;#41866;#406998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94;#405320;#407150;#407153;#407188;#40718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088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0D14"/>
      </a:accent1>
      <a:accent2>
        <a:srgbClr val="00206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Microsoft YaHei Light"/>
        <a:ea typeface="微软雅黑"/>
        <a:cs typeface=""/>
      </a:majorFont>
      <a:minorFont>
        <a:latin typeface="微软雅黑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9238</TotalTime>
  <Words>3396</Words>
  <Application>Microsoft Office PowerPoint</Application>
  <PresentationFormat>宽屏</PresentationFormat>
  <Paragraphs>679</Paragraphs>
  <Slides>61</Slides>
  <Notes>60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74" baseType="lpstr">
      <vt:lpstr>Facon</vt:lpstr>
      <vt:lpstr>Microsoft YaHei Light</vt:lpstr>
      <vt:lpstr>Roboto Regular</vt:lpstr>
      <vt:lpstr>等线</vt:lpstr>
      <vt:lpstr>思源宋体 CN ExtraLight</vt:lpstr>
      <vt:lpstr>思源宋体 CN Medium</vt:lpstr>
      <vt:lpstr>思源宋体 CN SemiBold</vt:lpstr>
      <vt:lpstr>微软雅黑</vt:lpstr>
      <vt:lpstr>微软雅黑 Light</vt:lpstr>
      <vt:lpstr>Arial</vt:lpstr>
      <vt:lpstr>Wingdings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按时 吃饭</dc:creator>
  <cp:lastModifiedBy>Effie Yang </cp:lastModifiedBy>
  <cp:revision>245</cp:revision>
  <dcterms:created xsi:type="dcterms:W3CDTF">2020-04-11T01:02:44Z</dcterms:created>
  <dcterms:modified xsi:type="dcterms:W3CDTF">2020-05-13T06:33:17Z</dcterms:modified>
</cp:coreProperties>
</file>